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3.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4.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autoCompressPictures="0">
  <p:sldMasterIdLst>
    <p:sldMasterId id="2147483977" r:id="rId4"/>
    <p:sldMasterId id="2147484003" r:id="rId5"/>
    <p:sldMasterId id="2147484031" r:id="rId6"/>
    <p:sldMasterId id="2147484046" r:id="rId7"/>
    <p:sldMasterId id="2147484072" r:id="rId8"/>
  </p:sldMasterIdLst>
  <p:notesMasterIdLst>
    <p:notesMasterId r:id="rId41"/>
  </p:notesMasterIdLst>
  <p:sldIdLst>
    <p:sldId id="2145706707" r:id="rId9"/>
    <p:sldId id="2145706710" r:id="rId10"/>
    <p:sldId id="2145706708" r:id="rId11"/>
    <p:sldId id="2145706678" r:id="rId12"/>
    <p:sldId id="2145706699" r:id="rId13"/>
    <p:sldId id="2145706669" r:id="rId14"/>
    <p:sldId id="2145706694" r:id="rId15"/>
    <p:sldId id="2145706695" r:id="rId16"/>
    <p:sldId id="2145706696" r:id="rId17"/>
    <p:sldId id="2145706698" r:id="rId18"/>
    <p:sldId id="2145706679" r:id="rId19"/>
    <p:sldId id="2145706702" r:id="rId20"/>
    <p:sldId id="2145706703" r:id="rId21"/>
    <p:sldId id="2145706704" r:id="rId22"/>
    <p:sldId id="2145706711" r:id="rId23"/>
    <p:sldId id="2145706713" r:id="rId24"/>
    <p:sldId id="2145706687" r:id="rId25"/>
    <p:sldId id="2145706663" r:id="rId26"/>
    <p:sldId id="2145706688" r:id="rId27"/>
    <p:sldId id="2145706689" r:id="rId28"/>
    <p:sldId id="2145706690" r:id="rId29"/>
    <p:sldId id="2145706691" r:id="rId30"/>
    <p:sldId id="2145706714" r:id="rId31"/>
    <p:sldId id="2145706662" r:id="rId32"/>
    <p:sldId id="2145706665" r:id="rId33"/>
    <p:sldId id="2145706666" r:id="rId34"/>
    <p:sldId id="2145706603" r:id="rId35"/>
    <p:sldId id="2145706675" r:id="rId36"/>
    <p:sldId id="2145706700" r:id="rId37"/>
    <p:sldId id="2145706673" r:id="rId38"/>
    <p:sldId id="2145706709" r:id="rId39"/>
    <p:sldId id="285" r:id="rId40"/>
  </p:sldIdLst>
  <p:sldSz cx="12192000" cy="6858000"/>
  <p:notesSz cx="6858000" cy="9144000"/>
  <p:embeddedFontLst>
    <p:embeddedFont>
      <p:font typeface="Calibri" panose="020F0502020204030204" pitchFamily="34" charset="0"/>
      <p:regular r:id="rId42"/>
      <p:bold r:id="rId43"/>
      <p:italic r:id="rId44"/>
      <p:boldItalic r:id="rId45"/>
    </p:embeddedFont>
    <p:embeddedFont>
      <p:font typeface="Corbel" panose="020B0503020204020204" pitchFamily="34" charset="0"/>
      <p:regular r:id="rId46"/>
      <p:bold r:id="rId47"/>
      <p:italic r:id="rId48"/>
      <p:boldItalic r:id="rId49"/>
    </p:embeddedFont>
    <p:embeddedFont>
      <p:font typeface="Montserrat Bold" pitchFamily="2" charset="77"/>
      <p:bold r:id="rId50"/>
      <p:italic r:id="rId51"/>
      <p:boldItalic r:id="rId52"/>
    </p:embeddedFont>
    <p:embeddedFont>
      <p:font typeface="Montserrat Light" pitchFamily="2" charset="77"/>
      <p:regular r:id="rId53"/>
      <p:italic r:id="rId54"/>
    </p:embeddedFont>
    <p:embeddedFont>
      <p:font typeface="Source Sans Pro" panose="020B0503030403020204" pitchFamily="34"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6F228972-EE55-4E25-ACD6-4E929B8A95CE}">
          <p14:sldIdLst>
            <p14:sldId id="2145706707"/>
            <p14:sldId id="2145706710"/>
            <p14:sldId id="2145706708"/>
            <p14:sldId id="2145706678"/>
            <p14:sldId id="2145706699"/>
            <p14:sldId id="2145706669"/>
            <p14:sldId id="2145706694"/>
            <p14:sldId id="2145706695"/>
            <p14:sldId id="2145706696"/>
            <p14:sldId id="2145706698"/>
            <p14:sldId id="2145706679"/>
            <p14:sldId id="2145706702"/>
            <p14:sldId id="2145706703"/>
            <p14:sldId id="2145706704"/>
            <p14:sldId id="2145706711"/>
            <p14:sldId id="2145706713"/>
            <p14:sldId id="2145706687"/>
            <p14:sldId id="2145706663"/>
            <p14:sldId id="2145706688"/>
            <p14:sldId id="2145706689"/>
            <p14:sldId id="2145706690"/>
            <p14:sldId id="2145706691"/>
            <p14:sldId id="2145706714"/>
            <p14:sldId id="2145706662"/>
            <p14:sldId id="2145706665"/>
            <p14:sldId id="2145706666"/>
            <p14:sldId id="2145706603"/>
            <p14:sldId id="2145706675"/>
            <p14:sldId id="2145706700"/>
            <p14:sldId id="2145706673"/>
            <p14:sldId id="2145706709"/>
            <p14:sldId id="285"/>
          </p14:sldIdLst>
        </p14:section>
      </p14:sectionLst>
    </p:ext>
    <p:ext uri="{EFAFB233-063F-42B5-8137-9DF3F51BA10A}">
      <p15:sldGuideLst xmlns:p15="http://schemas.microsoft.com/office/powerpoint/2012/main">
        <p15:guide id="1" pos="4821" userDrawn="1">
          <p15:clr>
            <a:srgbClr val="A4A3A4"/>
          </p15:clr>
        </p15:guide>
        <p15:guide id="2" orient="horz"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53560A-8622-671A-C421-676EE0E88410}" name="Greg Kowalewski" initials="GK" userId="S::gkowalewski@autobooks.co::60adbf7d-c994-4981-b627-33785526759b" providerId="AD"/>
  <p188:author id="{B5A2E60D-D5FE-12FF-6DCC-1E47F0E0E051}" name="Gabriel Trevino" initials="GT" userId="S::GTrevino@autobooks.co::e6da7642-bb75-474a-a416-80c44becc2b4" providerId="AD"/>
  <p188:author id="{113B0820-8BFA-41FE-AD86-2AB01E1691C9}" name="Marissa Bianchi" initials="MB" userId="S::mbianchi@autobooks.co::9251fd93-5d8b-4a92-b937-2fa514ab2c24" providerId="AD"/>
  <p188:author id="{C75FE145-93EB-5D1D-5E7B-ECBFB6E7DFD1}" name="Kristen Borchardt-Mazur" initials="KB" userId="S::KBorchardt-Mazur@autobooks.co::6ff01312-7b93-4bf8-87bb-7abf7db93e60" providerId="AD"/>
  <p188:author id="{6FC08A8B-4F23-3A52-370F-66781441DA5F}" name="Jake L'Ecuyer" initials="JL" userId="S::jake@autobooks.co::57ef37c5-c065-4096-ae93-5d8ad5c9e996" providerId="AD"/>
  <p188:author id="{649106CB-A74E-090A-D42F-AA5093D4D735}" name="Derik Sutton" initials="DS" userId="S::derik@autobooks.co::86196ae5-3267-4b1a-962a-a346b187f718" providerId="AD"/>
  <p188:author id="{6AE54AD8-FB80-E038-A8B4-8FA48E768C0B}" name="Kristen Borchardt-Mazur" initials="KBM" userId="S::kborchardt-mazur@autobooks.co::6ff01312-7b93-4bf8-87bb-7abf7db93e60"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60F23"/>
    <a:srgbClr val="000000"/>
    <a:srgbClr val="F3A912"/>
    <a:srgbClr val="00B77A"/>
    <a:srgbClr val="019663"/>
    <a:srgbClr val="F3E502"/>
    <a:srgbClr val="262527"/>
    <a:srgbClr val="060E21"/>
    <a:srgbClr val="F9F9F9"/>
    <a:srgbClr val="F7F6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D66C1-447B-DD4E-8F25-9D026F44D8BE}" v="23" dt="2023-09-23T13:22:31.797"/>
  </p1510:revLst>
</p1510:revInfo>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guide pos="4821"/>
        <p:guide orient="horz"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font" Target="fonts/font5.fntdata"/><Relationship Id="rId59" Type="http://schemas.openxmlformats.org/officeDocument/2006/relationships/presProps" Target="presProps.xml"/><Relationship Id="rId20" Type="http://schemas.openxmlformats.org/officeDocument/2006/relationships/slide" Target="slides/slide12.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2"/>
            <a:ext cx="2971800" cy="458788"/>
          </a:xfrm>
          <a:prstGeom prst="rect">
            <a:avLst/>
          </a:prstGeom>
        </p:spPr>
        <p:txBody>
          <a:bodyPr vert="horz" lIns="91440" tIns="45720" rIns="91440" bIns="45720" rtlCol="0"/>
          <a:lstStyle>
            <a:lvl1pPr algn="r">
              <a:defRPr sz="1200"/>
            </a:lvl1pPr>
          </a:lstStyle>
          <a:p>
            <a:fld id="{5A0991F8-11D8-BE46-842A-BF74B5259EA5}" type="datetimeFigureOut">
              <a:rPr lang="en-US" smtClean="0"/>
              <a:t>9/23/23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5D0D02-5E5E-BC43-824D-05545090B957}" type="slidenum">
              <a:rPr lang="en-US" smtClean="0"/>
              <a:t>‹#›</a:t>
            </a:fld>
            <a:endParaRPr lang="en-US"/>
          </a:p>
        </p:txBody>
      </p:sp>
    </p:spTree>
    <p:extLst>
      <p:ext uri="{BB962C8B-B14F-4D97-AF65-F5344CB8AC3E}">
        <p14:creationId xmlns:p14="http://schemas.microsoft.com/office/powerpoint/2010/main" val="3633907752"/>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38156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10</a:t>
            </a:fld>
            <a:endParaRPr lang="en-US"/>
          </a:p>
        </p:txBody>
      </p:sp>
    </p:spTree>
    <p:extLst>
      <p:ext uri="{BB962C8B-B14F-4D97-AF65-F5344CB8AC3E}">
        <p14:creationId xmlns:p14="http://schemas.microsoft.com/office/powerpoint/2010/main" val="1782887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Read slide as-is.</a:t>
            </a:r>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11</a:t>
            </a:fld>
            <a:endParaRPr lang="en-US"/>
          </a:p>
        </p:txBody>
      </p:sp>
    </p:spTree>
    <p:extLst>
      <p:ext uri="{BB962C8B-B14F-4D97-AF65-F5344CB8AC3E}">
        <p14:creationId xmlns:p14="http://schemas.microsoft.com/office/powerpoint/2010/main" val="1834134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look at how Invoicing with </a:t>
            </a:r>
            <a:r>
              <a:rPr lang="en-US" err="1"/>
              <a:t>Autobooks</a:t>
            </a:r>
            <a:r>
              <a:rPr lang="en-US"/>
              <a:t> works:</a:t>
            </a:r>
          </a:p>
          <a:p>
            <a:endParaRPr lang="en-US"/>
          </a:p>
          <a:p>
            <a:r>
              <a:rPr lang="en-US"/>
              <a:t>First, the business will complete an invoice (either from online banking or mobile banking if available) and send it to their customer via email.</a:t>
            </a:r>
          </a:p>
          <a:p>
            <a:endParaRPr lang="en-US"/>
          </a:p>
          <a:p>
            <a:r>
              <a:rPr lang="en-US"/>
              <a:t>The invoice is delivered to the customer’s inbox. The customer clicks a link to view and pay their invoice. The link takes the customer to a secure web browser.</a:t>
            </a:r>
          </a:p>
          <a:p>
            <a:endParaRPr lang="en-US"/>
          </a:p>
          <a:p>
            <a:r>
              <a:rPr lang="en-US"/>
              <a:t>The customer can pay the invoice using any major credit or debit card, or by a bank transfer (wherever the payor does their banking). The business is charged 3.49% of the transaction amount for card payments, and 1% of the transaction amount for bank transfer/ACH transactions.</a:t>
            </a:r>
          </a:p>
          <a:p>
            <a:endParaRPr lang="en-US"/>
          </a:p>
          <a:p>
            <a:r>
              <a:rPr lang="en-US"/>
              <a:t>Payment funds are settled to the business’ checking account usually within two business days. They aren’t tied up in a virtual wallet or held by a third-party provider.</a:t>
            </a:r>
          </a:p>
        </p:txBody>
      </p:sp>
      <p:sp>
        <p:nvSpPr>
          <p:cNvPr id="4" name="Slide Number Placeholder 3"/>
          <p:cNvSpPr>
            <a:spLocks noGrp="1"/>
          </p:cNvSpPr>
          <p:nvPr>
            <p:ph type="sldNum" sz="quarter" idx="5"/>
          </p:nvPr>
        </p:nvSpPr>
        <p:spPr/>
        <p:txBody>
          <a:bodyPr/>
          <a:lstStyle/>
          <a:p>
            <a:fld id="{855D0D02-5E5E-BC43-824D-05545090B957}" type="slidenum">
              <a:rPr lang="en-US" smtClean="0"/>
              <a:t>12</a:t>
            </a:fld>
            <a:endParaRPr lang="en-US"/>
          </a:p>
        </p:txBody>
      </p:sp>
    </p:spTree>
    <p:extLst>
      <p:ext uri="{BB962C8B-B14F-4D97-AF65-F5344CB8AC3E}">
        <p14:creationId xmlns:p14="http://schemas.microsoft.com/office/powerpoint/2010/main" val="3957953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look at how Payment Link with </a:t>
            </a:r>
            <a:r>
              <a:rPr lang="en-US" err="1"/>
              <a:t>Autobooks</a:t>
            </a:r>
            <a:r>
              <a:rPr lang="en-US"/>
              <a:t> works:</a:t>
            </a:r>
          </a:p>
          <a:p>
            <a:endParaRPr lang="en-US"/>
          </a:p>
          <a:p>
            <a:r>
              <a:rPr lang="en-US"/>
              <a:t>The business can take a payment right inside of online or mobile banking by clicking on the Payment Link feature, then completing a payment form in-app.</a:t>
            </a:r>
          </a:p>
          <a:p>
            <a:endParaRPr lang="en-US"/>
          </a:p>
          <a:p>
            <a:r>
              <a:rPr lang="en-US"/>
              <a:t>Each business is provided a unique Payment Link to share with customers too! This payment link can be shared via text, email or any way the business talks with their customers. The link leads to a unique payment form that can be customized by the business, and the payor can type in their payment details and amount.</a:t>
            </a:r>
          </a:p>
          <a:p>
            <a:endParaRPr lang="en-US"/>
          </a:p>
          <a:p>
            <a:r>
              <a:rPr lang="en-US"/>
              <a:t>The business is even provided with their own QR code that can be saved or downloaded and shared via print materials, posted to websites, or to social media pages.</a:t>
            </a:r>
          </a:p>
          <a:p>
            <a:endParaRPr lang="en-US"/>
          </a:p>
          <a:p>
            <a:r>
              <a:rPr lang="en-US"/>
              <a:t>The business is charged 3.49% of the transaction amount for card payments, and 1% of the transaction amount for bank transfer/ACH transactions (same as Invoicing).</a:t>
            </a:r>
          </a:p>
          <a:p>
            <a:endParaRPr lang="en-US"/>
          </a:p>
          <a:p>
            <a:r>
              <a:rPr lang="en-US"/>
              <a:t>Payment funds are settled to the business’ checking account usually within two business days. They aren’t tied up in a virtual wallet or held by a third-party provider.</a:t>
            </a:r>
          </a:p>
          <a:p>
            <a:endParaRPr lang="en-US"/>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13</a:t>
            </a:fld>
            <a:endParaRPr lang="en-US"/>
          </a:p>
        </p:txBody>
      </p:sp>
    </p:spTree>
    <p:extLst>
      <p:ext uri="{BB962C8B-B14F-4D97-AF65-F5344CB8AC3E}">
        <p14:creationId xmlns:p14="http://schemas.microsoft.com/office/powerpoint/2010/main" val="555002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How Tap to Pay on iPhone works:</a:t>
            </a:r>
          </a:p>
          <a:p>
            <a:endParaRPr lang="en-US"/>
          </a:p>
          <a:p>
            <a:r>
              <a:rPr lang="en-US"/>
              <a:t>The business will open their mobile banking app on their phone, then click the Tap to Pay button to enable the feature. They will enter the amount needed for payment, then present their iPhone to the paying customer or donor.</a:t>
            </a:r>
          </a:p>
          <a:p>
            <a:endParaRPr lang="en-US"/>
          </a:p>
          <a:p>
            <a:r>
              <a:rPr lang="en-US"/>
              <a:t>The payor holds their card to the top of the business iPhone (or holds their device with a virtual wallet enabled). Once a “Done” indicator appears, the transaction is complete.</a:t>
            </a:r>
          </a:p>
          <a:p>
            <a:endParaRPr lang="en-US"/>
          </a:p>
          <a:p>
            <a:r>
              <a:rPr lang="en-US"/>
              <a:t>Payments taken through Tap to Pay on iPhone are processed at a rate of 2.75% (bank transfer payments don’t apply with Tap to Pay). Funds settle into the business checking account within two business days.</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14</a:t>
            </a:fld>
            <a:endParaRPr lang="en-US"/>
          </a:p>
        </p:txBody>
      </p:sp>
    </p:spTree>
    <p:extLst>
      <p:ext uri="{BB962C8B-B14F-4D97-AF65-F5344CB8AC3E}">
        <p14:creationId xmlns:p14="http://schemas.microsoft.com/office/powerpoint/2010/main" val="37073538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Sign up is simple, and all steps are completed within minutes inside online banking:</a:t>
            </a:r>
          </a:p>
          <a:p>
            <a:endParaRPr lang="en-US"/>
          </a:p>
          <a:p>
            <a:pPr marL="342900" indent="-342900">
              <a:buAutoNum type="arabicParenR"/>
            </a:pPr>
            <a:r>
              <a:rPr lang="en-US"/>
              <a:t>Business owner (or primary account user) logs into online banking.</a:t>
            </a:r>
          </a:p>
          <a:p>
            <a:pPr marL="342900" indent="-342900">
              <a:buAutoNum type="arabicParenR"/>
            </a:pPr>
            <a:r>
              <a:rPr lang="en-US"/>
              <a:t>Clicks on any </a:t>
            </a:r>
            <a:r>
              <a:rPr lang="en-US" err="1"/>
              <a:t>Autobooks</a:t>
            </a:r>
            <a:r>
              <a:rPr lang="en-US"/>
              <a:t> technology (Invoicing or Payment Link).</a:t>
            </a:r>
          </a:p>
          <a:p>
            <a:pPr marL="342900" indent="-342900">
              <a:buAutoNum type="arabicParenR"/>
            </a:pPr>
            <a:r>
              <a:rPr lang="en-US"/>
              <a:t>The business will accept </a:t>
            </a:r>
            <a:r>
              <a:rPr lang="en-US" err="1"/>
              <a:t>Autobooks</a:t>
            </a:r>
            <a:r>
              <a:rPr lang="en-US"/>
              <a:t> terms and conditions, then answer a few basic questions about their business. They’ll view a short user tutorial, and then enrollment is complete!</a:t>
            </a:r>
          </a:p>
          <a:p>
            <a:pPr marL="342900" indent="-342900">
              <a:buAutoNum type="arabicParenR"/>
            </a:pPr>
            <a:endParaRPr lang="en-US"/>
          </a:p>
          <a:p>
            <a:pPr marL="0" indent="0">
              <a:buNone/>
            </a:pPr>
            <a:r>
              <a:rPr lang="en-US"/>
              <a:t>There is no contract to sign, and no required usage agreements. The customer can unenroll at any time.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0D8B4A2-CAFF-3A4A-B8ED-1B3BC90CD69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3115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Now let’s talk about pricing!  </a:t>
            </a:r>
          </a:p>
          <a:p>
            <a:pPr marL="171450" indent="-171450">
              <a:buFont typeface="Arial" panose="020B0604020202020204" pitchFamily="34" charset="0"/>
              <a:buChar char="•"/>
            </a:pPr>
            <a:r>
              <a:rPr lang="en-US"/>
              <a:t>The customer pays no monthly subscription fee to use the basic tools of Tap to Pay, Send an Invoice and Payment Link. </a:t>
            </a:r>
          </a:p>
          <a:p>
            <a:pPr marL="171450" indent="-171450">
              <a:buFont typeface="Arial" panose="020B0604020202020204" pitchFamily="34" charset="0"/>
              <a:buChar char="•"/>
            </a:pPr>
            <a:r>
              <a:rPr lang="en-US"/>
              <a:t>If the customer upgrades to add accounting and reporting features, they’ll pay a monthly subscription fee of $9.99 (that’s cheaper than two fancy coffee drinks!)</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Regardless of what tool the customer uses, they will pay processing fees to take in payments from their customers.</a:t>
            </a:r>
          </a:p>
          <a:p>
            <a:pPr marL="0" indent="0">
              <a:buFont typeface="Arial" panose="020B0604020202020204" pitchFamily="34" charset="0"/>
              <a:buNone/>
            </a:pPr>
            <a:endParaRPr lang="en-US"/>
          </a:p>
          <a:p>
            <a:pPr marL="171450" indent="-171450">
              <a:buFont typeface="Arial" panose="020B0604020202020204" pitchFamily="34" charset="0"/>
              <a:buChar char="•"/>
            </a:pPr>
            <a:r>
              <a:rPr lang="en-US"/>
              <a:t>When using Tap to Pay and a physical card is used, the processing rate is 2.75% of the total transaction. If the end customer is not able to use a physical card, the Card-Not-Present rate will apply using the manual card entry option within Tap to Pay.</a:t>
            </a:r>
          </a:p>
          <a:p>
            <a:pPr marL="171450" indent="-171450">
              <a:buFont typeface="Arial" panose="020B0604020202020204" pitchFamily="34" charset="0"/>
              <a:buChar char="•"/>
            </a:pPr>
            <a:r>
              <a:rPr lang="en-US"/>
              <a:t>For Send an Invoice and Payment Link, processing rates for credit/debit cards is 3.49% of the total transaction. Bank transfer payments (also known as ACH) are processed at a rate of 1% of the total transaction.</a:t>
            </a:r>
          </a:p>
          <a:p>
            <a:pPr marL="171450" indent="-171450">
              <a:buFont typeface="Arial" panose="020B0604020202020204" pitchFamily="34" charset="0"/>
              <a:buChar char="•"/>
            </a:pPr>
            <a:endParaRPr lang="en-US"/>
          </a:p>
          <a:p>
            <a:pPr marL="0" indent="0">
              <a:buFont typeface="Arial" panose="020B0604020202020204" pitchFamily="34" charset="0"/>
              <a:buNone/>
            </a:pPr>
            <a:endParaRPr lang="en-US"/>
          </a:p>
          <a:p>
            <a:r>
              <a:rPr lang="en-US"/>
              <a:t>---</a:t>
            </a:r>
          </a:p>
          <a:p>
            <a:r>
              <a:rPr lang="en-US"/>
              <a:t>GO TO NEXT SLIDE.</a:t>
            </a:r>
          </a:p>
        </p:txBody>
      </p:sp>
      <p:sp>
        <p:nvSpPr>
          <p:cNvPr id="4" name="Slide Number Placeholder 3"/>
          <p:cNvSpPr>
            <a:spLocks noGrp="1"/>
          </p:cNvSpPr>
          <p:nvPr>
            <p:ph type="sldNum" sz="quarter" idx="5"/>
          </p:nvPr>
        </p:nvSpPr>
        <p:spPr/>
        <p:txBody>
          <a:bodyPr/>
          <a:lstStyle/>
          <a:p>
            <a:fld id="{0456646C-8B45-FD49-AADF-C58496603178}" type="slidenum">
              <a:rPr lang="en-US" smtClean="0"/>
              <a:t>16</a:t>
            </a:fld>
            <a:endParaRPr lang="en-US"/>
          </a:p>
        </p:txBody>
      </p:sp>
    </p:spTree>
    <p:extLst>
      <p:ext uri="{BB962C8B-B14F-4D97-AF65-F5344CB8AC3E}">
        <p14:creationId xmlns:p14="http://schemas.microsoft.com/office/powerpoint/2010/main" val="39106644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more detailed information about our features, visit our websites:</a:t>
            </a:r>
          </a:p>
          <a:p>
            <a:endParaRPr lang="en-US"/>
          </a:p>
          <a:p>
            <a:r>
              <a:rPr lang="en-US"/>
              <a:t>General info:  https://</a:t>
            </a:r>
            <a:r>
              <a:rPr lang="en-US" err="1"/>
              <a:t>autobooks.co</a:t>
            </a:r>
            <a:endParaRPr lang="en-US"/>
          </a:p>
          <a:p>
            <a:endParaRPr lang="en-US"/>
          </a:p>
          <a:p>
            <a:r>
              <a:rPr lang="en-US"/>
              <a:t>Detailed feature info:  https://</a:t>
            </a:r>
            <a:r>
              <a:rPr lang="en-US" err="1"/>
              <a:t>help.autobooks.co</a:t>
            </a:r>
            <a:endParaRPr lang="en-US"/>
          </a:p>
          <a:p>
            <a:endParaRPr lang="en-US"/>
          </a:p>
          <a:p>
            <a:r>
              <a:rPr lang="en-US"/>
              <a:t>Contact </a:t>
            </a:r>
            <a:r>
              <a:rPr lang="en-US" err="1"/>
              <a:t>Autobooks</a:t>
            </a:r>
            <a:r>
              <a:rPr lang="en-US"/>
              <a:t> Support: https://</a:t>
            </a:r>
            <a:r>
              <a:rPr lang="en-US" err="1"/>
              <a:t>help.autobooks.co</a:t>
            </a:r>
            <a:r>
              <a:rPr lang="en-US"/>
              <a:t>/contact-</a:t>
            </a:r>
            <a:r>
              <a:rPr lang="en-US" err="1"/>
              <a:t>autobooks</a:t>
            </a:r>
            <a:r>
              <a:rPr lang="en-US"/>
              <a:t>-support</a:t>
            </a:r>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17</a:t>
            </a:fld>
            <a:endParaRPr lang="en-US"/>
          </a:p>
        </p:txBody>
      </p:sp>
    </p:spTree>
    <p:extLst>
      <p:ext uri="{BB962C8B-B14F-4D97-AF65-F5344CB8AC3E}">
        <p14:creationId xmlns:p14="http://schemas.microsoft.com/office/powerpoint/2010/main" val="18639283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review different business types that work best for </a:t>
            </a:r>
            <a:r>
              <a:rPr lang="en-US" err="1"/>
              <a:t>Autobook’s</a:t>
            </a:r>
            <a:r>
              <a:rPr lang="en-US"/>
              <a:t> various payment collection options.</a:t>
            </a:r>
          </a:p>
        </p:txBody>
      </p:sp>
      <p:sp>
        <p:nvSpPr>
          <p:cNvPr id="4" name="Slide Number Placeholder 3"/>
          <p:cNvSpPr>
            <a:spLocks noGrp="1"/>
          </p:cNvSpPr>
          <p:nvPr>
            <p:ph type="sldNum" sz="quarter" idx="5"/>
          </p:nvPr>
        </p:nvSpPr>
        <p:spPr/>
        <p:txBody>
          <a:bodyPr/>
          <a:lstStyle/>
          <a:p>
            <a:fld id="{855D0D02-5E5E-BC43-824D-05545090B957}" type="slidenum">
              <a:rPr lang="en-US" smtClean="0"/>
              <a:t>18</a:t>
            </a:fld>
            <a:endParaRPr lang="en-US"/>
          </a:p>
        </p:txBody>
      </p:sp>
    </p:spTree>
    <p:extLst>
      <p:ext uri="{BB962C8B-B14F-4D97-AF65-F5344CB8AC3E}">
        <p14:creationId xmlns:p14="http://schemas.microsoft.com/office/powerpoint/2010/main" val="344618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Invoicing is great for businesses that need to send their client a bill or an invoice. When the client pays the invoice digitally, the status is updated to Paid automatically…no need to track payments manually on a spreadsheet.</a:t>
            </a:r>
          </a:p>
          <a:p>
            <a:endParaRPr lang="en-US"/>
          </a:p>
          <a:p>
            <a:r>
              <a:rPr lang="en-US"/>
              <a:t>Types of businesses that are a good fit include roofers, plumbers, and handymen…really all skilled trades. Professional consulting services and legal services, as well as storage facilities all use </a:t>
            </a:r>
            <a:r>
              <a:rPr lang="en-US" err="1"/>
              <a:t>Autobooks</a:t>
            </a:r>
            <a:r>
              <a:rPr lang="en-US"/>
              <a:t> invoicing.  There are even Homeowners associations that use the recurring invoice feature to bill members for monthly dues!</a:t>
            </a:r>
          </a:p>
          <a:p>
            <a:endParaRPr lang="en-US"/>
          </a:p>
          <a:p>
            <a:r>
              <a:rPr lang="en-US"/>
              <a:t>What types of customers have you talked to that might be a good fit for invoicing?</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709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Welcome to </a:t>
            </a:r>
            <a:r>
              <a:rPr lang="en-US" err="1"/>
              <a:t>Autobooks</a:t>
            </a:r>
            <a:r>
              <a:rPr lang="en-US"/>
              <a:t> training!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67160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QR codes are great for businesses that take payments at retail spaces and events! The business just displays their QR code at their booth, and payors can scan it to complete a short payment form.</a:t>
            </a:r>
          </a:p>
          <a:p>
            <a:endParaRPr lang="en-US"/>
          </a:p>
          <a:p>
            <a:r>
              <a:rPr lang="en-US"/>
              <a:t>Non-profits love this feature too! The QR code can be printed on flyers, made into stickers, or even saved on volunteer’s smart phones as an image to collect donations whenever they need.</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15302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payment link can also be texted to a client by the business. This is great for businesses that meet customers in their home, or need to collect money before completing a bill of sale. Many construction trades, repair shops, and more can use this texting capability.</a:t>
            </a:r>
          </a:p>
          <a:p>
            <a:endParaRPr lang="en-US"/>
          </a:p>
          <a:p>
            <a:r>
              <a:rPr lang="en-US"/>
              <a:t>The client simply clicks the link in the text message, and the business’ payment form appears in a secure browser on the client’s smartphone.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51284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t>Businesses can also post their unique Payment Link on their website, within an email, or on their social media pages. Once payors click the link, the secure payment form appears in a web browser to complete their payment (or donation).</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79781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t>Tap to Pay is great for businesses that accept payments face-to-face with customers. Food trucks, farmers market and craft fair sellers, and more. It’s a great way to collect card payments on the go, and funds are deposited w/in two business days directly to the business checking account.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80575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t>Let’s take a look at what new features </a:t>
            </a:r>
            <a:r>
              <a:rPr lang="en-US" err="1"/>
              <a:t>Autobooks</a:t>
            </a:r>
            <a:r>
              <a:rPr lang="en-US"/>
              <a:t> has to offer!</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319161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t>Businesses have asked </a:t>
            </a:r>
            <a:r>
              <a:rPr lang="en-US" err="1"/>
              <a:t>Autobooks</a:t>
            </a:r>
            <a:r>
              <a:rPr lang="en-US"/>
              <a:t> for a way to account for processing/transaction fees for taking digital payments…and they listened! The Product Pricing tool helps the business adjust the price of their product to cover the cost of potential processing fees by doing the math for them.</a:t>
            </a:r>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25</a:t>
            </a:fld>
            <a:endParaRPr lang="en-US"/>
          </a:p>
        </p:txBody>
      </p:sp>
    </p:spTree>
    <p:extLst>
      <p:ext uri="{BB962C8B-B14F-4D97-AF65-F5344CB8AC3E}">
        <p14:creationId xmlns:p14="http://schemas.microsoft.com/office/powerpoint/2010/main" val="27682733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err="1"/>
              <a:t>Autobooks</a:t>
            </a:r>
            <a:r>
              <a:rPr lang="en-US"/>
              <a:t> payment form template just got easier for payors and donors to complete. </a:t>
            </a:r>
            <a:r>
              <a:rPr lang="en-US" err="1"/>
              <a:t>Autobooks</a:t>
            </a:r>
            <a:r>
              <a:rPr lang="en-US"/>
              <a:t> has streamlined the amount of fields to complete, but they’ve still kept the favorites like letting the payor choose to set up a recurring payment to the business (or a recurring donation to the non-profit).</a:t>
            </a:r>
          </a:p>
          <a:p>
            <a:endParaRPr lang="en-US"/>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26</a:t>
            </a:fld>
            <a:endParaRPr lang="en-US"/>
          </a:p>
        </p:txBody>
      </p:sp>
    </p:spTree>
    <p:extLst>
      <p:ext uri="{BB962C8B-B14F-4D97-AF65-F5344CB8AC3E}">
        <p14:creationId xmlns:p14="http://schemas.microsoft.com/office/powerpoint/2010/main" val="158301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t>Tap to Pay is the latest payment technology that </a:t>
            </a:r>
            <a:r>
              <a:rPr lang="en-US" err="1"/>
              <a:t>Autobooks</a:t>
            </a:r>
            <a:r>
              <a:rPr lang="en-US"/>
              <a:t> has to offer! Now your business customers can use their smart phone as a way to collect credit card payments on the go. It’s a new feature right in online banking.</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5824C8-CF49-49BA-8EC3-C2F33188D74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9396125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7888712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a:t>
            </a:r>
            <a:r>
              <a:rPr lang="en-US" err="1"/>
              <a:t>Autobooks</a:t>
            </a:r>
            <a:r>
              <a:rPr lang="en-US"/>
              <a:t> Hub is a website provided by </a:t>
            </a:r>
            <a:r>
              <a:rPr lang="en-US" err="1"/>
              <a:t>Autobooks</a:t>
            </a:r>
            <a:r>
              <a:rPr lang="en-US"/>
              <a:t>, where we can check the latest activity for our </a:t>
            </a:r>
            <a:r>
              <a:rPr lang="en-US" err="1"/>
              <a:t>Autobooks</a:t>
            </a:r>
            <a:r>
              <a:rPr lang="en-US"/>
              <a:t> program.</a:t>
            </a:r>
          </a:p>
        </p:txBody>
      </p:sp>
      <p:sp>
        <p:nvSpPr>
          <p:cNvPr id="4" name="Slide Number Placeholder 3"/>
          <p:cNvSpPr>
            <a:spLocks noGrp="1"/>
          </p:cNvSpPr>
          <p:nvPr>
            <p:ph type="sldNum" sz="quarter" idx="5"/>
          </p:nvPr>
        </p:nvSpPr>
        <p:spPr/>
        <p:txBody>
          <a:bodyPr/>
          <a:lstStyle/>
          <a:p>
            <a:fld id="{855D0D02-5E5E-BC43-824D-05545090B957}" type="slidenum">
              <a:rPr lang="en-US" smtClean="0"/>
              <a:t>29</a:t>
            </a:fld>
            <a:endParaRPr lang="en-US"/>
          </a:p>
        </p:txBody>
      </p:sp>
    </p:spTree>
    <p:extLst>
      <p:ext uri="{BB962C8B-B14F-4D97-AF65-F5344CB8AC3E}">
        <p14:creationId xmlns:p14="http://schemas.microsoft.com/office/powerpoint/2010/main" val="2039563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855D0D02-5E5E-BC43-824D-05545090B957}" type="slidenum">
              <a:rPr kumimoji="0" lang="en-US"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920739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Hub includes a Dashboard snapshot of our Autobooks program, as well as robust reports that can be downloaded on demand.</a:t>
            </a:r>
          </a:p>
        </p:txBody>
      </p:sp>
      <p:sp>
        <p:nvSpPr>
          <p:cNvPr id="4" name="Slide Number Placeholder 3"/>
          <p:cNvSpPr>
            <a:spLocks noGrp="1"/>
          </p:cNvSpPr>
          <p:nvPr>
            <p:ph type="sldNum" sz="quarter" idx="5"/>
          </p:nvPr>
        </p:nvSpPr>
        <p:spPr/>
        <p:txBody>
          <a:bodyPr/>
          <a:lstStyle/>
          <a:p>
            <a:fld id="{855D0D02-5E5E-BC43-824D-05545090B957}" type="slidenum">
              <a:rPr lang="en-US" smtClean="0"/>
              <a:t>30</a:t>
            </a:fld>
            <a:endParaRPr lang="en-US"/>
          </a:p>
        </p:txBody>
      </p:sp>
    </p:spTree>
    <p:extLst>
      <p:ext uri="{BB962C8B-B14F-4D97-AF65-F5344CB8AC3E}">
        <p14:creationId xmlns:p14="http://schemas.microsoft.com/office/powerpoint/2010/main" val="33401530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You can also submit a help ticket right from the Hub…either with a question for yourself, or a request to help your customer. For more information about the Hub, please visit our Partner Success Center at https://banking-</a:t>
            </a:r>
            <a:r>
              <a:rPr lang="en-US" err="1"/>
              <a:t>help.autobooks.co</a:t>
            </a:r>
            <a:endParaRPr lang="en-US"/>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31</a:t>
            </a:fld>
            <a:endParaRPr lang="en-US"/>
          </a:p>
        </p:txBody>
      </p:sp>
    </p:spTree>
    <p:extLst>
      <p:ext uri="{BB962C8B-B14F-4D97-AF65-F5344CB8AC3E}">
        <p14:creationId xmlns:p14="http://schemas.microsoft.com/office/powerpoint/2010/main" val="4052368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32</a:t>
            </a:fld>
            <a:endParaRPr lang="en-US"/>
          </a:p>
        </p:txBody>
      </p:sp>
    </p:spTree>
    <p:extLst>
      <p:ext uri="{BB962C8B-B14F-4D97-AF65-F5344CB8AC3E}">
        <p14:creationId xmlns:p14="http://schemas.microsoft.com/office/powerpoint/2010/main" val="2390904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600" b="1"/>
              <a:t>Instructions: </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Replaced the area highlighted in Yellow with your Financial Institution’s name.</a:t>
            </a:r>
            <a:br>
              <a:rPr lang="en-US" sz="1600"/>
            </a:br>
            <a:r>
              <a:rPr lang="en-US" sz="1600"/>
              <a:t>If your institution does not have a mobile integration with </a:t>
            </a:r>
            <a:r>
              <a:rPr lang="en-US" sz="1600" err="1"/>
              <a:t>Autobooks</a:t>
            </a:r>
            <a:r>
              <a:rPr lang="en-US" sz="1600"/>
              <a:t>, delete the area highlighted in blue. </a:t>
            </a:r>
          </a:p>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Remove the highlighting from both before presenting the slide. </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600"/>
          </a:p>
          <a:p>
            <a:pPr marL="0" marR="0" lvl="0" indent="0" algn="l" defTabSz="1219170" rtl="0" eaLnBrk="1" fontAlgn="auto" latinLnBrk="0" hangingPunct="1">
              <a:lnSpc>
                <a:spcPct val="100000"/>
              </a:lnSpc>
              <a:spcBef>
                <a:spcPts val="0"/>
              </a:spcBef>
              <a:spcAft>
                <a:spcPts val="0"/>
              </a:spcAft>
              <a:buClrTx/>
              <a:buSzTx/>
              <a:buFontTx/>
              <a:buNone/>
              <a:tabLst/>
              <a:defRPr/>
            </a:pPr>
            <a:r>
              <a:rPr lang="en-US" sz="1600"/>
              <a:t>Read the screen as written!</a:t>
            </a:r>
          </a:p>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4</a:t>
            </a:fld>
            <a:endParaRPr lang="en-US"/>
          </a:p>
        </p:txBody>
      </p:sp>
    </p:spTree>
    <p:extLst>
      <p:ext uri="{BB962C8B-B14F-4D97-AF65-F5344CB8AC3E}">
        <p14:creationId xmlns:p14="http://schemas.microsoft.com/office/powerpoint/2010/main" val="3100355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5</a:t>
            </a:fld>
            <a:endParaRPr lang="en-US"/>
          </a:p>
        </p:txBody>
      </p:sp>
    </p:spTree>
    <p:extLst>
      <p:ext uri="{BB962C8B-B14F-4D97-AF65-F5344CB8AC3E}">
        <p14:creationId xmlns:p14="http://schemas.microsoft.com/office/powerpoint/2010/main" val="2622817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6</a:t>
            </a:fld>
            <a:endParaRPr lang="en-US"/>
          </a:p>
        </p:txBody>
      </p:sp>
    </p:spTree>
    <p:extLst>
      <p:ext uri="{BB962C8B-B14F-4D97-AF65-F5344CB8AC3E}">
        <p14:creationId xmlns:p14="http://schemas.microsoft.com/office/powerpoint/2010/main" val="1358243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7</a:t>
            </a:fld>
            <a:endParaRPr lang="en-US"/>
          </a:p>
        </p:txBody>
      </p:sp>
    </p:spTree>
    <p:extLst>
      <p:ext uri="{BB962C8B-B14F-4D97-AF65-F5344CB8AC3E}">
        <p14:creationId xmlns:p14="http://schemas.microsoft.com/office/powerpoint/2010/main" val="2229653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8</a:t>
            </a:fld>
            <a:endParaRPr lang="en-US"/>
          </a:p>
        </p:txBody>
      </p:sp>
    </p:spTree>
    <p:extLst>
      <p:ext uri="{BB962C8B-B14F-4D97-AF65-F5344CB8AC3E}">
        <p14:creationId xmlns:p14="http://schemas.microsoft.com/office/powerpoint/2010/main" val="4110047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5D0D02-5E5E-BC43-824D-05545090B957}" type="slidenum">
              <a:rPr lang="en-US" smtClean="0"/>
              <a:t>9</a:t>
            </a:fld>
            <a:endParaRPr lang="en-US"/>
          </a:p>
        </p:txBody>
      </p:sp>
    </p:spTree>
    <p:extLst>
      <p:ext uri="{BB962C8B-B14F-4D97-AF65-F5344CB8AC3E}">
        <p14:creationId xmlns:p14="http://schemas.microsoft.com/office/powerpoint/2010/main" val="19252173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18" name="Title 1">
            <a:extLst>
              <a:ext uri="{FF2B5EF4-FFF2-40B4-BE49-F238E27FC236}">
                <a16:creationId xmlns:a16="http://schemas.microsoft.com/office/drawing/2014/main" id="{2F4B30F6-0099-7238-F384-401130DC5CDB}"/>
              </a:ext>
            </a:extLst>
          </p:cNvPr>
          <p:cNvSpPr>
            <a:spLocks noGrp="1"/>
          </p:cNvSpPr>
          <p:nvPr>
            <p:ph type="title" hasCustomPrompt="1"/>
          </p:nvPr>
        </p:nvSpPr>
        <p:spPr>
          <a:xfrm>
            <a:off x="1869831" y="2130206"/>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pic>
        <p:nvPicPr>
          <p:cNvPr id="2" name="Graphic 1">
            <a:extLst>
              <a:ext uri="{FF2B5EF4-FFF2-40B4-BE49-F238E27FC236}">
                <a16:creationId xmlns:a16="http://schemas.microsoft.com/office/drawing/2014/main" id="{D6FEAAFE-2623-8D30-82D4-F89CC49E17C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7950" y="4863659"/>
            <a:ext cx="2256101" cy="843402"/>
          </a:xfrm>
          <a:prstGeom prst="rect">
            <a:avLst/>
          </a:prstGeom>
        </p:spPr>
      </p:pic>
    </p:spTree>
    <p:extLst>
      <p:ext uri="{BB962C8B-B14F-4D97-AF65-F5344CB8AC3E}">
        <p14:creationId xmlns:p14="http://schemas.microsoft.com/office/powerpoint/2010/main" val="191329454"/>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09464765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Section Header - light blu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0C421A7-A68B-6244-9F8B-80FEA69C9F42}"/>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bg1"/>
          </a:solidFill>
          <a:ln>
            <a:noFill/>
          </a:ln>
          <a:effectLst>
            <a:outerShdw dist="127000" dir="2700000" algn="tl" rotWithShape="0">
              <a:schemeClr val="accent4"/>
            </a:outerShdw>
          </a:effectLst>
        </p:spPr>
        <p:txBody>
          <a:bodyPr wrap="square" lIns="137160" tIns="137160" rIns="137160" bIns="91440" anchor="b">
            <a:spAutoFit/>
          </a:bodyPr>
          <a:lstStyle>
            <a:lvl1pPr algn="ctr">
              <a:defRPr sz="4267" b="1" i="0">
                <a:solidFill>
                  <a:schemeClr val="tx2"/>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50101770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1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4" name="Text Placeholder 2">
            <a:extLst>
              <a:ext uri="{FF2B5EF4-FFF2-40B4-BE49-F238E27FC236}">
                <a16:creationId xmlns:a16="http://schemas.microsoft.com/office/drawing/2014/main" id="{5E6DC862-233A-0449-9D25-7C2E79620397}"/>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6" name="Straight Connector 5">
            <a:extLst>
              <a:ext uri="{FF2B5EF4-FFF2-40B4-BE49-F238E27FC236}">
                <a16:creationId xmlns:a16="http://schemas.microsoft.com/office/drawing/2014/main" id="{49CFABD9-DB1A-1644-8465-C866812EB27C}"/>
              </a:ext>
            </a:extLst>
          </p:cNvPr>
          <p:cNvCxnSpPr>
            <a:cxnSpLocks/>
          </p:cNvCxnSpPr>
          <p:nvPr/>
        </p:nvCxnSpPr>
        <p:spPr>
          <a:xfrm>
            <a:off x="5657833" y="4065020"/>
            <a:ext cx="876337"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858919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2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870CAE3-D2F0-7C43-8929-11C3E14CB6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 contrast="20000"/>
                    </a14:imgEffect>
                  </a14:imgLayer>
                </a14:imgProps>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86290A36-1CCA-5A4B-9F0B-FCFBED44BECC}"/>
              </a:ext>
            </a:extLst>
          </p:cNvPr>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7" name="Text Placeholder 2">
            <a:extLst>
              <a:ext uri="{FF2B5EF4-FFF2-40B4-BE49-F238E27FC236}">
                <a16:creationId xmlns:a16="http://schemas.microsoft.com/office/drawing/2014/main" id="{BD7BE1FE-EDC2-E640-B48D-2E8AAC780AD1}"/>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65E8BD66-D619-4542-8912-50DE68B6009B}"/>
              </a:ext>
            </a:extLst>
          </p:cNvPr>
          <p:cNvCxnSpPr>
            <a:cxnSpLocks/>
          </p:cNvCxnSpPr>
          <p:nvPr/>
        </p:nvCxnSpPr>
        <p:spPr>
          <a:xfrm>
            <a:off x="5657833" y="4065020"/>
            <a:ext cx="87633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89051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49730645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30312647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97630472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25837545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70450886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27514099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874020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73298883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269076831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95297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195307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2">
                    <a:lumMod val="10000"/>
                  </a:schemeClr>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28929112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5435276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52767123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03576365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Thank you</a:t>
            </a:r>
          </a:p>
        </p:txBody>
      </p:sp>
    </p:spTree>
    <p:extLst>
      <p:ext uri="{BB962C8B-B14F-4D97-AF65-F5344CB8AC3E}">
        <p14:creationId xmlns:p14="http://schemas.microsoft.com/office/powerpoint/2010/main" val="71994631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End Slide - Questions">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Questions?</a:t>
            </a:r>
          </a:p>
        </p:txBody>
      </p:sp>
    </p:spTree>
    <p:extLst>
      <p:ext uri="{BB962C8B-B14F-4D97-AF65-F5344CB8AC3E}">
        <p14:creationId xmlns:p14="http://schemas.microsoft.com/office/powerpoint/2010/main" val="75561803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End Slide - Logo">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srcRect t="-3044" b="-3044"/>
          <a:stretch/>
        </p:blipFill>
        <p:spPr>
          <a:xfrm>
            <a:off x="3921760" y="2561344"/>
            <a:ext cx="4348480" cy="1735312"/>
          </a:xfrm>
          <a:prstGeom prst="rect">
            <a:avLst/>
          </a:prstGeom>
        </p:spPr>
      </p:pic>
    </p:spTree>
    <p:extLst>
      <p:ext uri="{BB962C8B-B14F-4D97-AF65-F5344CB8AC3E}">
        <p14:creationId xmlns:p14="http://schemas.microsoft.com/office/powerpoint/2010/main" val="10421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Freeform 4">
            <a:extLst>
              <a:ext uri="{FF2B5EF4-FFF2-40B4-BE49-F238E27FC236}">
                <a16:creationId xmlns:a16="http://schemas.microsoft.com/office/drawing/2014/main" id="{99AAF948-CD9C-F514-C35C-A59EFCFF25E5}"/>
              </a:ext>
            </a:extLst>
          </p:cNvPr>
          <p:cNvSpPr/>
          <p:nvPr/>
        </p:nvSpPr>
        <p:spPr>
          <a:xfrm rot="1800000" flipV="1">
            <a:off x="-1470182"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6" name="Title 1">
            <a:extLst>
              <a:ext uri="{FF2B5EF4-FFF2-40B4-BE49-F238E27FC236}">
                <a16:creationId xmlns:a16="http://schemas.microsoft.com/office/drawing/2014/main" id="{9774620A-B188-D3DE-3A1B-6C6399FC738E}"/>
              </a:ext>
            </a:extLst>
          </p:cNvPr>
          <p:cNvSpPr>
            <a:spLocks noGrp="1"/>
          </p:cNvSpPr>
          <p:nvPr>
            <p:ph type="title" hasCustomPrompt="1"/>
          </p:nvPr>
        </p:nvSpPr>
        <p:spPr>
          <a:xfrm>
            <a:off x="1869831" y="2438610"/>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spTree>
    <p:extLst>
      <p:ext uri="{BB962C8B-B14F-4D97-AF65-F5344CB8AC3E}">
        <p14:creationId xmlns:p14="http://schemas.microsoft.com/office/powerpoint/2010/main" val="1286669693"/>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with confetti both sid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Freeform 4">
            <a:extLst>
              <a:ext uri="{FF2B5EF4-FFF2-40B4-BE49-F238E27FC236}">
                <a16:creationId xmlns:a16="http://schemas.microsoft.com/office/drawing/2014/main" id="{99AAF948-CD9C-F514-C35C-A59EFCFF25E5}"/>
              </a:ext>
            </a:extLst>
          </p:cNvPr>
          <p:cNvSpPr/>
          <p:nvPr/>
        </p:nvSpPr>
        <p:spPr>
          <a:xfrm rot="1800000" flipV="1">
            <a:off x="-1470182"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Tree>
    <p:extLst>
      <p:ext uri="{BB962C8B-B14F-4D97-AF65-F5344CB8AC3E}">
        <p14:creationId xmlns:p14="http://schemas.microsoft.com/office/powerpoint/2010/main" val="4228758213"/>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with confetti right s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Tree>
    <p:extLst>
      <p:ext uri="{BB962C8B-B14F-4D97-AF65-F5344CB8AC3E}">
        <p14:creationId xmlns:p14="http://schemas.microsoft.com/office/powerpoint/2010/main" val="1092436907"/>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241832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3663103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20542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2648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2">
                    <a:lumMod val="10000"/>
                  </a:schemeClr>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351275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with Subtitl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B20FDBB-A459-03E9-3521-DFECAAC479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950" y="4863659"/>
            <a:ext cx="2256101" cy="843402"/>
          </a:xfrm>
          <a:prstGeom prst="rect">
            <a:avLst/>
          </a:prstGeom>
        </p:spPr>
      </p:pic>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4">
            <a:extLst>
              <a:ext uri="{96DAC541-7B7A-43D3-8B79-37D633B846F1}">
                <asvg:svgBlip xmlns:asvg="http://schemas.microsoft.com/office/drawing/2016/SVG/main" r:embed="rId5"/>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18" name="Title 1">
            <a:extLst>
              <a:ext uri="{FF2B5EF4-FFF2-40B4-BE49-F238E27FC236}">
                <a16:creationId xmlns:a16="http://schemas.microsoft.com/office/drawing/2014/main" id="{2F4B30F6-0099-7238-F384-401130DC5CDB}"/>
              </a:ext>
            </a:extLst>
          </p:cNvPr>
          <p:cNvSpPr>
            <a:spLocks noGrp="1"/>
          </p:cNvSpPr>
          <p:nvPr>
            <p:ph type="title" hasCustomPrompt="1"/>
          </p:nvPr>
        </p:nvSpPr>
        <p:spPr>
          <a:xfrm>
            <a:off x="1869831" y="1705451"/>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sp>
        <p:nvSpPr>
          <p:cNvPr id="6" name="Subtitle 2">
            <a:extLst>
              <a:ext uri="{FF2B5EF4-FFF2-40B4-BE49-F238E27FC236}">
                <a16:creationId xmlns:a16="http://schemas.microsoft.com/office/drawing/2014/main" id="{326A8307-AEF4-DCCD-A60F-6DD665C7D31E}"/>
              </a:ext>
            </a:extLst>
          </p:cNvPr>
          <p:cNvSpPr>
            <a:spLocks noGrp="1"/>
          </p:cNvSpPr>
          <p:nvPr>
            <p:ph type="subTitle" idx="1" hasCustomPrompt="1"/>
          </p:nvPr>
        </p:nvSpPr>
        <p:spPr>
          <a:xfrm>
            <a:off x="1869830" y="3645749"/>
            <a:ext cx="8452337" cy="400110"/>
          </a:xfrm>
          <a:prstGeom prst="rect">
            <a:avLst/>
          </a:prstGeom>
        </p:spPr>
        <p:txBody>
          <a:bodyPr wrap="square">
            <a:spAutoFit/>
          </a:bodyPr>
          <a:lstStyle>
            <a:lvl1pPr marL="0" indent="0" algn="ctr">
              <a:lnSpc>
                <a:spcPct val="100000"/>
              </a:lnSpc>
              <a:buNone/>
              <a:defRPr sz="2000" b="0" i="0" cap="all" spc="267" baseline="0">
                <a:solidFill>
                  <a:schemeClr val="bg2">
                    <a:lumMod val="10000"/>
                  </a:schemeClr>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spTree>
    <p:extLst>
      <p:ext uri="{BB962C8B-B14F-4D97-AF65-F5344CB8AC3E}">
        <p14:creationId xmlns:p14="http://schemas.microsoft.com/office/powerpoint/2010/main" val="3093881287"/>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 dark blu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gradFill>
            <a:gsLst>
              <a:gs pos="100000">
                <a:srgbClr val="060E21"/>
              </a:gs>
              <a:gs pos="27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787355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gradFill>
            <a:gsLst>
              <a:gs pos="100000">
                <a:srgbClr val="060E21"/>
              </a:gs>
              <a:gs pos="27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6528995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825390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1399916"/>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9EF418B-24B1-EC92-DB7A-2241C556A2D2}"/>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800000" flipH="1" flipV="1">
            <a:off x="-1410746" y="1932492"/>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Tree>
    <p:extLst>
      <p:ext uri="{BB962C8B-B14F-4D97-AF65-F5344CB8AC3E}">
        <p14:creationId xmlns:p14="http://schemas.microsoft.com/office/powerpoint/2010/main" val="284435483"/>
      </p:ext>
    </p:extLst>
  </p:cSld>
  <p:clrMapOvr>
    <a:masterClrMapping/>
  </p:clrMapOvr>
  <p:hf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hank You sl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Title 1">
            <a:extLst>
              <a:ext uri="{FF2B5EF4-FFF2-40B4-BE49-F238E27FC236}">
                <a16:creationId xmlns:a16="http://schemas.microsoft.com/office/drawing/2014/main" id="{9BC08728-A1FE-C1F4-B07F-06D86324F9F4}"/>
              </a:ext>
            </a:extLst>
          </p:cNvPr>
          <p:cNvSpPr txBox="1">
            <a:spLocks/>
          </p:cNvSpPr>
          <p:nvPr/>
        </p:nvSpPr>
        <p:spPr>
          <a:xfrm>
            <a:off x="889000" y="4273326"/>
            <a:ext cx="3895942" cy="514885"/>
          </a:xfrm>
          <a:prstGeom prst="rect">
            <a:avLst/>
          </a:prstGeom>
        </p:spPr>
        <p:txBody>
          <a:bodyPr wrap="square" lIns="121920" tIns="60960" rIns="121920" bIns="60960" anchor="t">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a:lnSpc>
                <a:spcPct val="114000"/>
              </a:lnSpc>
            </a:pPr>
            <a:r>
              <a:rPr lang="en-US" b="0">
                <a:solidFill>
                  <a:schemeClr val="accent1"/>
                </a:solidFill>
                <a:ea typeface="+mj-lt"/>
                <a:cs typeface="+mj-lt"/>
              </a:rPr>
              <a:t>Let’s connect: </a:t>
            </a:r>
          </a:p>
        </p:txBody>
      </p:sp>
      <p:sp>
        <p:nvSpPr>
          <p:cNvPr id="6" name="TextBox 5">
            <a:extLst>
              <a:ext uri="{FF2B5EF4-FFF2-40B4-BE49-F238E27FC236}">
                <a16:creationId xmlns:a16="http://schemas.microsoft.com/office/drawing/2014/main" id="{61A15F4C-FB2A-E3EA-E132-795694D8BFA2}"/>
              </a:ext>
            </a:extLst>
          </p:cNvPr>
          <p:cNvSpPr txBox="1"/>
          <p:nvPr/>
        </p:nvSpPr>
        <p:spPr>
          <a:xfrm>
            <a:off x="945931" y="2981450"/>
            <a:ext cx="4249881" cy="923330"/>
          </a:xfrm>
          <a:prstGeom prst="rect">
            <a:avLst/>
          </a:prstGeom>
          <a:noFill/>
        </p:spPr>
        <p:txBody>
          <a:bodyPr wrap="none" rtlCol="0">
            <a:spAutoFit/>
          </a:bodyPr>
          <a:lstStyle/>
          <a:p>
            <a:pPr algn="l"/>
            <a:r>
              <a:rPr lang="en-US" sz="5330">
                <a:solidFill>
                  <a:srgbClr val="262527"/>
                </a:solidFill>
                <a:latin typeface="+mj-lt"/>
              </a:rPr>
              <a:t>Thank You!</a:t>
            </a:r>
          </a:p>
        </p:txBody>
      </p:sp>
      <p:sp>
        <p:nvSpPr>
          <p:cNvPr id="7" name="Subtitle 2">
            <a:extLst>
              <a:ext uri="{FF2B5EF4-FFF2-40B4-BE49-F238E27FC236}">
                <a16:creationId xmlns:a16="http://schemas.microsoft.com/office/drawing/2014/main" id="{0F7BBE05-92E8-42F0-5976-FF64B5255DB4}"/>
              </a:ext>
            </a:extLst>
          </p:cNvPr>
          <p:cNvSpPr>
            <a:spLocks noGrp="1"/>
          </p:cNvSpPr>
          <p:nvPr>
            <p:ph type="subTitle" idx="1" hasCustomPrompt="1"/>
          </p:nvPr>
        </p:nvSpPr>
        <p:spPr>
          <a:xfrm>
            <a:off x="888999" y="4788211"/>
            <a:ext cx="9097963" cy="853439"/>
          </a:xfrm>
          <a:prstGeom prst="rect">
            <a:avLst/>
          </a:prstGeom>
        </p:spPr>
        <p:txBody>
          <a:bodyPr>
            <a:normAutofit/>
          </a:bodyPr>
          <a:lstStyle>
            <a:lvl1pPr marL="0" indent="0" algn="l">
              <a:buNone/>
              <a:defRPr sz="2400" b="0" i="0">
                <a:solidFill>
                  <a:schemeClr val="bg2">
                    <a:lumMod val="10000"/>
                  </a:schemeClr>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a:t>
            </a:r>
          </a:p>
        </p:txBody>
      </p:sp>
    </p:spTree>
    <p:extLst>
      <p:ext uri="{BB962C8B-B14F-4D97-AF65-F5344CB8AC3E}">
        <p14:creationId xmlns:p14="http://schemas.microsoft.com/office/powerpoint/2010/main" val="3594189957"/>
      </p:ext>
    </p:extLst>
  </p:cSld>
  <p:clrMapOvr>
    <a:masterClrMapping/>
  </p:clrMapOvr>
  <p:hf hdr="0" dt="0"/>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Logo slid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B20FDBB-A459-03E9-3521-DFECAAC479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97685" y="2543175"/>
            <a:ext cx="3796629" cy="1419300"/>
          </a:xfrm>
          <a:prstGeom prst="rect">
            <a:avLst/>
          </a:prstGeom>
        </p:spPr>
      </p:pic>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4">
            <a:extLst>
              <a:ext uri="{96DAC541-7B7A-43D3-8B79-37D633B846F1}">
                <asvg:svgBlip xmlns:asvg="http://schemas.microsoft.com/office/drawing/2016/SVG/main" r:embed="rId5"/>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Tree>
    <p:extLst>
      <p:ext uri="{BB962C8B-B14F-4D97-AF65-F5344CB8AC3E}">
        <p14:creationId xmlns:p14="http://schemas.microsoft.com/office/powerpoint/2010/main" val="79425029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21827735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Slide - alternate ">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795"/>
          </a:xfrm>
          <a:prstGeom prst="rect">
            <a:avLst/>
          </a:prstGeom>
        </p:spPr>
        <p:txBody>
          <a:bodyPr wrap="square">
            <a:spAutoFit/>
          </a:bodyPr>
          <a:lstStyle>
            <a:lvl1pPr marL="0" indent="0" algn="l">
              <a:lnSpc>
                <a:spcPct val="100000"/>
              </a:lnSpc>
              <a:buNone/>
              <a:defRPr sz="2133" b="0" i="0" cap="all" spc="267" baseline="0">
                <a:solidFill>
                  <a:schemeClr val="accent2"/>
                </a:solidFill>
                <a:latin typeface="+mj-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1" y="5792543"/>
            <a:ext cx="6999817" cy="379656"/>
          </a:xfrm>
          <a:prstGeom prst="rect">
            <a:avLst/>
          </a:prstGeom>
        </p:spPr>
        <p:txBody>
          <a:bodyPr anchor="b">
            <a:spAutoFit/>
          </a:bodyPr>
          <a:lstStyle>
            <a:lvl1pPr marL="0" marR="0" indent="0" algn="l" defTabSz="1219170"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134051047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Clr>
                <a:schemeClr val="accent1"/>
              </a:buClr>
              <a:buFont typeface="Arial" panose="020B0604020202020204" pitchFamily="34" charset="0"/>
              <a:buChar char="•"/>
              <a:tabLst/>
              <a:defRPr>
                <a:solidFill>
                  <a:schemeClr val="bg2">
                    <a:lumMod val="10000"/>
                  </a:schemeClr>
                </a:solidFill>
                <a:latin typeface="+mn-lt"/>
              </a:defRPr>
            </a:lvl1pPr>
            <a:lvl2pPr marL="761981" indent="-298443">
              <a:lnSpc>
                <a:spcPct val="100000"/>
              </a:lnSpc>
              <a:buClr>
                <a:schemeClr val="accent1"/>
              </a:buClr>
              <a:tabLst/>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a:solidFill>
                  <a:schemeClr val="bg2">
                    <a:lumMod val="10000"/>
                  </a:schemeClr>
                </a:solidFill>
                <a:latin typeface="+mn-lt"/>
              </a:defRPr>
            </a:lvl3pPr>
            <a:lvl4pPr marL="1600160" indent="-228594">
              <a:lnSpc>
                <a:spcPct val="100000"/>
              </a:lnSpc>
              <a:buClr>
                <a:schemeClr val="accent1"/>
              </a:buClr>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9066872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buClr>
                <a:schemeClr val="accent1"/>
              </a:buClr>
              <a:tabLst/>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Font typeface="Wingdings" pitchFamily="2" charset="2"/>
              <a:buChar char="§"/>
              <a:defRPr lang="en-US" sz="1467" b="0" i="0" kern="1200" dirty="0">
                <a:solidFill>
                  <a:schemeClr val="bg2">
                    <a:lumMod val="10000"/>
                  </a:schemeClr>
                </a:solidFill>
                <a:latin typeface="+mn-lt"/>
                <a:ea typeface="+mn-ea"/>
                <a:cs typeface="+mn-cs"/>
              </a:defRPr>
            </a:lvl3pPr>
            <a:lvl4pPr marL="1600160" indent="-228594">
              <a:lnSpc>
                <a:spcPct val="100000"/>
              </a:lnSpc>
              <a:buClr>
                <a:schemeClr val="accent1"/>
              </a:buClr>
              <a:buFont typeface="Wingdings" pitchFamily="2" charset="2"/>
              <a:buChar char="§"/>
              <a:defRPr>
                <a:solidFill>
                  <a:schemeClr val="bg2">
                    <a:lumMod val="10000"/>
                  </a:schemeClr>
                </a:solidFill>
                <a:latin typeface="+mn-lt"/>
              </a:defRPr>
            </a:lvl4pPr>
            <a:lvl5pPr>
              <a:lnSpc>
                <a:spcPct val="100000"/>
              </a:lnSpc>
              <a:buClr>
                <a:schemeClr val="accent1"/>
              </a:buClr>
              <a:buFont typeface="Arial" panose="020B0604020202020204" pitchFamily="34" charset="0"/>
              <a:buNone/>
              <a:defRPr lang="en-US" sz="1333" b="0" i="0" kern="1200" dirty="0">
                <a:solidFill>
                  <a:schemeClr val="bg2">
                    <a:lumMod val="10000"/>
                  </a:schemeClr>
                </a:solidFill>
                <a:latin typeface="+mn-lt"/>
                <a:ea typeface="+mn-ea"/>
                <a:cs typeface="+mn-cs"/>
              </a:defRPr>
            </a:lvl5pPr>
          </a:lstStyle>
          <a:p>
            <a:pPr lvl="0"/>
            <a:r>
              <a:rPr lang="en-US"/>
              <a:t>Two column text: Click to edit Master text styles </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182932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Clr>
                <a:schemeClr val="accent1"/>
              </a:buClr>
              <a:buFont typeface="Arial" panose="020B0604020202020204" pitchFamily="34" charset="0"/>
              <a:buChar char="•"/>
              <a:tabLst/>
              <a:defRPr>
                <a:solidFill>
                  <a:schemeClr val="bg2">
                    <a:lumMod val="10000"/>
                  </a:schemeClr>
                </a:solidFill>
                <a:latin typeface="+mn-lt"/>
              </a:defRPr>
            </a:lvl1pPr>
            <a:lvl2pPr marL="761981" indent="-298443">
              <a:lnSpc>
                <a:spcPct val="100000"/>
              </a:lnSpc>
              <a:buClr>
                <a:schemeClr val="accent1"/>
              </a:buClr>
              <a:tabLst/>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a:solidFill>
                  <a:schemeClr val="bg2">
                    <a:lumMod val="10000"/>
                  </a:schemeClr>
                </a:solidFill>
                <a:latin typeface="+mn-lt"/>
              </a:defRPr>
            </a:lvl3pPr>
            <a:lvl4pPr marL="1600160" indent="-228594">
              <a:lnSpc>
                <a:spcPct val="100000"/>
              </a:lnSpc>
              <a:buClr>
                <a:schemeClr val="accent1"/>
              </a:buClr>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6602479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buClr>
                <a:schemeClr val="accent1"/>
              </a:buClr>
              <a:tabLst/>
              <a:defRPr b="0" i="0">
                <a:solidFill>
                  <a:schemeClr val="bg2">
                    <a:lumMod val="10000"/>
                  </a:schemeClr>
                </a:solidFill>
                <a:latin typeface="+mn-lt"/>
              </a:defRPr>
            </a:lvl1pPr>
            <a:lvl2pPr>
              <a:lnSpc>
                <a:spcPct val="100000"/>
              </a:lnSpc>
              <a:buClr>
                <a:schemeClr val="accent1"/>
              </a:buClr>
              <a:defRPr b="0" i="0">
                <a:solidFill>
                  <a:schemeClr val="bg2">
                    <a:lumMod val="10000"/>
                  </a:schemeClr>
                </a:solidFill>
                <a:latin typeface="+mn-lt"/>
              </a:defRPr>
            </a:lvl2pPr>
            <a:lvl3pPr marL="1142971" indent="-228594">
              <a:lnSpc>
                <a:spcPct val="100000"/>
              </a:lnSpc>
              <a:buClr>
                <a:schemeClr val="accent1"/>
              </a:buClr>
              <a:defRPr lang="en-US" sz="1467" b="0" i="0" kern="1200" dirty="0">
                <a:solidFill>
                  <a:schemeClr val="bg2">
                    <a:lumMod val="10000"/>
                  </a:schemeClr>
                </a:solidFill>
                <a:latin typeface="+mn-lt"/>
                <a:ea typeface="+mn-ea"/>
                <a:cs typeface="+mn-cs"/>
              </a:defRPr>
            </a:lvl3pPr>
            <a:lvl4pPr>
              <a:lnSpc>
                <a:spcPct val="100000"/>
              </a:lnSpc>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8424095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buClr>
                <a:schemeClr val="accent1"/>
              </a:buClr>
              <a:defRPr b="0" i="0">
                <a:solidFill>
                  <a:schemeClr val="bg2">
                    <a:lumMod val="10000"/>
                  </a:schemeClr>
                </a:solidFill>
                <a:latin typeface="+mn-lt"/>
              </a:defRPr>
            </a:lvl1pPr>
            <a:lvl2pPr>
              <a:buClr>
                <a:schemeClr val="accent1"/>
              </a:buClr>
              <a:defRPr b="0" i="0">
                <a:solidFill>
                  <a:schemeClr val="bg2">
                    <a:lumMod val="10000"/>
                  </a:schemeClr>
                </a:solidFill>
                <a:latin typeface="+mn-lt"/>
              </a:defRPr>
            </a:lvl2pPr>
            <a:lvl3pPr marL="1142971" indent="-228594">
              <a:buClr>
                <a:schemeClr val="accent1"/>
              </a:buClr>
              <a:defRPr lang="en-US" sz="1467" b="0" i="0" kern="1200" dirty="0">
                <a:solidFill>
                  <a:schemeClr val="bg2">
                    <a:lumMod val="10000"/>
                  </a:schemeClr>
                </a:solidFill>
                <a:latin typeface="+mn-lt"/>
                <a:ea typeface="+mn-ea"/>
                <a:cs typeface="+mn-cs"/>
              </a:defRPr>
            </a:lvl3pPr>
            <a:lvl4pPr>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2655015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163A5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CC056E-F862-8447-A937-51FBF76FD0ED}"/>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7"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697957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 light blue">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30C421A7-A68B-6244-9F8B-80FEA69C9F42}"/>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bg1"/>
          </a:solidFill>
          <a:ln>
            <a:noFill/>
          </a:ln>
          <a:effectLst>
            <a:outerShdw dist="127000" dir="2700000" algn="tl" rotWithShape="0">
              <a:schemeClr val="accent4"/>
            </a:outerShdw>
          </a:effectLst>
        </p:spPr>
        <p:txBody>
          <a:bodyPr wrap="square" lIns="137160" tIns="137160" rIns="137160" bIns="91440" anchor="b">
            <a:spAutoFit/>
          </a:bodyPr>
          <a:lstStyle>
            <a:lvl1pPr algn="ctr">
              <a:defRPr sz="4267" b="1" i="0">
                <a:solidFill>
                  <a:schemeClr val="tx2"/>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8629949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F69AFCA-FB29-734C-93FF-328DD3032EA1}"/>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4" name="Text Placeholder 2">
            <a:extLst>
              <a:ext uri="{FF2B5EF4-FFF2-40B4-BE49-F238E27FC236}">
                <a16:creationId xmlns:a16="http://schemas.microsoft.com/office/drawing/2014/main" id="{5E6DC862-233A-0449-9D25-7C2E79620397}"/>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6" name="Straight Connector 5">
            <a:extLst>
              <a:ext uri="{FF2B5EF4-FFF2-40B4-BE49-F238E27FC236}">
                <a16:creationId xmlns:a16="http://schemas.microsoft.com/office/drawing/2014/main" id="{49CFABD9-DB1A-1644-8465-C866812EB27C}"/>
              </a:ext>
            </a:extLst>
          </p:cNvPr>
          <p:cNvCxnSpPr>
            <a:cxnSpLocks/>
          </p:cNvCxnSpPr>
          <p:nvPr/>
        </p:nvCxnSpPr>
        <p:spPr>
          <a:xfrm>
            <a:off x="5657833" y="4065020"/>
            <a:ext cx="876337"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84826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2_Section Header">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B870CAE3-D2F0-7C43-8929-11C3E14CB63B}"/>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Effect>
                      <a14:brightnessContrast bright="10000" contrast="20000"/>
                    </a14:imgEffect>
                  </a14:imgLayer>
                </a14:imgProps>
              </a:ext>
            </a:extLst>
          </a:blip>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86290A36-1CCA-5A4B-9F0B-FCFBED44BECC}"/>
              </a:ext>
            </a:extLst>
          </p:cNvPr>
          <p:cNvSpPr>
            <a:spLocks noGrp="1"/>
          </p:cNvSpPr>
          <p:nvPr>
            <p:ph type="title" hasCustomPrompt="1"/>
          </p:nvPr>
        </p:nvSpPr>
        <p:spPr>
          <a:xfrm>
            <a:off x="2143760" y="2246956"/>
            <a:ext cx="7904480" cy="1452705"/>
          </a:xfrm>
        </p:spPr>
        <p:txBody>
          <a:bodyPr wrap="square" anchor="b">
            <a:spAutoFit/>
          </a:bodyPr>
          <a:lstStyle>
            <a:lvl1pPr algn="ctr">
              <a:defRPr sz="4800" b="1" i="0">
                <a:solidFill>
                  <a:srgbClr val="163A5A"/>
                </a:solidFill>
                <a:latin typeface="Montserrat" pitchFamily="2" charset="77"/>
              </a:defRPr>
            </a:lvl1pPr>
          </a:lstStyle>
          <a:p>
            <a:r>
              <a:rPr lang="en-US"/>
              <a:t>Click to edit master title style</a:t>
            </a:r>
          </a:p>
        </p:txBody>
      </p:sp>
      <p:sp>
        <p:nvSpPr>
          <p:cNvPr id="7" name="Text Placeholder 2">
            <a:extLst>
              <a:ext uri="{FF2B5EF4-FFF2-40B4-BE49-F238E27FC236}">
                <a16:creationId xmlns:a16="http://schemas.microsoft.com/office/drawing/2014/main" id="{BD7BE1FE-EDC2-E640-B48D-2E8AAC780AD1}"/>
              </a:ext>
            </a:extLst>
          </p:cNvPr>
          <p:cNvSpPr>
            <a:spLocks noGrp="1"/>
          </p:cNvSpPr>
          <p:nvPr>
            <p:ph type="body" idx="1"/>
          </p:nvPr>
        </p:nvSpPr>
        <p:spPr>
          <a:xfrm>
            <a:off x="2143760" y="4429760"/>
            <a:ext cx="7904480" cy="461665"/>
          </a:xfrm>
          <a:prstGeom prst="rect">
            <a:avLst/>
          </a:prstGeom>
        </p:spPr>
        <p:txBody>
          <a:bodyPr wrap="square">
            <a:spAutoFit/>
          </a:bodyPr>
          <a:lstStyle>
            <a:lvl1pPr marL="0" indent="0" algn="ctr">
              <a:buNone/>
              <a:defRPr sz="2400">
                <a:solidFill>
                  <a:schemeClr val="tx2"/>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cxnSp>
        <p:nvCxnSpPr>
          <p:cNvPr id="8" name="Straight Connector 7">
            <a:extLst>
              <a:ext uri="{FF2B5EF4-FFF2-40B4-BE49-F238E27FC236}">
                <a16:creationId xmlns:a16="http://schemas.microsoft.com/office/drawing/2014/main" id="{65E8BD66-D619-4542-8912-50DE68B6009B}"/>
              </a:ext>
            </a:extLst>
          </p:cNvPr>
          <p:cNvCxnSpPr>
            <a:cxnSpLocks/>
          </p:cNvCxnSpPr>
          <p:nvPr/>
        </p:nvCxnSpPr>
        <p:spPr>
          <a:xfrm>
            <a:off x="5657833" y="4065020"/>
            <a:ext cx="87633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099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516902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11047439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589179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 with underline">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0173402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buClr>
                <a:schemeClr val="accent1"/>
              </a:buClr>
              <a:tabLst/>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lang="en-US" sz="1467" b="0" i="0" kern="1200" dirty="0">
                <a:solidFill>
                  <a:schemeClr val="bg2">
                    <a:lumMod val="10000"/>
                  </a:schemeClr>
                </a:solidFill>
                <a:latin typeface="+mn-lt"/>
                <a:ea typeface="+mn-ea"/>
                <a:cs typeface="+mn-cs"/>
              </a:defRPr>
            </a:lvl3pPr>
            <a:lvl4pPr marL="1600160" indent="-228594">
              <a:lnSpc>
                <a:spcPct val="100000"/>
              </a:lnSpc>
              <a:buClr>
                <a:schemeClr val="accent1"/>
              </a:buClr>
              <a:buFont typeface="Wingdings" pitchFamily="2" charset="2"/>
              <a:buChar char="§"/>
              <a:defRPr>
                <a:solidFill>
                  <a:schemeClr val="bg2">
                    <a:lumMod val="10000"/>
                  </a:schemeClr>
                </a:solidFill>
                <a:latin typeface="+mn-lt"/>
              </a:defRPr>
            </a:lvl4pPr>
            <a:lvl5pPr>
              <a:lnSpc>
                <a:spcPct val="100000"/>
              </a:lnSpc>
              <a:buClr>
                <a:schemeClr val="accent1"/>
              </a:buClr>
              <a:buFont typeface="Arial" panose="020B0604020202020204" pitchFamily="34" charset="0"/>
              <a:buNone/>
              <a:defRPr lang="en-US" sz="1333" b="0" i="0" kern="1200" dirty="0">
                <a:solidFill>
                  <a:schemeClr val="bg2">
                    <a:lumMod val="10000"/>
                  </a:schemeClr>
                </a:solidFill>
                <a:latin typeface="+mn-lt"/>
                <a:ea typeface="+mn-ea"/>
                <a:cs typeface="+mn-cs"/>
              </a:defRPr>
            </a:lvl5pPr>
          </a:lstStyle>
          <a:p>
            <a:pPr lvl="0"/>
            <a:r>
              <a:rPr lang="en-US"/>
              <a:t>Two column text: Click to edit Master text styles </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89328242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78244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88921127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3453347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37180971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59089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119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2">
                    <a:lumMod val="10000"/>
                  </a:schemeClr>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2500153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 dark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5039595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67611041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204794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buClr>
                <a:schemeClr val="accent1"/>
              </a:buClr>
              <a:tabLst/>
              <a:defRPr b="0" i="0">
                <a:solidFill>
                  <a:schemeClr val="bg2">
                    <a:lumMod val="10000"/>
                  </a:schemeClr>
                </a:solidFill>
                <a:latin typeface="+mn-lt"/>
              </a:defRPr>
            </a:lvl1pPr>
            <a:lvl2pPr>
              <a:lnSpc>
                <a:spcPct val="100000"/>
              </a:lnSpc>
              <a:buClr>
                <a:schemeClr val="accent1"/>
              </a:buClr>
              <a:defRPr b="0" i="0">
                <a:solidFill>
                  <a:schemeClr val="bg2">
                    <a:lumMod val="10000"/>
                  </a:schemeClr>
                </a:solidFill>
                <a:latin typeface="+mn-lt"/>
              </a:defRPr>
            </a:lvl2pPr>
            <a:lvl3pPr marL="1142971" indent="-228594">
              <a:lnSpc>
                <a:spcPct val="100000"/>
              </a:lnSpc>
              <a:buClr>
                <a:schemeClr val="accent1"/>
              </a:buClr>
              <a:buSzPct val="75000"/>
              <a:defRPr lang="en-US" sz="1467" b="0" i="0" kern="1200" dirty="0">
                <a:solidFill>
                  <a:schemeClr val="bg2">
                    <a:lumMod val="10000"/>
                  </a:schemeClr>
                </a:solidFill>
                <a:latin typeface="+mn-lt"/>
                <a:ea typeface="+mn-ea"/>
                <a:cs typeface="+mn-cs"/>
              </a:defRPr>
            </a:lvl3pPr>
            <a:lvl4pPr>
              <a:lnSpc>
                <a:spcPct val="100000"/>
              </a:lnSpc>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84790699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End Slide - Thank you">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Thank you</a:t>
            </a:r>
          </a:p>
        </p:txBody>
      </p:sp>
    </p:spTree>
    <p:extLst>
      <p:ext uri="{BB962C8B-B14F-4D97-AF65-F5344CB8AC3E}">
        <p14:creationId xmlns:p14="http://schemas.microsoft.com/office/powerpoint/2010/main" val="37416862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End Slide - Questions">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Questions?</a:t>
            </a:r>
          </a:p>
        </p:txBody>
      </p:sp>
    </p:spTree>
    <p:extLst>
      <p:ext uri="{BB962C8B-B14F-4D97-AF65-F5344CB8AC3E}">
        <p14:creationId xmlns:p14="http://schemas.microsoft.com/office/powerpoint/2010/main" val="12656676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End Slide - Logo">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srcRect t="-3044" b="-3044"/>
          <a:stretch/>
        </p:blipFill>
        <p:spPr>
          <a:xfrm>
            <a:off x="3921760" y="2561344"/>
            <a:ext cx="4348480" cy="1735312"/>
          </a:xfrm>
          <a:prstGeom prst="rect">
            <a:avLst/>
          </a:prstGeom>
        </p:spPr>
      </p:pic>
    </p:spTree>
    <p:extLst>
      <p:ext uri="{BB962C8B-B14F-4D97-AF65-F5344CB8AC3E}">
        <p14:creationId xmlns:p14="http://schemas.microsoft.com/office/powerpoint/2010/main" val="22494343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2">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7430029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Title Slide - alternate ">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795"/>
          </a:xfrm>
          <a:prstGeom prst="rect">
            <a:avLst/>
          </a:prstGeom>
        </p:spPr>
        <p:txBody>
          <a:bodyPr wrap="square">
            <a:spAutoFit/>
          </a:bodyPr>
          <a:lstStyle>
            <a:lvl1pPr marL="0" indent="0" algn="l">
              <a:lnSpc>
                <a:spcPct val="100000"/>
              </a:lnSpc>
              <a:buNone/>
              <a:defRPr sz="2133" b="0" i="0" cap="all" spc="267" baseline="0">
                <a:solidFill>
                  <a:schemeClr val="accent2"/>
                </a:solidFill>
                <a:latin typeface="+mj-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1" y="5792543"/>
            <a:ext cx="6999817" cy="379656"/>
          </a:xfrm>
          <a:prstGeom prst="rect">
            <a:avLst/>
          </a:prstGeom>
        </p:spPr>
        <p:txBody>
          <a:bodyPr anchor="b">
            <a:spAutoFit/>
          </a:bodyPr>
          <a:lstStyle>
            <a:lvl1pPr marL="0" marR="0" indent="0" algn="l" defTabSz="1219170"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2">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23676235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Clr>
                <a:schemeClr val="accent1"/>
              </a:buClr>
              <a:buFont typeface="Arial" panose="020B0604020202020204" pitchFamily="34" charset="0"/>
              <a:buChar char="•"/>
              <a:tabLst/>
              <a:defRPr>
                <a:solidFill>
                  <a:schemeClr val="bg1"/>
                </a:solidFill>
                <a:latin typeface="+mn-lt"/>
              </a:defRPr>
            </a:lvl1pPr>
            <a:lvl2pPr marL="761981" indent="-298443">
              <a:lnSpc>
                <a:spcPct val="100000"/>
              </a:lnSpc>
              <a:buClr>
                <a:schemeClr val="accent1"/>
              </a:buClr>
              <a:tabLst/>
              <a:defRPr>
                <a:solidFill>
                  <a:schemeClr val="bg1"/>
                </a:solidFill>
                <a:latin typeface="+mn-lt"/>
              </a:defRPr>
            </a:lvl2pPr>
            <a:lvl3pPr marL="1142971" indent="-228594">
              <a:lnSpc>
                <a:spcPct val="100000"/>
              </a:lnSpc>
              <a:buClr>
                <a:schemeClr val="accent1"/>
              </a:buClr>
              <a:buSzPct val="75000"/>
              <a:buFont typeface="Wingdings" pitchFamily="2" charset="2"/>
              <a:buChar char="§"/>
              <a:defRPr>
                <a:solidFill>
                  <a:schemeClr val="bg1"/>
                </a:solidFill>
                <a:latin typeface="+mn-lt"/>
              </a:defRPr>
            </a:lvl3pPr>
            <a:lvl4pPr marL="1600160" indent="-228594">
              <a:lnSpc>
                <a:spcPct val="100000"/>
              </a:lnSpc>
              <a:buClr>
                <a:schemeClr val="accent1"/>
              </a:buClr>
              <a:buFont typeface="Wingdings" pitchFamily="2" charset="2"/>
              <a:buChar char="§"/>
              <a:defRPr lang="en-US" sz="1333" b="0" i="0" kern="1200" dirty="0">
                <a:solidFill>
                  <a:schemeClr val="bg1"/>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2277347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buClr>
                <a:schemeClr val="accent1"/>
              </a:buClr>
              <a:tabLst/>
              <a:defRPr>
                <a:solidFill>
                  <a:schemeClr val="bg1"/>
                </a:solidFill>
                <a:latin typeface="+mn-lt"/>
              </a:defRPr>
            </a:lvl1pPr>
            <a:lvl2pPr>
              <a:lnSpc>
                <a:spcPct val="100000"/>
              </a:lnSpc>
              <a:buClr>
                <a:schemeClr val="accent1"/>
              </a:buClr>
              <a:defRPr>
                <a:solidFill>
                  <a:schemeClr val="bg1"/>
                </a:solidFill>
                <a:latin typeface="+mn-lt"/>
              </a:defRPr>
            </a:lvl2pPr>
            <a:lvl3pPr marL="1142971" indent="-228594">
              <a:lnSpc>
                <a:spcPct val="100000"/>
              </a:lnSpc>
              <a:buClr>
                <a:schemeClr val="accent1"/>
              </a:buClr>
              <a:buFont typeface="Wingdings" pitchFamily="2" charset="2"/>
              <a:buChar char="§"/>
              <a:defRPr lang="en-US" sz="1467" b="0" i="0" kern="1200" dirty="0">
                <a:solidFill>
                  <a:schemeClr val="bg1"/>
                </a:solidFill>
                <a:latin typeface="+mn-lt"/>
                <a:ea typeface="+mn-ea"/>
                <a:cs typeface="+mn-cs"/>
              </a:defRPr>
            </a:lvl3pPr>
            <a:lvl4pPr marL="1600160" indent="-228594">
              <a:lnSpc>
                <a:spcPct val="100000"/>
              </a:lnSpc>
              <a:buClr>
                <a:schemeClr val="accent1"/>
              </a:buClr>
              <a:buFont typeface="Wingdings" pitchFamily="2" charset="2"/>
              <a:buChar char="§"/>
              <a:defRPr>
                <a:solidFill>
                  <a:schemeClr val="bg1"/>
                </a:solidFill>
                <a:latin typeface="+mn-lt"/>
              </a:defRPr>
            </a:lvl4pPr>
            <a:lvl5pPr>
              <a:lnSpc>
                <a:spcPct val="100000"/>
              </a:lnSpc>
              <a:buClr>
                <a:schemeClr val="accent1"/>
              </a:buClr>
              <a:buFont typeface="Arial" panose="020B0604020202020204" pitchFamily="34" charset="0"/>
              <a:buNone/>
              <a:defRPr lang="en-US" sz="1333" b="0" i="0" kern="1200" dirty="0">
                <a:solidFill>
                  <a:schemeClr val="bg1"/>
                </a:solidFill>
                <a:latin typeface="+mn-lt"/>
                <a:ea typeface="+mn-ea"/>
                <a:cs typeface="+mn-cs"/>
              </a:defRPr>
            </a:lvl5pPr>
          </a:lstStyle>
          <a:p>
            <a:pPr lvl="0"/>
            <a:r>
              <a:rPr lang="en-US"/>
              <a:t>Two column text: Click to edit Master text styles </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63527154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buClr>
                <a:schemeClr val="accent1"/>
              </a:buClr>
              <a:tabLst/>
              <a:defRPr b="0" i="0">
                <a:solidFill>
                  <a:schemeClr val="bg1"/>
                </a:solidFill>
                <a:latin typeface="+mn-lt"/>
              </a:defRPr>
            </a:lvl1pPr>
            <a:lvl2pPr>
              <a:lnSpc>
                <a:spcPct val="100000"/>
              </a:lnSpc>
              <a:buClr>
                <a:schemeClr val="accent1"/>
              </a:buClr>
              <a:defRPr b="0" i="0">
                <a:solidFill>
                  <a:schemeClr val="bg1"/>
                </a:solidFill>
                <a:latin typeface="+mn-lt"/>
              </a:defRPr>
            </a:lvl2pPr>
            <a:lvl3pPr marL="1142971" indent="-228594">
              <a:lnSpc>
                <a:spcPct val="100000"/>
              </a:lnSpc>
              <a:buClr>
                <a:schemeClr val="accent1"/>
              </a:buClr>
              <a:defRPr lang="en-US" sz="1467" b="0" i="0" kern="1200" dirty="0">
                <a:solidFill>
                  <a:schemeClr val="bg1"/>
                </a:solidFill>
                <a:latin typeface="+mn-lt"/>
                <a:ea typeface="+mn-ea"/>
                <a:cs typeface="+mn-cs"/>
              </a:defRPr>
            </a:lvl3pPr>
            <a:lvl4pPr>
              <a:lnSpc>
                <a:spcPct val="100000"/>
              </a:lnSpc>
              <a:buClr>
                <a:schemeClr val="accent1"/>
              </a:buClr>
              <a:defRPr b="0" i="0">
                <a:solidFill>
                  <a:schemeClr val="bg1"/>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3308109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buClr>
                <a:schemeClr val="accent1"/>
              </a:buClr>
              <a:defRPr b="0" i="0">
                <a:solidFill>
                  <a:schemeClr val="bg1"/>
                </a:solidFill>
                <a:latin typeface="+mn-lt"/>
              </a:defRPr>
            </a:lvl1pPr>
            <a:lvl2pPr>
              <a:buClr>
                <a:schemeClr val="accent1"/>
              </a:buClr>
              <a:defRPr b="0" i="0">
                <a:solidFill>
                  <a:schemeClr val="bg1"/>
                </a:solidFill>
                <a:latin typeface="+mn-lt"/>
              </a:defRPr>
            </a:lvl2pPr>
            <a:lvl3pPr marL="1142971" indent="-228594">
              <a:buClr>
                <a:schemeClr val="accent1"/>
              </a:buClr>
              <a:defRPr lang="en-US" sz="1467" b="0" i="0" kern="1200" dirty="0">
                <a:solidFill>
                  <a:schemeClr val="bg1"/>
                </a:solidFill>
                <a:latin typeface="+mn-lt"/>
                <a:ea typeface="+mn-ea"/>
                <a:cs typeface="+mn-cs"/>
              </a:defRPr>
            </a:lvl3pPr>
            <a:lvl4pPr>
              <a:buClr>
                <a:schemeClr val="accent1"/>
              </a:buClr>
              <a:defRPr b="0" i="0">
                <a:solidFill>
                  <a:schemeClr val="bg1"/>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chemeClr val="accent2"/>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0597657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70947" y="2704329"/>
            <a:ext cx="8734493" cy="821828"/>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7"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2454042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buClr>
                <a:schemeClr val="accent1"/>
              </a:buClr>
              <a:defRPr b="0" i="0">
                <a:solidFill>
                  <a:schemeClr val="bg2">
                    <a:lumMod val="10000"/>
                  </a:schemeClr>
                </a:solidFill>
                <a:latin typeface="+mn-lt"/>
              </a:defRPr>
            </a:lvl1pPr>
            <a:lvl2pPr>
              <a:buClr>
                <a:schemeClr val="accent1"/>
              </a:buClr>
              <a:defRPr b="0" i="0">
                <a:solidFill>
                  <a:schemeClr val="bg2">
                    <a:lumMod val="10000"/>
                  </a:schemeClr>
                </a:solidFill>
                <a:latin typeface="+mn-lt"/>
              </a:defRPr>
            </a:lvl2pPr>
            <a:lvl3pPr marL="1142971" indent="-228594">
              <a:buClr>
                <a:schemeClr val="accent1"/>
              </a:buClr>
              <a:buSzPct val="75000"/>
              <a:defRPr lang="en-US" sz="1467" b="0" i="0" kern="1200" dirty="0">
                <a:solidFill>
                  <a:schemeClr val="bg2">
                    <a:lumMod val="10000"/>
                  </a:schemeClr>
                </a:solidFill>
                <a:latin typeface="+mn-lt"/>
                <a:ea typeface="+mn-ea"/>
                <a:cs typeface="+mn-cs"/>
              </a:defRPr>
            </a:lvl3pPr>
            <a:lvl4pPr>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86802565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buClr>
                <a:schemeClr val="accent1"/>
              </a:buClr>
              <a:defRPr>
                <a:solidFill>
                  <a:schemeClr val="bg1"/>
                </a:solidFill>
                <a:latin typeface="+mn-lt"/>
              </a:defRPr>
            </a:lvl1pPr>
            <a:lvl2pPr>
              <a:lnSpc>
                <a:spcPct val="100000"/>
              </a:lnSpc>
              <a:buClr>
                <a:schemeClr val="accent1"/>
              </a:buClr>
              <a:defRPr>
                <a:solidFill>
                  <a:schemeClr val="bg1"/>
                </a:solidFill>
                <a:latin typeface="+mn-lt"/>
              </a:defRPr>
            </a:lvl2pPr>
            <a:lvl3pPr marL="1142971" indent="-228594">
              <a:lnSpc>
                <a:spcPct val="100000"/>
              </a:lnSpc>
              <a:buClr>
                <a:schemeClr val="accent1"/>
              </a:buClr>
              <a:defRPr lang="en-US" sz="1467" b="0" i="0" kern="1200" dirty="0" smtClean="0">
                <a:solidFill>
                  <a:schemeClr val="bg1"/>
                </a:solidFill>
                <a:latin typeface="+mn-lt"/>
                <a:ea typeface="+mn-ea"/>
                <a:cs typeface="+mn-cs"/>
              </a:defRPr>
            </a:lvl3pPr>
            <a:lvl4pPr>
              <a:lnSpc>
                <a:spcPct val="100000"/>
              </a:lnSpc>
              <a:buClr>
                <a:schemeClr val="accent1"/>
              </a:buClr>
              <a:defRPr>
                <a:solidFill>
                  <a:schemeClr val="bg1"/>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buClr>
                <a:schemeClr val="accent1"/>
              </a:buClr>
              <a:defRPr>
                <a:solidFill>
                  <a:schemeClr val="bg1"/>
                </a:solidFill>
                <a:latin typeface="+mn-lt"/>
              </a:defRPr>
            </a:lvl1pPr>
            <a:lvl2pPr>
              <a:lnSpc>
                <a:spcPct val="100000"/>
              </a:lnSpc>
              <a:buClr>
                <a:schemeClr val="accent1"/>
              </a:buClr>
              <a:defRPr>
                <a:solidFill>
                  <a:schemeClr val="bg1"/>
                </a:solidFill>
                <a:latin typeface="+mn-lt"/>
              </a:defRPr>
            </a:lvl2pPr>
            <a:lvl3pPr marL="1142971" indent="-228594">
              <a:lnSpc>
                <a:spcPct val="100000"/>
              </a:lnSpc>
              <a:buClr>
                <a:schemeClr val="accent1"/>
              </a:buClr>
              <a:defRPr lang="en-US" sz="1467" b="0" i="0" kern="1200" dirty="0" smtClean="0">
                <a:solidFill>
                  <a:schemeClr val="bg1"/>
                </a:solidFill>
                <a:latin typeface="+mn-lt"/>
                <a:ea typeface="+mn-ea"/>
                <a:cs typeface="+mn-cs"/>
              </a:defRPr>
            </a:lvl3pPr>
            <a:lvl4pPr>
              <a:lnSpc>
                <a:spcPct val="100000"/>
              </a:lnSpc>
              <a:buClr>
                <a:schemeClr val="accent1"/>
              </a:buClr>
              <a:defRPr>
                <a:solidFill>
                  <a:schemeClr val="bg1"/>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6617800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2"/>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buClr>
                <a:schemeClr val="accent1"/>
              </a:buClr>
              <a:defRPr>
                <a:latin typeface="+mn-lt"/>
              </a:defRPr>
            </a:lvl1pPr>
            <a:lvl2pPr>
              <a:lnSpc>
                <a:spcPct val="100000"/>
              </a:lnSpc>
              <a:buClr>
                <a:schemeClr val="accent1"/>
              </a:buClr>
              <a:defRPr>
                <a:latin typeface="+mn-lt"/>
              </a:defRPr>
            </a:lvl2pPr>
            <a:lvl3pPr marL="1142971" indent="-228594">
              <a:lnSpc>
                <a:spcPct val="100000"/>
              </a:lnSpc>
              <a:buClr>
                <a:schemeClr val="accent1"/>
              </a:buClr>
              <a:defRPr lang="en-US" sz="1467" b="0" i="0" kern="1200" dirty="0" smtClean="0">
                <a:solidFill>
                  <a:schemeClr val="bg1"/>
                </a:solidFill>
                <a:latin typeface="+mn-lt"/>
                <a:ea typeface="+mn-ea"/>
                <a:cs typeface="+mn-cs"/>
              </a:defRPr>
            </a:lvl3pPr>
            <a:lvl4pPr>
              <a:lnSpc>
                <a:spcPct val="100000"/>
              </a:lnSpc>
              <a:buClr>
                <a:schemeClr val="accent1"/>
              </a:buClr>
              <a:defRPr>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2"/>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buClr>
                <a:schemeClr val="accent1"/>
              </a:buClr>
              <a:defRPr>
                <a:latin typeface="+mn-lt"/>
              </a:defRPr>
            </a:lvl1pPr>
            <a:lvl2pPr>
              <a:lnSpc>
                <a:spcPct val="100000"/>
              </a:lnSpc>
              <a:buClr>
                <a:schemeClr val="accent1"/>
              </a:buClr>
              <a:defRPr>
                <a:latin typeface="+mn-lt"/>
              </a:defRPr>
            </a:lvl2pPr>
            <a:lvl3pPr marL="1142971" indent="-228594">
              <a:lnSpc>
                <a:spcPct val="100000"/>
              </a:lnSpc>
              <a:buClr>
                <a:schemeClr val="accent1"/>
              </a:buClr>
              <a:defRPr lang="en-US" sz="1467" b="0" i="0" kern="1200" dirty="0" smtClean="0">
                <a:solidFill>
                  <a:schemeClr val="bg1"/>
                </a:solidFill>
                <a:latin typeface="+mn-lt"/>
                <a:ea typeface="+mn-ea"/>
                <a:cs typeface="+mn-cs"/>
              </a:defRPr>
            </a:lvl3pPr>
            <a:lvl4pPr>
              <a:lnSpc>
                <a:spcPct val="100000"/>
              </a:lnSpc>
              <a:buClr>
                <a:schemeClr val="accent1"/>
              </a:buClr>
              <a:defRPr>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8877398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8319159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61206475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End Slide - Thank you">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2">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Thank you</a:t>
            </a:r>
          </a:p>
        </p:txBody>
      </p:sp>
    </p:spTree>
    <p:extLst>
      <p:ext uri="{BB962C8B-B14F-4D97-AF65-F5344CB8AC3E}">
        <p14:creationId xmlns:p14="http://schemas.microsoft.com/office/powerpoint/2010/main" val="8618819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End Slide - Questions">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Information/CTA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2">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
        <p:nvSpPr>
          <p:cNvPr id="8" name="TextBox 7">
            <a:extLst>
              <a:ext uri="{FF2B5EF4-FFF2-40B4-BE49-F238E27FC236}">
                <a16:creationId xmlns:a16="http://schemas.microsoft.com/office/drawing/2014/main" id="{1F27078F-83E9-9A46-AD7C-C8ABA016F27E}"/>
              </a:ext>
            </a:extLst>
          </p:cNvPr>
          <p:cNvSpPr txBox="1"/>
          <p:nvPr/>
        </p:nvSpPr>
        <p:spPr>
          <a:xfrm>
            <a:off x="609600" y="2909935"/>
            <a:ext cx="6096000" cy="787908"/>
          </a:xfrm>
          <a:prstGeom prst="rect">
            <a:avLst/>
          </a:prstGeom>
        </p:spPr>
        <p:txBody>
          <a:bodyPr vert="horz" lIns="121920" tIns="60960" rIns="121920" bIns="60960" rtlCol="0" anchor="b">
            <a:spAutoFit/>
          </a:bodyPr>
          <a:lstStyle>
            <a:lvl1pPr defTabSz="685800" eaLnBrk="1" latinLnBrk="0" hangingPunct="1">
              <a:lnSpc>
                <a:spcPct val="90000"/>
              </a:lnSpc>
              <a:spcBef>
                <a:spcPct val="0"/>
              </a:spcBef>
              <a:buNone/>
              <a:defRPr sz="2400" b="1" kern="1200">
                <a:solidFill>
                  <a:schemeClr val="bg1"/>
                </a:solidFill>
                <a:latin typeface="+mj-lt"/>
                <a:ea typeface="+mj-ea"/>
                <a:cs typeface="+mj-cs"/>
              </a:defRPr>
            </a:lvl1pPr>
          </a:lstStyle>
          <a:p>
            <a:pPr lvl="0"/>
            <a:r>
              <a:rPr lang="en-US" sz="4800"/>
              <a:t>Questions?</a:t>
            </a:r>
          </a:p>
        </p:txBody>
      </p:sp>
    </p:spTree>
    <p:extLst>
      <p:ext uri="{BB962C8B-B14F-4D97-AF65-F5344CB8AC3E}">
        <p14:creationId xmlns:p14="http://schemas.microsoft.com/office/powerpoint/2010/main" val="22625477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End Slide - Logo">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2"/>
          <a:srcRect t="-3044" b="-3044"/>
          <a:stretch/>
        </p:blipFill>
        <p:spPr>
          <a:xfrm>
            <a:off x="3921760" y="2561344"/>
            <a:ext cx="4348480" cy="1735312"/>
          </a:xfrm>
          <a:prstGeom prst="rect">
            <a:avLst/>
          </a:prstGeom>
        </p:spPr>
      </p:pic>
    </p:spTree>
    <p:extLst>
      <p:ext uri="{BB962C8B-B14F-4D97-AF65-F5344CB8AC3E}">
        <p14:creationId xmlns:p14="http://schemas.microsoft.com/office/powerpoint/2010/main" val="22211536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Title Slid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18" name="Title 1">
            <a:extLst>
              <a:ext uri="{FF2B5EF4-FFF2-40B4-BE49-F238E27FC236}">
                <a16:creationId xmlns:a16="http://schemas.microsoft.com/office/drawing/2014/main" id="{2F4B30F6-0099-7238-F384-401130DC5CDB}"/>
              </a:ext>
            </a:extLst>
          </p:cNvPr>
          <p:cNvSpPr>
            <a:spLocks noGrp="1"/>
          </p:cNvSpPr>
          <p:nvPr>
            <p:ph type="title" hasCustomPrompt="1"/>
          </p:nvPr>
        </p:nvSpPr>
        <p:spPr>
          <a:xfrm>
            <a:off x="1869831" y="2130206"/>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pic>
        <p:nvPicPr>
          <p:cNvPr id="2" name="Graphic 1">
            <a:extLst>
              <a:ext uri="{FF2B5EF4-FFF2-40B4-BE49-F238E27FC236}">
                <a16:creationId xmlns:a16="http://schemas.microsoft.com/office/drawing/2014/main" id="{D6FEAAFE-2623-8D30-82D4-F89CC49E17C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967950" y="4863659"/>
            <a:ext cx="2256101" cy="843402"/>
          </a:xfrm>
          <a:prstGeom prst="rect">
            <a:avLst/>
          </a:prstGeom>
        </p:spPr>
      </p:pic>
    </p:spTree>
    <p:extLst>
      <p:ext uri="{BB962C8B-B14F-4D97-AF65-F5344CB8AC3E}">
        <p14:creationId xmlns:p14="http://schemas.microsoft.com/office/powerpoint/2010/main" val="3028249010"/>
      </p:ext>
    </p:extLst>
  </p:cSld>
  <p:clrMapOvr>
    <a:masterClrMapping/>
  </p:clrMapOvr>
  <p:hf hdr="0" dt="0"/>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Title Slide with Subtitl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B20FDBB-A459-03E9-3521-DFECAAC479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967950" y="4863659"/>
            <a:ext cx="2256101" cy="843402"/>
          </a:xfrm>
          <a:prstGeom prst="rect">
            <a:avLst/>
          </a:prstGeom>
        </p:spPr>
      </p:pic>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4">
            <a:extLst>
              <a:ext uri="{96DAC541-7B7A-43D3-8B79-37D633B846F1}">
                <asvg:svgBlip xmlns:asvg="http://schemas.microsoft.com/office/drawing/2016/SVG/main" r:embed="rId5"/>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18" name="Title 1">
            <a:extLst>
              <a:ext uri="{FF2B5EF4-FFF2-40B4-BE49-F238E27FC236}">
                <a16:creationId xmlns:a16="http://schemas.microsoft.com/office/drawing/2014/main" id="{2F4B30F6-0099-7238-F384-401130DC5CDB}"/>
              </a:ext>
            </a:extLst>
          </p:cNvPr>
          <p:cNvSpPr>
            <a:spLocks noGrp="1"/>
          </p:cNvSpPr>
          <p:nvPr>
            <p:ph type="title" hasCustomPrompt="1"/>
          </p:nvPr>
        </p:nvSpPr>
        <p:spPr>
          <a:xfrm>
            <a:off x="1869831" y="1705451"/>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sp>
        <p:nvSpPr>
          <p:cNvPr id="6" name="Subtitle 2">
            <a:extLst>
              <a:ext uri="{FF2B5EF4-FFF2-40B4-BE49-F238E27FC236}">
                <a16:creationId xmlns:a16="http://schemas.microsoft.com/office/drawing/2014/main" id="{326A8307-AEF4-DCCD-A60F-6DD665C7D31E}"/>
              </a:ext>
            </a:extLst>
          </p:cNvPr>
          <p:cNvSpPr>
            <a:spLocks noGrp="1"/>
          </p:cNvSpPr>
          <p:nvPr>
            <p:ph type="subTitle" idx="1" hasCustomPrompt="1"/>
          </p:nvPr>
        </p:nvSpPr>
        <p:spPr>
          <a:xfrm>
            <a:off x="1869830" y="3645749"/>
            <a:ext cx="8452337" cy="400110"/>
          </a:xfrm>
          <a:prstGeom prst="rect">
            <a:avLst/>
          </a:prstGeom>
        </p:spPr>
        <p:txBody>
          <a:bodyPr wrap="square">
            <a:spAutoFit/>
          </a:bodyPr>
          <a:lstStyle>
            <a:lvl1pPr marL="0" indent="0" algn="ctr">
              <a:lnSpc>
                <a:spcPct val="100000"/>
              </a:lnSpc>
              <a:buNone/>
              <a:defRPr sz="2000" b="0" i="0" cap="all" spc="267" baseline="0">
                <a:solidFill>
                  <a:schemeClr val="bg2">
                    <a:lumMod val="10000"/>
                  </a:schemeClr>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spTree>
    <p:extLst>
      <p:ext uri="{BB962C8B-B14F-4D97-AF65-F5344CB8AC3E}">
        <p14:creationId xmlns:p14="http://schemas.microsoft.com/office/powerpoint/2010/main" val="373476939"/>
      </p:ext>
    </p:extLst>
  </p:cSld>
  <p:clrMapOvr>
    <a:masterClrMapping/>
  </p:clrMapOvr>
  <p:hf hd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Clr>
                <a:schemeClr val="accent1"/>
              </a:buClr>
              <a:buFont typeface="Arial" panose="020B0604020202020204" pitchFamily="34" charset="0"/>
              <a:buChar char="•"/>
              <a:tabLst/>
              <a:defRPr>
                <a:solidFill>
                  <a:schemeClr val="bg2">
                    <a:lumMod val="10000"/>
                  </a:schemeClr>
                </a:solidFill>
                <a:latin typeface="+mn-lt"/>
              </a:defRPr>
            </a:lvl1pPr>
            <a:lvl2pPr marL="761981" indent="-298443">
              <a:lnSpc>
                <a:spcPct val="100000"/>
              </a:lnSpc>
              <a:buClr>
                <a:schemeClr val="accent1"/>
              </a:buClr>
              <a:tabLst/>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a:solidFill>
                  <a:schemeClr val="bg2">
                    <a:lumMod val="10000"/>
                  </a:schemeClr>
                </a:solidFill>
                <a:latin typeface="+mn-lt"/>
              </a:defRPr>
            </a:lvl3pPr>
            <a:lvl4pPr marL="1600160" indent="-228594">
              <a:lnSpc>
                <a:spcPct val="100000"/>
              </a:lnSpc>
              <a:buClr>
                <a:schemeClr val="accent1"/>
              </a:buClr>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741733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84617652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buClr>
                <a:schemeClr val="accent1"/>
              </a:buClr>
              <a:tabLst/>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lang="en-US" sz="1467" b="0" i="0" kern="1200" dirty="0">
                <a:solidFill>
                  <a:schemeClr val="bg2">
                    <a:lumMod val="10000"/>
                  </a:schemeClr>
                </a:solidFill>
                <a:latin typeface="+mn-lt"/>
                <a:ea typeface="+mn-ea"/>
                <a:cs typeface="+mn-cs"/>
              </a:defRPr>
            </a:lvl3pPr>
            <a:lvl4pPr marL="1600160" indent="-228594">
              <a:lnSpc>
                <a:spcPct val="100000"/>
              </a:lnSpc>
              <a:buClr>
                <a:schemeClr val="accent1"/>
              </a:buClr>
              <a:buFont typeface="Wingdings" pitchFamily="2" charset="2"/>
              <a:buChar char="§"/>
              <a:defRPr>
                <a:solidFill>
                  <a:schemeClr val="bg2">
                    <a:lumMod val="10000"/>
                  </a:schemeClr>
                </a:solidFill>
                <a:latin typeface="+mn-lt"/>
              </a:defRPr>
            </a:lvl4pPr>
            <a:lvl5pPr>
              <a:lnSpc>
                <a:spcPct val="100000"/>
              </a:lnSpc>
              <a:buClr>
                <a:schemeClr val="accent1"/>
              </a:buClr>
              <a:buFont typeface="Arial" panose="020B0604020202020204" pitchFamily="34" charset="0"/>
              <a:buNone/>
              <a:defRPr lang="en-US" sz="1333" b="0" i="0" kern="1200" dirty="0">
                <a:solidFill>
                  <a:schemeClr val="bg2">
                    <a:lumMod val="10000"/>
                  </a:schemeClr>
                </a:solidFill>
                <a:latin typeface="+mn-lt"/>
                <a:ea typeface="+mn-ea"/>
                <a:cs typeface="+mn-cs"/>
              </a:defRPr>
            </a:lvl5pPr>
          </a:lstStyle>
          <a:p>
            <a:pPr lvl="0"/>
            <a:r>
              <a:rPr lang="en-US"/>
              <a:t>Two column text: Click to edit Master text styles </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97214271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buClr>
                <a:schemeClr val="accent1"/>
              </a:buClr>
              <a:tabLst/>
              <a:defRPr b="0" i="0">
                <a:solidFill>
                  <a:schemeClr val="bg2">
                    <a:lumMod val="10000"/>
                  </a:schemeClr>
                </a:solidFill>
                <a:latin typeface="+mn-lt"/>
              </a:defRPr>
            </a:lvl1pPr>
            <a:lvl2pPr>
              <a:lnSpc>
                <a:spcPct val="100000"/>
              </a:lnSpc>
              <a:buClr>
                <a:schemeClr val="accent1"/>
              </a:buClr>
              <a:defRPr b="0" i="0">
                <a:solidFill>
                  <a:schemeClr val="bg2">
                    <a:lumMod val="10000"/>
                  </a:schemeClr>
                </a:solidFill>
                <a:latin typeface="+mn-lt"/>
              </a:defRPr>
            </a:lvl2pPr>
            <a:lvl3pPr marL="1142971" indent="-228594">
              <a:lnSpc>
                <a:spcPct val="100000"/>
              </a:lnSpc>
              <a:buClr>
                <a:schemeClr val="accent1"/>
              </a:buClr>
              <a:buSzPct val="75000"/>
              <a:defRPr lang="en-US" sz="1467" b="0" i="0" kern="1200" dirty="0">
                <a:solidFill>
                  <a:schemeClr val="bg2">
                    <a:lumMod val="10000"/>
                  </a:schemeClr>
                </a:solidFill>
                <a:latin typeface="+mn-lt"/>
                <a:ea typeface="+mn-ea"/>
                <a:cs typeface="+mn-cs"/>
              </a:defRPr>
            </a:lvl3pPr>
            <a:lvl4pPr>
              <a:lnSpc>
                <a:spcPct val="100000"/>
              </a:lnSpc>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09027741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buClr>
                <a:schemeClr val="accent1"/>
              </a:buClr>
              <a:defRPr b="0" i="0">
                <a:solidFill>
                  <a:schemeClr val="bg2">
                    <a:lumMod val="10000"/>
                  </a:schemeClr>
                </a:solidFill>
                <a:latin typeface="+mn-lt"/>
              </a:defRPr>
            </a:lvl1pPr>
            <a:lvl2pPr>
              <a:buClr>
                <a:schemeClr val="accent1"/>
              </a:buClr>
              <a:defRPr b="0" i="0">
                <a:solidFill>
                  <a:schemeClr val="bg2">
                    <a:lumMod val="10000"/>
                  </a:schemeClr>
                </a:solidFill>
                <a:latin typeface="+mn-lt"/>
              </a:defRPr>
            </a:lvl2pPr>
            <a:lvl3pPr marL="1142971" indent="-228594">
              <a:buClr>
                <a:schemeClr val="accent1"/>
              </a:buClr>
              <a:buSzPct val="75000"/>
              <a:defRPr lang="en-US" sz="1467" b="0" i="0" kern="1200" dirty="0">
                <a:solidFill>
                  <a:schemeClr val="bg2">
                    <a:lumMod val="10000"/>
                  </a:schemeClr>
                </a:solidFill>
                <a:latin typeface="+mn-lt"/>
                <a:ea typeface="+mn-ea"/>
                <a:cs typeface="+mn-cs"/>
              </a:defRPr>
            </a:lvl3pPr>
            <a:lvl4pPr>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58422981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3"/>
          <p:cNvSpPr>
            <a:spLocks noGrp="1"/>
          </p:cNvSpPr>
          <p:nvPr>
            <p:ph sz="half" idx="2"/>
          </p:nvPr>
        </p:nvSpPr>
        <p:spPr>
          <a:xfrm>
            <a:off x="6172200" y="1549401"/>
            <a:ext cx="5410200" cy="4627564"/>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SzPct val="75000"/>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Footer Placeholder 4">
            <a:extLst>
              <a:ext uri="{FF2B5EF4-FFF2-40B4-BE49-F238E27FC236}">
                <a16:creationId xmlns:a16="http://schemas.microsoft.com/office/drawing/2014/main" id="{BA61DD6C-8195-4440-A54F-A0908CB06528}"/>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E35D029E-AEBB-B044-A1E4-8DEA40607423}"/>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67876318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385498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1974602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50363481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83208467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Freeform 4">
            <a:extLst>
              <a:ext uri="{FF2B5EF4-FFF2-40B4-BE49-F238E27FC236}">
                <a16:creationId xmlns:a16="http://schemas.microsoft.com/office/drawing/2014/main" id="{99AAF948-CD9C-F514-C35C-A59EFCFF25E5}"/>
              </a:ext>
            </a:extLst>
          </p:cNvPr>
          <p:cNvSpPr/>
          <p:nvPr/>
        </p:nvSpPr>
        <p:spPr>
          <a:xfrm rot="1800000" flipV="1">
            <a:off x="-1470182"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
        <p:nvSpPr>
          <p:cNvPr id="6" name="Title 1">
            <a:extLst>
              <a:ext uri="{FF2B5EF4-FFF2-40B4-BE49-F238E27FC236}">
                <a16:creationId xmlns:a16="http://schemas.microsoft.com/office/drawing/2014/main" id="{9774620A-B188-D3DE-3A1B-6C6399FC738E}"/>
              </a:ext>
            </a:extLst>
          </p:cNvPr>
          <p:cNvSpPr>
            <a:spLocks noGrp="1"/>
          </p:cNvSpPr>
          <p:nvPr>
            <p:ph type="title" hasCustomPrompt="1"/>
          </p:nvPr>
        </p:nvSpPr>
        <p:spPr>
          <a:xfrm>
            <a:off x="1869831" y="2438610"/>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spTree>
    <p:extLst>
      <p:ext uri="{BB962C8B-B14F-4D97-AF65-F5344CB8AC3E}">
        <p14:creationId xmlns:p14="http://schemas.microsoft.com/office/powerpoint/2010/main" val="4220330858"/>
      </p:ext>
    </p:extLst>
  </p:cSld>
  <p:clrMapOvr>
    <a:masterClrMapping/>
  </p:clrMapOvr>
  <p:hf hdr="0" dt="0"/>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with confetti both sides">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Freeform 4">
            <a:extLst>
              <a:ext uri="{FF2B5EF4-FFF2-40B4-BE49-F238E27FC236}">
                <a16:creationId xmlns:a16="http://schemas.microsoft.com/office/drawing/2014/main" id="{99AAF948-CD9C-F514-C35C-A59EFCFF25E5}"/>
              </a:ext>
            </a:extLst>
          </p:cNvPr>
          <p:cNvSpPr/>
          <p:nvPr/>
        </p:nvSpPr>
        <p:spPr>
          <a:xfrm rot="1800000" flipV="1">
            <a:off x="-1470182" y="-44163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Tree>
    <p:extLst>
      <p:ext uri="{BB962C8B-B14F-4D97-AF65-F5344CB8AC3E}">
        <p14:creationId xmlns:p14="http://schemas.microsoft.com/office/powerpoint/2010/main" val="1459520150"/>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181864"/>
            <a:ext cx="10972800" cy="1011936"/>
          </a:xfrm>
        </p:spPr>
        <p:txBody>
          <a:bodyPr vert="horz" lIns="91440" tIns="45720" rIns="91440" bIns="45720" rtlCol="0" anchor="b">
            <a:noAutofit/>
          </a:bodyPr>
          <a:lstStyle>
            <a:lvl1pPr>
              <a:defRPr lang="en-US" dirty="0"/>
            </a:lvl1pPr>
          </a:lstStyle>
          <a:p>
            <a:pPr lvl="0"/>
            <a:r>
              <a:rPr lang="en-US"/>
              <a:t>Click to edit Master title style</a:t>
            </a:r>
          </a:p>
        </p:txBody>
      </p:sp>
      <p:sp>
        <p:nvSpPr>
          <p:cNvPr id="3" name="Text Placeholder 2"/>
          <p:cNvSpPr>
            <a:spLocks noGrp="1"/>
          </p:cNvSpPr>
          <p:nvPr>
            <p:ph type="body" idx="1"/>
          </p:nvPr>
        </p:nvSpPr>
        <p:spPr>
          <a:xfrm>
            <a:off x="609600" y="1353311"/>
            <a:ext cx="5387976"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7224"/>
            <a:ext cx="5387976"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marL="1828754" indent="0">
              <a:buNone/>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3"/>
          </p:nvPr>
        </p:nvSpPr>
        <p:spPr>
          <a:xfrm>
            <a:off x="6194427" y="1353311"/>
            <a:ext cx="5388864" cy="823912"/>
          </a:xfrm>
          <a:prstGeom prst="rect">
            <a:avLst/>
          </a:prstGeom>
        </p:spPr>
        <p:txBody>
          <a:bodyPr anchor="ctr">
            <a:normAutofit/>
          </a:bodyPr>
          <a:lstStyle>
            <a:lvl1pPr marL="0" indent="0">
              <a:buNone/>
              <a:defRPr sz="1867" b="0">
                <a:solidFill>
                  <a:schemeClr val="accent1"/>
                </a:solidFill>
                <a:latin typeface="+mj-lt"/>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7" y="2177224"/>
            <a:ext cx="5388864" cy="4012440"/>
          </a:xfrm>
          <a:prstGeom prst="rect">
            <a:avLst/>
          </a:prstGeom>
        </p:spPr>
        <p:txBody>
          <a:bodyPr/>
          <a:lstStyle>
            <a:lvl1pPr>
              <a:lnSpc>
                <a:spcPct val="100000"/>
              </a:lnSpc>
              <a:buClr>
                <a:schemeClr val="accent1"/>
              </a:buClr>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defRPr lang="en-US" sz="1467" b="0" i="0" kern="1200" dirty="0" smtClean="0">
                <a:solidFill>
                  <a:schemeClr val="bg2">
                    <a:lumMod val="10000"/>
                  </a:schemeClr>
                </a:solidFill>
                <a:latin typeface="+mn-lt"/>
                <a:ea typeface="+mn-ea"/>
                <a:cs typeface="+mn-cs"/>
              </a:defRPr>
            </a:lvl3pPr>
            <a:lvl4pPr>
              <a:lnSpc>
                <a:spcPct val="100000"/>
              </a:lnSpc>
              <a:buClr>
                <a:schemeClr val="accent1"/>
              </a:buClr>
              <a:defRPr>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Footer Placeholder 6">
            <a:extLst>
              <a:ext uri="{FF2B5EF4-FFF2-40B4-BE49-F238E27FC236}">
                <a16:creationId xmlns:a16="http://schemas.microsoft.com/office/drawing/2014/main" id="{AA07D760-E354-DE46-916E-06A4FD39F44A}"/>
              </a:ext>
            </a:extLst>
          </p:cNvPr>
          <p:cNvSpPr>
            <a:spLocks noGrp="1"/>
          </p:cNvSpPr>
          <p:nvPr>
            <p:ph type="ftr" sz="quarter" idx="10"/>
          </p:nvPr>
        </p:nvSpPr>
        <p:spPr/>
        <p:txBody>
          <a:bodyPr/>
          <a:lstStyle/>
          <a:p>
            <a:endParaRPr lang="en-US"/>
          </a:p>
        </p:txBody>
      </p:sp>
      <p:sp>
        <p:nvSpPr>
          <p:cNvPr id="8" name="Slide Number Placeholder 7">
            <a:extLst>
              <a:ext uri="{FF2B5EF4-FFF2-40B4-BE49-F238E27FC236}">
                <a16:creationId xmlns:a16="http://schemas.microsoft.com/office/drawing/2014/main" id="{C453EBEA-001D-3B40-A518-9C631CEB6CB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33178473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with confetti right s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Tree>
    <p:extLst>
      <p:ext uri="{BB962C8B-B14F-4D97-AF65-F5344CB8AC3E}">
        <p14:creationId xmlns:p14="http://schemas.microsoft.com/office/powerpoint/2010/main" val="3666479517"/>
      </p:ext>
    </p:extLst>
  </p:cSld>
  <p:clrMapOvr>
    <a:masterClrMapping/>
  </p:clrMapOvr>
  <p:hf hdr="0" dt="0"/>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 list layout ">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24CE49FF-9FA8-6443-9002-BBA3E945DEE2}"/>
              </a:ext>
            </a:extLst>
          </p:cNvPr>
          <p:cNvSpPr>
            <a:spLocks noGrp="1"/>
          </p:cNvSpPr>
          <p:nvPr>
            <p:ph type="body" sz="quarter" idx="13" hasCustomPrompt="1"/>
          </p:nvPr>
        </p:nvSpPr>
        <p:spPr>
          <a:xfrm>
            <a:off x="4445621"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D9172A12-9ACA-AE42-8A06-F9B17295F3BA}"/>
              </a:ext>
            </a:extLst>
          </p:cNvPr>
          <p:cNvSpPr>
            <a:spLocks noGrp="1"/>
          </p:cNvSpPr>
          <p:nvPr>
            <p:ph type="body" sz="quarter" idx="14" hasCustomPrompt="1"/>
          </p:nvPr>
        </p:nvSpPr>
        <p:spPr>
          <a:xfrm>
            <a:off x="8276168" y="2032156"/>
            <a:ext cx="3306233" cy="683683"/>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67AF7D14-A273-104B-8B5F-D0F2B8A025BB}"/>
              </a:ext>
            </a:extLst>
          </p:cNvPr>
          <p:cNvSpPr>
            <a:spLocks noGrp="1"/>
          </p:cNvSpPr>
          <p:nvPr>
            <p:ph type="body" sz="quarter" idx="16" hasCustomPrompt="1"/>
          </p:nvPr>
        </p:nvSpPr>
        <p:spPr>
          <a:xfrm>
            <a:off x="4445621"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365A1947-5C3F-084C-8DD1-7DC25F687BB8}"/>
              </a:ext>
            </a:extLst>
          </p:cNvPr>
          <p:cNvSpPr>
            <a:spLocks noGrp="1"/>
          </p:cNvSpPr>
          <p:nvPr>
            <p:ph type="body" sz="quarter" idx="17" hasCustomPrompt="1"/>
          </p:nvPr>
        </p:nvSpPr>
        <p:spPr>
          <a:xfrm>
            <a:off x="8276168" y="2864780"/>
            <a:ext cx="330623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6910769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4 list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0" y="177903"/>
            <a:ext cx="10972800" cy="1011936"/>
          </a:xfrm>
        </p:spPr>
        <p:txBody>
          <a:bodyPr anchor="ctr"/>
          <a:lstStyle>
            <a:lvl1pPr algn="ctr">
              <a:defRPr/>
            </a:lvl1pPr>
          </a:lstStyle>
          <a:p>
            <a:r>
              <a:rPr lang="en-US"/>
              <a:t>Click to edit Master title style</a:t>
            </a:r>
          </a:p>
        </p:txBody>
      </p:sp>
      <p:cxnSp>
        <p:nvCxnSpPr>
          <p:cNvPr id="3" name="Straight Connector 2">
            <a:extLst>
              <a:ext uri="{FF2B5EF4-FFF2-40B4-BE49-F238E27FC236}">
                <a16:creationId xmlns:a16="http://schemas.microsoft.com/office/drawing/2014/main" id="{049D3E2E-4AAD-4441-B4E7-C41CA62B899C}"/>
              </a:ext>
            </a:extLst>
          </p:cNvPr>
          <p:cNvCxnSpPr>
            <a:cxnSpLocks/>
          </p:cNvCxnSpPr>
          <p:nvPr/>
        </p:nvCxnSpPr>
        <p:spPr>
          <a:xfrm>
            <a:off x="5657833" y="1368903"/>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4" name="Footer Placeholder 3">
            <a:extLst>
              <a:ext uri="{FF2B5EF4-FFF2-40B4-BE49-F238E27FC236}">
                <a16:creationId xmlns:a16="http://schemas.microsoft.com/office/drawing/2014/main" id="{EA064C33-45F8-9640-B7C5-E5B43338ABBB}"/>
              </a:ext>
            </a:extLst>
          </p:cNvPr>
          <p:cNvSpPr>
            <a:spLocks noGrp="1"/>
          </p:cNvSpPr>
          <p:nvPr>
            <p:ph type="ftr" sz="quarter" idx="10"/>
          </p:nvPr>
        </p:nvSpPr>
        <p:spPr/>
        <p:txBody>
          <a:bodyPr/>
          <a:lstStyle/>
          <a:p>
            <a:endParaRPr lang="en-US"/>
          </a:p>
        </p:txBody>
      </p:sp>
      <p:sp>
        <p:nvSpPr>
          <p:cNvPr id="5" name="Slide Number Placeholder 4">
            <a:extLst>
              <a:ext uri="{FF2B5EF4-FFF2-40B4-BE49-F238E27FC236}">
                <a16:creationId xmlns:a16="http://schemas.microsoft.com/office/drawing/2014/main" id="{E3C099DC-CB5C-E24C-BE6A-62E6FB692BE1}"/>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07C95E33-C273-9E44-86F9-77DC0357D7A2}"/>
              </a:ext>
            </a:extLst>
          </p:cNvPr>
          <p:cNvSpPr>
            <a:spLocks noGrp="1"/>
          </p:cNvSpPr>
          <p:nvPr>
            <p:ph type="body" sz="quarter" idx="12" hasCustomPrompt="1"/>
          </p:nvPr>
        </p:nvSpPr>
        <p:spPr>
          <a:xfrm>
            <a:off x="609600" y="1703903"/>
            <a:ext cx="2560320"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100C8B07-DC04-774F-A6DC-EE7B8A93DDCA}"/>
              </a:ext>
            </a:extLst>
          </p:cNvPr>
          <p:cNvSpPr>
            <a:spLocks noGrp="1"/>
          </p:cNvSpPr>
          <p:nvPr>
            <p:ph type="body" sz="quarter" idx="15" hasCustomPrompt="1"/>
          </p:nvPr>
        </p:nvSpPr>
        <p:spPr>
          <a:xfrm>
            <a:off x="609601"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3" name="Text Placeholder 6">
            <a:extLst>
              <a:ext uri="{FF2B5EF4-FFF2-40B4-BE49-F238E27FC236}">
                <a16:creationId xmlns:a16="http://schemas.microsoft.com/office/drawing/2014/main" id="{9D0BC41B-0390-614E-A71F-7CDB38E80053}"/>
              </a:ext>
            </a:extLst>
          </p:cNvPr>
          <p:cNvSpPr>
            <a:spLocks noGrp="1"/>
          </p:cNvSpPr>
          <p:nvPr>
            <p:ph type="body" sz="quarter" idx="16" hasCustomPrompt="1"/>
          </p:nvPr>
        </p:nvSpPr>
        <p:spPr>
          <a:xfrm>
            <a:off x="90200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4" name="Text Placeholder 6">
            <a:extLst>
              <a:ext uri="{FF2B5EF4-FFF2-40B4-BE49-F238E27FC236}">
                <a16:creationId xmlns:a16="http://schemas.microsoft.com/office/drawing/2014/main" id="{EB924B18-A458-F048-B953-9FCA630ECA68}"/>
              </a:ext>
            </a:extLst>
          </p:cNvPr>
          <p:cNvSpPr>
            <a:spLocks noGrp="1"/>
          </p:cNvSpPr>
          <p:nvPr>
            <p:ph type="body" sz="quarter" idx="17" hasCustomPrompt="1"/>
          </p:nvPr>
        </p:nvSpPr>
        <p:spPr>
          <a:xfrm>
            <a:off x="90200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5" name="Text Placeholder 6">
            <a:extLst>
              <a:ext uri="{FF2B5EF4-FFF2-40B4-BE49-F238E27FC236}">
                <a16:creationId xmlns:a16="http://schemas.microsoft.com/office/drawing/2014/main" id="{FCB66E04-CA58-CA4B-9736-DE89332343D2}"/>
              </a:ext>
            </a:extLst>
          </p:cNvPr>
          <p:cNvSpPr>
            <a:spLocks noGrp="1"/>
          </p:cNvSpPr>
          <p:nvPr>
            <p:ph type="body" sz="quarter" idx="18" hasCustomPrompt="1"/>
          </p:nvPr>
        </p:nvSpPr>
        <p:spPr>
          <a:xfrm>
            <a:off x="6216598"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6" name="Text Placeholder 6">
            <a:extLst>
              <a:ext uri="{FF2B5EF4-FFF2-40B4-BE49-F238E27FC236}">
                <a16:creationId xmlns:a16="http://schemas.microsoft.com/office/drawing/2014/main" id="{D733430B-FD3A-2446-88B7-35BDA1B58DBA}"/>
              </a:ext>
            </a:extLst>
          </p:cNvPr>
          <p:cNvSpPr>
            <a:spLocks noGrp="1"/>
          </p:cNvSpPr>
          <p:nvPr>
            <p:ph type="body" sz="quarter" idx="19" hasCustomPrompt="1"/>
          </p:nvPr>
        </p:nvSpPr>
        <p:spPr>
          <a:xfrm>
            <a:off x="6216598"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7" name="Text Placeholder 6">
            <a:extLst>
              <a:ext uri="{FF2B5EF4-FFF2-40B4-BE49-F238E27FC236}">
                <a16:creationId xmlns:a16="http://schemas.microsoft.com/office/drawing/2014/main" id="{161BE91A-D4B1-534A-85B1-167D1323A974}"/>
              </a:ext>
            </a:extLst>
          </p:cNvPr>
          <p:cNvSpPr>
            <a:spLocks noGrp="1"/>
          </p:cNvSpPr>
          <p:nvPr>
            <p:ph type="body" sz="quarter" idx="20" hasCustomPrompt="1"/>
          </p:nvPr>
        </p:nvSpPr>
        <p:spPr>
          <a:xfrm>
            <a:off x="3413099" y="1703903"/>
            <a:ext cx="2562303" cy="1011936"/>
          </a:xfrm>
          <a:prstGeom prst="rect">
            <a:avLst/>
          </a:prstGeom>
          <a:solidFill>
            <a:schemeClr val="accent1"/>
          </a:solidFill>
        </p:spPr>
        <p:txBody>
          <a:bodyPr anchor="ctr"/>
          <a:lstStyle>
            <a:lvl1pPr marL="0" indent="0" algn="ctr">
              <a:buNone/>
              <a:defRPr>
                <a:solidFill>
                  <a:schemeClr val="bg1"/>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8" name="Text Placeholder 6">
            <a:extLst>
              <a:ext uri="{FF2B5EF4-FFF2-40B4-BE49-F238E27FC236}">
                <a16:creationId xmlns:a16="http://schemas.microsoft.com/office/drawing/2014/main" id="{88A5DFE9-02EA-B34B-8E06-35E4E8824DC5}"/>
              </a:ext>
            </a:extLst>
          </p:cNvPr>
          <p:cNvSpPr>
            <a:spLocks noGrp="1"/>
          </p:cNvSpPr>
          <p:nvPr>
            <p:ph type="body" sz="quarter" idx="21" hasCustomPrompt="1"/>
          </p:nvPr>
        </p:nvSpPr>
        <p:spPr>
          <a:xfrm>
            <a:off x="3413099" y="2864780"/>
            <a:ext cx="2562303" cy="2904117"/>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Tree>
    <p:extLst>
      <p:ext uri="{BB962C8B-B14F-4D97-AF65-F5344CB8AC3E}">
        <p14:creationId xmlns:p14="http://schemas.microsoft.com/office/powerpoint/2010/main" val="128863677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8" name="Text Placeholder 6">
            <a:extLst>
              <a:ext uri="{FF2B5EF4-FFF2-40B4-BE49-F238E27FC236}">
                <a16:creationId xmlns:a16="http://schemas.microsoft.com/office/drawing/2014/main" id="{764E37AA-442A-4941-803C-FDE8CABAA7B8}"/>
              </a:ext>
            </a:extLst>
          </p:cNvPr>
          <p:cNvSpPr>
            <a:spLocks noGrp="1"/>
          </p:cNvSpPr>
          <p:nvPr>
            <p:ph type="body" sz="quarter" idx="13" hasCustomPrompt="1"/>
          </p:nvPr>
        </p:nvSpPr>
        <p:spPr>
          <a:xfrm>
            <a:off x="4445621"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9" name="Text Placeholder 6">
            <a:extLst>
              <a:ext uri="{FF2B5EF4-FFF2-40B4-BE49-F238E27FC236}">
                <a16:creationId xmlns:a16="http://schemas.microsoft.com/office/drawing/2014/main" id="{A2CB7500-7E90-8A40-83A3-2B37F1E27827}"/>
              </a:ext>
            </a:extLst>
          </p:cNvPr>
          <p:cNvSpPr>
            <a:spLocks noGrp="1"/>
          </p:cNvSpPr>
          <p:nvPr>
            <p:ph type="body" sz="quarter" idx="14" hasCustomPrompt="1"/>
          </p:nvPr>
        </p:nvSpPr>
        <p:spPr>
          <a:xfrm>
            <a:off x="8276168" y="1593644"/>
            <a:ext cx="3306233"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1" name="Text Placeholder 6">
            <a:extLst>
              <a:ext uri="{FF2B5EF4-FFF2-40B4-BE49-F238E27FC236}">
                <a16:creationId xmlns:a16="http://schemas.microsoft.com/office/drawing/2014/main" id="{AD76DFB1-F6E6-7D4C-9F36-B8EFE8368A84}"/>
              </a:ext>
            </a:extLst>
          </p:cNvPr>
          <p:cNvSpPr>
            <a:spLocks noGrp="1"/>
          </p:cNvSpPr>
          <p:nvPr>
            <p:ph type="body" sz="quarter" idx="16" hasCustomPrompt="1"/>
          </p:nvPr>
        </p:nvSpPr>
        <p:spPr>
          <a:xfrm>
            <a:off x="4445621"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sp>
        <p:nvSpPr>
          <p:cNvPr id="12" name="Text Placeholder 6">
            <a:extLst>
              <a:ext uri="{FF2B5EF4-FFF2-40B4-BE49-F238E27FC236}">
                <a16:creationId xmlns:a16="http://schemas.microsoft.com/office/drawing/2014/main" id="{08A75562-D323-CD4E-97A1-F0FB84526E71}"/>
              </a:ext>
            </a:extLst>
          </p:cNvPr>
          <p:cNvSpPr>
            <a:spLocks noGrp="1"/>
          </p:cNvSpPr>
          <p:nvPr>
            <p:ph type="body" sz="quarter" idx="17" hasCustomPrompt="1"/>
          </p:nvPr>
        </p:nvSpPr>
        <p:spPr>
          <a:xfrm>
            <a:off x="8276168" y="2767883"/>
            <a:ext cx="3306233" cy="3307425"/>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82454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B5149EE-9004-1F4F-A3D4-C0A9DAAAFC74}"/>
              </a:ext>
            </a:extLst>
          </p:cNvPr>
          <p:cNvCxnSpPr>
            <a:cxnSpLocks/>
          </p:cNvCxnSpPr>
          <p:nvPr/>
        </p:nvCxnSpPr>
        <p:spPr>
          <a:xfrm>
            <a:off x="5660569"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6F5383-4EC9-254F-A36F-5DE9CAE35C7F}"/>
              </a:ext>
            </a:extLst>
          </p:cNvPr>
          <p:cNvCxnSpPr>
            <a:cxnSpLocks/>
          </p:cNvCxnSpPr>
          <p:nvPr/>
        </p:nvCxnSpPr>
        <p:spPr>
          <a:xfrm>
            <a:off x="9491116"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02462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4 list layout - dar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97214E-C805-8C47-9E6A-2D804A1C04C3}"/>
              </a:ext>
            </a:extLst>
          </p:cNvPr>
          <p:cNvSpPr/>
          <p:nvPr/>
        </p:nvSpPr>
        <p:spPr>
          <a:xfrm>
            <a:off x="0" y="0"/>
            <a:ext cx="12192000" cy="1193800"/>
          </a:xfrm>
          <a:prstGeom prst="rect">
            <a:avLst/>
          </a:prstGeom>
          <a:gradFill>
            <a:gsLst>
              <a:gs pos="100000">
                <a:srgbClr val="060E21"/>
              </a:gs>
              <a:gs pos="27000">
                <a:schemeClr val="tx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0" y="287312"/>
            <a:ext cx="10972800" cy="793117"/>
          </a:xfrm>
        </p:spPr>
        <p:txBody>
          <a:bodyPr anchor="ctr"/>
          <a:lstStyle>
            <a:lvl1pPr algn="ctr">
              <a:defRPr>
                <a:solidFill>
                  <a:schemeClr val="bg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0EE12CAF-A9AF-7347-8373-E156C2BAB6DD}"/>
              </a:ext>
            </a:extLst>
          </p:cNvPr>
          <p:cNvSpPr>
            <a:spLocks noGrp="1"/>
          </p:cNvSpPr>
          <p:nvPr>
            <p:ph type="ftr" sz="quarter" idx="10"/>
          </p:nvPr>
        </p:nvSpPr>
        <p:spPr/>
        <p:txBody>
          <a:bodyPr/>
          <a:lstStyle/>
          <a:p>
            <a:endParaRPr lang="en-US"/>
          </a:p>
        </p:txBody>
      </p:sp>
      <p:sp>
        <p:nvSpPr>
          <p:cNvPr id="6" name="Slide Number Placeholder 5">
            <a:extLst>
              <a:ext uri="{FF2B5EF4-FFF2-40B4-BE49-F238E27FC236}">
                <a16:creationId xmlns:a16="http://schemas.microsoft.com/office/drawing/2014/main" id="{86B45D14-163B-1844-A157-B3B8FC4381AA}"/>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7" name="Text Placeholder 6">
            <a:extLst>
              <a:ext uri="{FF2B5EF4-FFF2-40B4-BE49-F238E27FC236}">
                <a16:creationId xmlns:a16="http://schemas.microsoft.com/office/drawing/2014/main" id="{D49DB5AD-9CB0-A64D-ADDE-70DC4B92E806}"/>
              </a:ext>
            </a:extLst>
          </p:cNvPr>
          <p:cNvSpPr>
            <a:spLocks noGrp="1"/>
          </p:cNvSpPr>
          <p:nvPr>
            <p:ph type="body" sz="quarter" idx="12" hasCustomPrompt="1"/>
          </p:nvPr>
        </p:nvSpPr>
        <p:spPr>
          <a:xfrm>
            <a:off x="60960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0" name="Text Placeholder 6">
            <a:extLst>
              <a:ext uri="{FF2B5EF4-FFF2-40B4-BE49-F238E27FC236}">
                <a16:creationId xmlns:a16="http://schemas.microsoft.com/office/drawing/2014/main" id="{7896F706-C7E4-434C-BF17-06BBDFBCAF0C}"/>
              </a:ext>
            </a:extLst>
          </p:cNvPr>
          <p:cNvSpPr>
            <a:spLocks noGrp="1"/>
          </p:cNvSpPr>
          <p:nvPr>
            <p:ph type="body" sz="quarter" idx="15" hasCustomPrompt="1"/>
          </p:nvPr>
        </p:nvSpPr>
        <p:spPr>
          <a:xfrm>
            <a:off x="60960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3" name="Straight Connector 12">
            <a:extLst>
              <a:ext uri="{FF2B5EF4-FFF2-40B4-BE49-F238E27FC236}">
                <a16:creationId xmlns:a16="http://schemas.microsoft.com/office/drawing/2014/main" id="{11BB62C0-74A1-FC4A-9E3F-3ECD776C81F3}"/>
              </a:ext>
            </a:extLst>
          </p:cNvPr>
          <p:cNvCxnSpPr>
            <a:cxnSpLocks/>
          </p:cNvCxnSpPr>
          <p:nvPr/>
        </p:nvCxnSpPr>
        <p:spPr>
          <a:xfrm>
            <a:off x="145159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6" name="Text Placeholder 6">
            <a:extLst>
              <a:ext uri="{FF2B5EF4-FFF2-40B4-BE49-F238E27FC236}">
                <a16:creationId xmlns:a16="http://schemas.microsoft.com/office/drawing/2014/main" id="{24A97099-1492-7E42-8BB8-468EC1B97FB4}"/>
              </a:ext>
            </a:extLst>
          </p:cNvPr>
          <p:cNvSpPr>
            <a:spLocks noGrp="1"/>
          </p:cNvSpPr>
          <p:nvPr>
            <p:ph type="body" sz="quarter" idx="16" hasCustomPrompt="1"/>
          </p:nvPr>
        </p:nvSpPr>
        <p:spPr>
          <a:xfrm>
            <a:off x="341376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17" name="Text Placeholder 6">
            <a:extLst>
              <a:ext uri="{FF2B5EF4-FFF2-40B4-BE49-F238E27FC236}">
                <a16:creationId xmlns:a16="http://schemas.microsoft.com/office/drawing/2014/main" id="{2F9C2445-B50C-8C42-9C97-BADF995D1AAC}"/>
              </a:ext>
            </a:extLst>
          </p:cNvPr>
          <p:cNvSpPr>
            <a:spLocks noGrp="1"/>
          </p:cNvSpPr>
          <p:nvPr>
            <p:ph type="body" sz="quarter" idx="17" hasCustomPrompt="1"/>
          </p:nvPr>
        </p:nvSpPr>
        <p:spPr>
          <a:xfrm>
            <a:off x="341376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18" name="Straight Connector 17">
            <a:extLst>
              <a:ext uri="{FF2B5EF4-FFF2-40B4-BE49-F238E27FC236}">
                <a16:creationId xmlns:a16="http://schemas.microsoft.com/office/drawing/2014/main" id="{B6601B0B-912C-974D-99F7-EF1D606115A8}"/>
              </a:ext>
            </a:extLst>
          </p:cNvPr>
          <p:cNvCxnSpPr>
            <a:cxnSpLocks/>
          </p:cNvCxnSpPr>
          <p:nvPr/>
        </p:nvCxnSpPr>
        <p:spPr>
          <a:xfrm>
            <a:off x="425575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 name="Text Placeholder 6">
            <a:extLst>
              <a:ext uri="{FF2B5EF4-FFF2-40B4-BE49-F238E27FC236}">
                <a16:creationId xmlns:a16="http://schemas.microsoft.com/office/drawing/2014/main" id="{A516AE72-065B-AC45-A62D-D60A4529FD88}"/>
              </a:ext>
            </a:extLst>
          </p:cNvPr>
          <p:cNvSpPr>
            <a:spLocks noGrp="1"/>
          </p:cNvSpPr>
          <p:nvPr>
            <p:ph type="body" sz="quarter" idx="18" hasCustomPrompt="1"/>
          </p:nvPr>
        </p:nvSpPr>
        <p:spPr>
          <a:xfrm>
            <a:off x="621792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0" name="Text Placeholder 6">
            <a:extLst>
              <a:ext uri="{FF2B5EF4-FFF2-40B4-BE49-F238E27FC236}">
                <a16:creationId xmlns:a16="http://schemas.microsoft.com/office/drawing/2014/main" id="{C35C28D9-525A-7B46-83CD-1B8534DADBB7}"/>
              </a:ext>
            </a:extLst>
          </p:cNvPr>
          <p:cNvSpPr>
            <a:spLocks noGrp="1"/>
          </p:cNvSpPr>
          <p:nvPr>
            <p:ph type="body" sz="quarter" idx="19" hasCustomPrompt="1"/>
          </p:nvPr>
        </p:nvSpPr>
        <p:spPr>
          <a:xfrm>
            <a:off x="621792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1" name="Straight Connector 20">
            <a:extLst>
              <a:ext uri="{FF2B5EF4-FFF2-40B4-BE49-F238E27FC236}">
                <a16:creationId xmlns:a16="http://schemas.microsoft.com/office/drawing/2014/main" id="{DB63B571-AE86-9B4F-B1AD-8F6B3503511E}"/>
              </a:ext>
            </a:extLst>
          </p:cNvPr>
          <p:cNvCxnSpPr>
            <a:cxnSpLocks/>
          </p:cNvCxnSpPr>
          <p:nvPr/>
        </p:nvCxnSpPr>
        <p:spPr>
          <a:xfrm>
            <a:off x="705991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0D4592F4-545C-7B49-851C-9ED50B64741D}"/>
              </a:ext>
            </a:extLst>
          </p:cNvPr>
          <p:cNvSpPr>
            <a:spLocks noGrp="1"/>
          </p:cNvSpPr>
          <p:nvPr>
            <p:ph type="body" sz="quarter" idx="20" hasCustomPrompt="1"/>
          </p:nvPr>
        </p:nvSpPr>
        <p:spPr>
          <a:xfrm>
            <a:off x="9022080" y="1593644"/>
            <a:ext cx="2560320" cy="683683"/>
          </a:xfrm>
          <a:prstGeom prst="rect">
            <a:avLst/>
          </a:prstGeom>
          <a:noFill/>
        </p:spPr>
        <p:txBody>
          <a:bodyPr anchor="ctr"/>
          <a:lstStyle>
            <a:lvl1pPr marL="0" indent="0" algn="ctr">
              <a:buNone/>
              <a:defRPr>
                <a:solidFill>
                  <a:schemeClr val="tx2"/>
                </a:solidFill>
                <a:latin typeface="+mj-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text</a:t>
            </a:r>
          </a:p>
        </p:txBody>
      </p:sp>
      <p:sp>
        <p:nvSpPr>
          <p:cNvPr id="23" name="Text Placeholder 6">
            <a:extLst>
              <a:ext uri="{FF2B5EF4-FFF2-40B4-BE49-F238E27FC236}">
                <a16:creationId xmlns:a16="http://schemas.microsoft.com/office/drawing/2014/main" id="{D1DCC1BF-A1E4-204E-A192-45FA8B37641A}"/>
              </a:ext>
            </a:extLst>
          </p:cNvPr>
          <p:cNvSpPr>
            <a:spLocks noGrp="1"/>
          </p:cNvSpPr>
          <p:nvPr>
            <p:ph type="body" sz="quarter" idx="21" hasCustomPrompt="1"/>
          </p:nvPr>
        </p:nvSpPr>
        <p:spPr>
          <a:xfrm>
            <a:off x="9022080" y="2767883"/>
            <a:ext cx="2560320" cy="3307412"/>
          </a:xfrm>
          <a:prstGeom prst="rect">
            <a:avLst/>
          </a:prstGeom>
          <a:noFill/>
        </p:spPr>
        <p:txBody>
          <a:bodyPr tIns="182880" bIns="182880" anchor="t"/>
          <a:lstStyle>
            <a:lvl1pPr marL="0" indent="0" algn="ctr">
              <a:spcAft>
                <a:spcPts val="2000"/>
              </a:spcAft>
              <a:buNone/>
              <a:defRPr sz="1600">
                <a:solidFill>
                  <a:schemeClr val="bg2">
                    <a:lumMod val="10000"/>
                  </a:schemeClr>
                </a:solidFill>
                <a:latin typeface="+mn-l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list</a:t>
            </a:r>
          </a:p>
        </p:txBody>
      </p:sp>
      <p:cxnSp>
        <p:nvCxnSpPr>
          <p:cNvPr id="24" name="Straight Connector 23">
            <a:extLst>
              <a:ext uri="{FF2B5EF4-FFF2-40B4-BE49-F238E27FC236}">
                <a16:creationId xmlns:a16="http://schemas.microsoft.com/office/drawing/2014/main" id="{B3818EC7-4A74-EC4C-B75E-4E207C79BA40}"/>
              </a:ext>
            </a:extLst>
          </p:cNvPr>
          <p:cNvCxnSpPr>
            <a:cxnSpLocks/>
          </p:cNvCxnSpPr>
          <p:nvPr/>
        </p:nvCxnSpPr>
        <p:spPr>
          <a:xfrm>
            <a:off x="9864073" y="2558367"/>
            <a:ext cx="876337" cy="0"/>
          </a:xfrm>
          <a:prstGeom prst="line">
            <a:avLst/>
          </a:prstGeom>
          <a:ln w="5080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19176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1140101"/>
            <a:ext cx="3932237" cy="1009507"/>
          </a:xfrm>
        </p:spPr>
        <p:txBody>
          <a:bodyPr anchor="b">
            <a:spAutoFit/>
          </a:bodyPr>
          <a:lstStyle>
            <a:lvl1pPr>
              <a:defRPr sz="3200"/>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2">
                    <a:lumMod val="10000"/>
                  </a:schemeClr>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cxnSp>
        <p:nvCxnSpPr>
          <p:cNvPr id="5" name="Straight Connector 4">
            <a:extLst>
              <a:ext uri="{FF2B5EF4-FFF2-40B4-BE49-F238E27FC236}">
                <a16:creationId xmlns:a16="http://schemas.microsoft.com/office/drawing/2014/main" id="{FCA7E839-900D-774E-8F56-838F3D878E5D}"/>
              </a:ext>
            </a:extLst>
          </p:cNvPr>
          <p:cNvCxnSpPr>
            <a:cxnSpLocks/>
          </p:cNvCxnSpPr>
          <p:nvPr/>
        </p:nvCxnSpPr>
        <p:spPr>
          <a:xfrm>
            <a:off x="770788" y="2343797"/>
            <a:ext cx="876337" cy="0"/>
          </a:xfrm>
          <a:prstGeom prst="line">
            <a:avLst/>
          </a:prstGeom>
          <a:ln w="412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949752F4-6AA8-0A44-B1F4-ACD11274616F}"/>
              </a:ext>
            </a:extLst>
          </p:cNvPr>
          <p:cNvSpPr>
            <a:spLocks noGrp="1"/>
          </p:cNvSpPr>
          <p:nvPr>
            <p:ph type="ftr" sz="quarter" idx="10"/>
          </p:nvPr>
        </p:nvSpPr>
        <p:spPr/>
        <p:txBody>
          <a:bodyPr/>
          <a:lstStyle/>
          <a:p>
            <a:endParaRPr lang="en-US"/>
          </a:p>
        </p:txBody>
      </p:sp>
      <p:sp>
        <p:nvSpPr>
          <p:cNvPr id="7" name="Slide Number Placeholder 6">
            <a:extLst>
              <a:ext uri="{FF2B5EF4-FFF2-40B4-BE49-F238E27FC236}">
                <a16:creationId xmlns:a16="http://schemas.microsoft.com/office/drawing/2014/main" id="{150F23C2-6EED-534D-BF00-DF11CA20057D}"/>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235264413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Content with Caption - dark blu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0" y="0"/>
            <a:ext cx="4825573" cy="6858000"/>
          </a:xfrm>
          <a:prstGeom prst="rect">
            <a:avLst/>
          </a:prstGeom>
          <a:gradFill>
            <a:gsLst>
              <a:gs pos="100000">
                <a:srgbClr val="060E21"/>
              </a:gs>
              <a:gs pos="27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2" y="1140101"/>
            <a:ext cx="3932237" cy="1009507"/>
          </a:xfrm>
        </p:spPr>
        <p:txBody>
          <a:bodyPr anchor="b">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5183187" y="549408"/>
            <a:ext cx="6399212"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4" name="Text Placeholder 3"/>
          <p:cNvSpPr>
            <a:spLocks noGrp="1"/>
          </p:cNvSpPr>
          <p:nvPr>
            <p:ph type="body" sz="half" idx="2"/>
          </p:nvPr>
        </p:nvSpPr>
        <p:spPr>
          <a:xfrm>
            <a:off x="609602" y="2602328"/>
            <a:ext cx="3932237" cy="3569873"/>
          </a:xfrm>
          <a:prstGeom prst="rect">
            <a:avLst/>
          </a:prstGeo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7" name="Footer Placeholder 6">
            <a:extLst>
              <a:ext uri="{FF2B5EF4-FFF2-40B4-BE49-F238E27FC236}">
                <a16:creationId xmlns:a16="http://schemas.microsoft.com/office/drawing/2014/main" id="{F398E12F-AA86-A145-9CF8-29B16647B5D7}"/>
              </a:ext>
            </a:extLst>
          </p:cNvPr>
          <p:cNvSpPr>
            <a:spLocks noGrp="1"/>
          </p:cNvSpPr>
          <p:nvPr>
            <p:ph type="ftr" sz="quarter" idx="10"/>
          </p:nvPr>
        </p:nvSpPr>
        <p:spPr>
          <a:xfrm>
            <a:off x="5183186" y="6356351"/>
            <a:ext cx="4825572" cy="366183"/>
          </a:xfrm>
        </p:spPr>
        <p:txBody>
          <a:bodyPr/>
          <a:lstStyle/>
          <a:p>
            <a:endParaRPr lang="en-US"/>
          </a:p>
        </p:txBody>
      </p:sp>
      <p:sp>
        <p:nvSpPr>
          <p:cNvPr id="8" name="Slide Number Placeholder 7">
            <a:extLst>
              <a:ext uri="{FF2B5EF4-FFF2-40B4-BE49-F238E27FC236}">
                <a16:creationId xmlns:a16="http://schemas.microsoft.com/office/drawing/2014/main" id="{4447E94C-EEBE-AB45-9D6D-305F48184A62}"/>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307106040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gradFill>
            <a:gsLst>
              <a:gs pos="100000">
                <a:srgbClr val="060E21"/>
              </a:gs>
              <a:gs pos="27000">
                <a:schemeClr val="tx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09144791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1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2219737"/>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2256209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2_Content - side by side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92FA5D5-D3F6-6746-A048-3FA1713873EB}"/>
              </a:ext>
            </a:extLst>
          </p:cNvPr>
          <p:cNvSpPr/>
          <p:nvPr/>
        </p:nvSpPr>
        <p:spPr>
          <a:xfrm>
            <a:off x="1" y="0"/>
            <a:ext cx="425233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sp>
        <p:nvSpPr>
          <p:cNvPr id="2" name="Title 1"/>
          <p:cNvSpPr>
            <a:spLocks noGrp="1"/>
          </p:cNvSpPr>
          <p:nvPr>
            <p:ph type="title"/>
          </p:nvPr>
        </p:nvSpPr>
        <p:spPr>
          <a:xfrm>
            <a:off x="609601" y="1399916"/>
            <a:ext cx="3305716" cy="1452705"/>
          </a:xfrm>
        </p:spPr>
        <p:txBody>
          <a:bodyPr anchor="ctr">
            <a:spAutoFit/>
          </a:bodyPr>
          <a:lstStyle>
            <a:lvl1pPr>
              <a:defRPr sz="3200">
                <a:solidFill>
                  <a:schemeClr val="tx2"/>
                </a:solidFill>
              </a:defRPr>
            </a:lvl1pPr>
          </a:lstStyle>
          <a:p>
            <a:r>
              <a:rPr lang="en-US"/>
              <a:t>Click to edit Master title style</a:t>
            </a:r>
          </a:p>
        </p:txBody>
      </p:sp>
      <p:sp>
        <p:nvSpPr>
          <p:cNvPr id="3" name="Content Placeholder 2"/>
          <p:cNvSpPr>
            <a:spLocks noGrp="1"/>
          </p:cNvSpPr>
          <p:nvPr>
            <p:ph idx="1"/>
          </p:nvPr>
        </p:nvSpPr>
        <p:spPr>
          <a:xfrm>
            <a:off x="4524917" y="549408"/>
            <a:ext cx="7057483" cy="5622791"/>
          </a:xfrm>
          <a:prstGeom prst="rect">
            <a:avLst/>
          </a:prstGeom>
        </p:spPr>
        <p:txBody>
          <a:bodyPr>
            <a:normAutofit/>
          </a:bodyPr>
          <a:lstStyle>
            <a:lvl1pPr>
              <a:buClr>
                <a:schemeClr val="accent1"/>
              </a:buClr>
              <a:defRPr sz="2400">
                <a:solidFill>
                  <a:schemeClr val="bg2">
                    <a:lumMod val="10000"/>
                  </a:schemeClr>
                </a:solidFill>
                <a:latin typeface="+mn-lt"/>
              </a:defRPr>
            </a:lvl1pPr>
            <a:lvl2pPr>
              <a:defRPr sz="2400">
                <a:latin typeface="+mn-lt"/>
              </a:defRPr>
            </a:lvl2pPr>
            <a:lvl3pPr>
              <a:defRPr sz="1867">
                <a:latin typeface="+mn-lt"/>
              </a:defRPr>
            </a:lvl3pPr>
            <a:lvl4pPr>
              <a:defRPr sz="1600">
                <a:latin typeface="+mn-lt"/>
              </a:defRPr>
            </a:lvl4pPr>
            <a:lvl5pPr>
              <a:defRPr sz="1600">
                <a:latin typeface="+mn-lt"/>
              </a:defRPr>
            </a:lvl5pPr>
            <a:lvl6pPr>
              <a:defRPr sz="2000"/>
            </a:lvl6pPr>
            <a:lvl7pPr>
              <a:defRPr sz="2000"/>
            </a:lvl7pPr>
            <a:lvl8pPr>
              <a:defRPr sz="2000"/>
            </a:lvl8pPr>
            <a:lvl9pPr>
              <a:defRPr sz="2000"/>
            </a:lvl9pPr>
          </a:lstStyle>
          <a:p>
            <a:pPr lvl="0"/>
            <a:r>
              <a:rPr lang="en-US"/>
              <a:t>Click to edit Master text styles</a:t>
            </a:r>
          </a:p>
        </p:txBody>
      </p:sp>
      <p:sp>
        <p:nvSpPr>
          <p:cNvPr id="7" name="Footer Placeholder 6">
            <a:extLst>
              <a:ext uri="{FF2B5EF4-FFF2-40B4-BE49-F238E27FC236}">
                <a16:creationId xmlns:a16="http://schemas.microsoft.com/office/drawing/2014/main" id="{A6C3BEB0-30F3-5C41-B241-AE8228986168}"/>
              </a:ext>
            </a:extLst>
          </p:cNvPr>
          <p:cNvSpPr>
            <a:spLocks noGrp="1"/>
          </p:cNvSpPr>
          <p:nvPr>
            <p:ph type="ftr" sz="quarter" idx="10"/>
          </p:nvPr>
        </p:nvSpPr>
        <p:spPr>
          <a:xfrm>
            <a:off x="4524917" y="6356351"/>
            <a:ext cx="5506224" cy="366183"/>
          </a:xfrm>
        </p:spPr>
        <p:txBody>
          <a:bodyPr/>
          <a:lstStyle/>
          <a:p>
            <a:endParaRPr lang="en-US"/>
          </a:p>
        </p:txBody>
      </p:sp>
      <p:sp>
        <p:nvSpPr>
          <p:cNvPr id="8" name="Slide Number Placeholder 7">
            <a:extLst>
              <a:ext uri="{FF2B5EF4-FFF2-40B4-BE49-F238E27FC236}">
                <a16:creationId xmlns:a16="http://schemas.microsoft.com/office/drawing/2014/main" id="{B7689763-8D25-F440-8F2A-2D1F41E9E51A}"/>
              </a:ext>
            </a:extLst>
          </p:cNvPr>
          <p:cNvSpPr>
            <a:spLocks noGrp="1"/>
          </p:cNvSpPr>
          <p:nvPr>
            <p:ph type="sldNum" sz="quarter" idx="11"/>
          </p:nvPr>
        </p:nvSpPr>
        <p:spPr/>
        <p:txBody>
          <a:bodyPr/>
          <a:lstStyle>
            <a:lvl1pPr>
              <a:defRPr>
                <a:solidFill>
                  <a:schemeClr val="accent6"/>
                </a:solidFill>
              </a:defRPr>
            </a:lvl1p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9EF418B-24B1-EC92-DB7A-2241C556A2D2}"/>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800000" flipH="1" flipV="1">
            <a:off x="-1410746" y="1932492"/>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Tree>
    <p:extLst>
      <p:ext uri="{BB962C8B-B14F-4D97-AF65-F5344CB8AC3E}">
        <p14:creationId xmlns:p14="http://schemas.microsoft.com/office/powerpoint/2010/main" val="2864362402"/>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lgn="ctr">
              <a:defRPr/>
            </a:lvl1pPr>
          </a:lstStyle>
          <a:p>
            <a:r>
              <a:rPr lang="en-US"/>
              <a:t>Click to edit Master title style</a:t>
            </a:r>
          </a:p>
        </p:txBody>
      </p:sp>
      <p:sp>
        <p:nvSpPr>
          <p:cNvPr id="3" name="Footer Placeholder 2">
            <a:extLst>
              <a:ext uri="{FF2B5EF4-FFF2-40B4-BE49-F238E27FC236}">
                <a16:creationId xmlns:a16="http://schemas.microsoft.com/office/drawing/2014/main" id="{7AEA5061-E23A-BA41-9DA9-9DD4F42C8C7F}"/>
              </a:ext>
            </a:extLst>
          </p:cNvPr>
          <p:cNvSpPr>
            <a:spLocks noGrp="1"/>
          </p:cNvSpPr>
          <p:nvPr>
            <p:ph type="ftr" sz="quarter" idx="10"/>
          </p:nvPr>
        </p:nvSpPr>
        <p:spPr/>
        <p:txBody>
          <a:bodyPr/>
          <a:lstStyle/>
          <a:p>
            <a:endParaRPr lang="en-US"/>
          </a:p>
        </p:txBody>
      </p:sp>
      <p:sp>
        <p:nvSpPr>
          <p:cNvPr id="4" name="Slide Number Placeholder 3">
            <a:extLst>
              <a:ext uri="{FF2B5EF4-FFF2-40B4-BE49-F238E27FC236}">
                <a16:creationId xmlns:a16="http://schemas.microsoft.com/office/drawing/2014/main" id="{37BCA43D-F448-124E-AB59-459936F88A91}"/>
              </a:ext>
            </a:extLst>
          </p:cNvPr>
          <p:cNvSpPr>
            <a:spLocks noGrp="1"/>
          </p:cNvSpPr>
          <p:nvPr>
            <p:ph type="sldNum" sz="quarter" idx="11"/>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20376802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Thank You slide">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19FDB6-602A-C64C-9BA7-E8EF7EB2EA3F}"/>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pic>
        <p:nvPicPr>
          <p:cNvPr id="4" name="Graphic 3">
            <a:extLst>
              <a:ext uri="{FF2B5EF4-FFF2-40B4-BE49-F238E27FC236}">
                <a16:creationId xmlns:a16="http://schemas.microsoft.com/office/drawing/2014/main" id="{3F294068-DC63-7D69-55AA-E75F6A9DDC48}"/>
              </a:ext>
            </a:extLst>
          </p:cNvPr>
          <p:cNvPicPr>
            <a:picLocks noChangeAspect="1"/>
          </p:cNvPicPr>
          <p:nvPr/>
        </p:nvPicPr>
        <p:blipFill>
          <a:blip r:embed="rId2">
            <a:extLst>
              <a:ext uri="{96DAC541-7B7A-43D3-8B79-37D633B846F1}">
                <asvg:svgBlip xmlns:asvg="http://schemas.microsoft.com/office/drawing/2016/SVG/main" r:embed="rId3"/>
              </a:ext>
            </a:extLst>
          </a:blip>
          <a:srcRect t="44662"/>
          <a:stretch>
            <a:fillRect/>
          </a:stretch>
        </p:blipFill>
        <p:spPr>
          <a:xfrm rot="12600000" flipH="1" flipV="1">
            <a:off x="7604666" y="-496384"/>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5" name="Title 1">
            <a:extLst>
              <a:ext uri="{FF2B5EF4-FFF2-40B4-BE49-F238E27FC236}">
                <a16:creationId xmlns:a16="http://schemas.microsoft.com/office/drawing/2014/main" id="{9BC08728-A1FE-C1F4-B07F-06D86324F9F4}"/>
              </a:ext>
            </a:extLst>
          </p:cNvPr>
          <p:cNvSpPr txBox="1">
            <a:spLocks/>
          </p:cNvSpPr>
          <p:nvPr/>
        </p:nvSpPr>
        <p:spPr>
          <a:xfrm>
            <a:off x="889000" y="4273326"/>
            <a:ext cx="3895942" cy="514885"/>
          </a:xfrm>
          <a:prstGeom prst="rect">
            <a:avLst/>
          </a:prstGeom>
        </p:spPr>
        <p:txBody>
          <a:bodyPr wrap="square" lIns="121920" tIns="60960" rIns="121920" bIns="60960" anchor="t">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a:lnSpc>
                <a:spcPct val="114000"/>
              </a:lnSpc>
            </a:pPr>
            <a:r>
              <a:rPr lang="en-US" b="0">
                <a:solidFill>
                  <a:schemeClr val="accent1"/>
                </a:solidFill>
                <a:ea typeface="+mj-lt"/>
                <a:cs typeface="+mj-lt"/>
              </a:rPr>
              <a:t>Let’s connect: </a:t>
            </a:r>
          </a:p>
        </p:txBody>
      </p:sp>
      <p:sp>
        <p:nvSpPr>
          <p:cNvPr id="6" name="TextBox 5">
            <a:extLst>
              <a:ext uri="{FF2B5EF4-FFF2-40B4-BE49-F238E27FC236}">
                <a16:creationId xmlns:a16="http://schemas.microsoft.com/office/drawing/2014/main" id="{61A15F4C-FB2A-E3EA-E132-795694D8BFA2}"/>
              </a:ext>
            </a:extLst>
          </p:cNvPr>
          <p:cNvSpPr txBox="1"/>
          <p:nvPr/>
        </p:nvSpPr>
        <p:spPr>
          <a:xfrm>
            <a:off x="945931" y="2981450"/>
            <a:ext cx="4249881" cy="923330"/>
          </a:xfrm>
          <a:prstGeom prst="rect">
            <a:avLst/>
          </a:prstGeom>
          <a:noFill/>
        </p:spPr>
        <p:txBody>
          <a:bodyPr wrap="none" rtlCol="0">
            <a:spAutoFit/>
          </a:bodyPr>
          <a:lstStyle/>
          <a:p>
            <a:pPr algn="l"/>
            <a:r>
              <a:rPr lang="en-US" sz="5330">
                <a:solidFill>
                  <a:srgbClr val="262527"/>
                </a:solidFill>
                <a:latin typeface="+mj-lt"/>
              </a:rPr>
              <a:t>Thank You!</a:t>
            </a:r>
          </a:p>
        </p:txBody>
      </p:sp>
      <p:sp>
        <p:nvSpPr>
          <p:cNvPr id="7" name="Subtitle 2">
            <a:extLst>
              <a:ext uri="{FF2B5EF4-FFF2-40B4-BE49-F238E27FC236}">
                <a16:creationId xmlns:a16="http://schemas.microsoft.com/office/drawing/2014/main" id="{0F7BBE05-92E8-42F0-5976-FF64B5255DB4}"/>
              </a:ext>
            </a:extLst>
          </p:cNvPr>
          <p:cNvSpPr>
            <a:spLocks noGrp="1"/>
          </p:cNvSpPr>
          <p:nvPr>
            <p:ph type="subTitle" idx="1" hasCustomPrompt="1"/>
          </p:nvPr>
        </p:nvSpPr>
        <p:spPr>
          <a:xfrm>
            <a:off x="888999" y="4788211"/>
            <a:ext cx="9097963" cy="853439"/>
          </a:xfrm>
          <a:prstGeom prst="rect">
            <a:avLst/>
          </a:prstGeom>
        </p:spPr>
        <p:txBody>
          <a:bodyPr>
            <a:normAutofit/>
          </a:bodyPr>
          <a:lstStyle>
            <a:lvl1pPr marL="0" indent="0" algn="l">
              <a:buNone/>
              <a:defRPr sz="2400" b="0" i="0">
                <a:solidFill>
                  <a:schemeClr val="bg2">
                    <a:lumMod val="10000"/>
                  </a:schemeClr>
                </a:solidFill>
                <a:latin typeface="Montserrat" pitchFamily="2" charset="77"/>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Contact Information</a:t>
            </a:r>
          </a:p>
        </p:txBody>
      </p:sp>
    </p:spTree>
    <p:extLst>
      <p:ext uri="{BB962C8B-B14F-4D97-AF65-F5344CB8AC3E}">
        <p14:creationId xmlns:p14="http://schemas.microsoft.com/office/powerpoint/2010/main" val="801777466"/>
      </p:ext>
    </p:extLst>
  </p:cSld>
  <p:clrMapOvr>
    <a:masterClrMapping/>
  </p:clrMapOvr>
  <p:hf hdr="0" dt="0"/>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Logo slide">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B20FDBB-A459-03E9-3521-DFECAAC4797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97685" y="2543175"/>
            <a:ext cx="3796629" cy="1419300"/>
          </a:xfrm>
          <a:prstGeom prst="rect">
            <a:avLst/>
          </a:prstGeom>
        </p:spPr>
      </p:pic>
      <p:pic>
        <p:nvPicPr>
          <p:cNvPr id="11" name="Graphic 10">
            <a:extLst>
              <a:ext uri="{FF2B5EF4-FFF2-40B4-BE49-F238E27FC236}">
                <a16:creationId xmlns:a16="http://schemas.microsoft.com/office/drawing/2014/main" id="{6E3E45DE-81A1-DBCA-2CEA-A048AFEC277B}"/>
              </a:ext>
            </a:extLst>
          </p:cNvPr>
          <p:cNvPicPr>
            <a:picLocks noChangeAspect="1"/>
          </p:cNvPicPr>
          <p:nvPr/>
        </p:nvPicPr>
        <p:blipFill>
          <a:blip r:embed="rId4">
            <a:extLst>
              <a:ext uri="{96DAC541-7B7A-43D3-8B79-37D633B846F1}">
                <asvg:svgBlip xmlns:asvg="http://schemas.microsoft.com/office/drawing/2016/SVG/main" r:embed="rId5"/>
              </a:ext>
            </a:extLst>
          </a:blip>
          <a:srcRect t="44662"/>
          <a:stretch>
            <a:fillRect/>
          </a:stretch>
        </p:blipFill>
        <p:spPr>
          <a:xfrm rot="12600000">
            <a:off x="-1394790" y="1916879"/>
            <a:ext cx="5981677" cy="5441683"/>
          </a:xfrm>
          <a:custGeom>
            <a:avLst/>
            <a:gdLst>
              <a:gd name="connsiteX0" fmla="*/ 4486258 w 4486258"/>
              <a:gd name="connsiteY0" fmla="*/ 4081262 h 4081262"/>
              <a:gd name="connsiteX1" fmla="*/ 0 w 4486258"/>
              <a:gd name="connsiteY1" fmla="*/ 4081262 h 4081262"/>
              <a:gd name="connsiteX2" fmla="*/ 0 w 4486258"/>
              <a:gd name="connsiteY2" fmla="*/ 1412885 h 4081262"/>
              <a:gd name="connsiteX3" fmla="*/ 2447189 w 4486258"/>
              <a:gd name="connsiteY3" fmla="*/ 0 h 4081262"/>
              <a:gd name="connsiteX4" fmla="*/ 4486258 w 4486258"/>
              <a:gd name="connsiteY4" fmla="*/ 3531771 h 4081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6258" h="4081262">
                <a:moveTo>
                  <a:pt x="4486258" y="4081262"/>
                </a:moveTo>
                <a:lnTo>
                  <a:pt x="0" y="4081262"/>
                </a:lnTo>
                <a:lnTo>
                  <a:pt x="0" y="1412885"/>
                </a:lnTo>
                <a:lnTo>
                  <a:pt x="2447189" y="0"/>
                </a:lnTo>
                <a:lnTo>
                  <a:pt x="4486258" y="3531771"/>
                </a:lnTo>
                <a:close/>
              </a:path>
            </a:pathLst>
          </a:custGeom>
        </p:spPr>
      </p:pic>
      <p:sp>
        <p:nvSpPr>
          <p:cNvPr id="12" name="Freeform 11">
            <a:extLst>
              <a:ext uri="{FF2B5EF4-FFF2-40B4-BE49-F238E27FC236}">
                <a16:creationId xmlns:a16="http://schemas.microsoft.com/office/drawing/2014/main" id="{D9962430-39CE-DB4D-7B72-BEA3C6B34CC4}"/>
              </a:ext>
            </a:extLst>
          </p:cNvPr>
          <p:cNvSpPr/>
          <p:nvPr/>
        </p:nvSpPr>
        <p:spPr>
          <a:xfrm rot="1800000" flipH="1">
            <a:off x="8099890" y="-177680"/>
            <a:ext cx="5563380" cy="7484031"/>
          </a:xfrm>
          <a:custGeom>
            <a:avLst/>
            <a:gdLst>
              <a:gd name="connsiteX0" fmla="*/ 62272 w 4172535"/>
              <a:gd name="connsiteY0" fmla="*/ 4346544 h 5613023"/>
              <a:gd name="connsiteX1" fmla="*/ 0 w 4172535"/>
              <a:gd name="connsiteY1" fmla="*/ 4454402 h 5613023"/>
              <a:gd name="connsiteX2" fmla="*/ 18829 w 4172535"/>
              <a:gd name="connsiteY2" fmla="*/ 4465272 h 5613023"/>
              <a:gd name="connsiteX3" fmla="*/ 227587 w 4172535"/>
              <a:gd name="connsiteY3" fmla="*/ 4060210 h 5613023"/>
              <a:gd name="connsiteX4" fmla="*/ 168293 w 4172535"/>
              <a:gd name="connsiteY4" fmla="*/ 4162910 h 5613023"/>
              <a:gd name="connsiteX5" fmla="*/ 112739 w 4172535"/>
              <a:gd name="connsiteY5" fmla="*/ 4351897 h 5613023"/>
              <a:gd name="connsiteX6" fmla="*/ 62003 w 4172535"/>
              <a:gd name="connsiteY6" fmla="*/ 4490199 h 5613023"/>
              <a:gd name="connsiteX7" fmla="*/ 84982 w 4172535"/>
              <a:gd name="connsiteY7" fmla="*/ 4503466 h 5613023"/>
              <a:gd name="connsiteX8" fmla="*/ 124252 w 4172535"/>
              <a:gd name="connsiteY8" fmla="*/ 4399870 h 5613023"/>
              <a:gd name="connsiteX9" fmla="*/ 180222 w 4172535"/>
              <a:gd name="connsiteY9" fmla="*/ 4229554 h 5613023"/>
              <a:gd name="connsiteX10" fmla="*/ 349361 w 4172535"/>
              <a:gd name="connsiteY10" fmla="*/ 3849291 h 5613023"/>
              <a:gd name="connsiteX11" fmla="*/ 307256 w 4172535"/>
              <a:gd name="connsiteY11" fmla="*/ 3922220 h 5613023"/>
              <a:gd name="connsiteX12" fmla="*/ 283428 w 4172535"/>
              <a:gd name="connsiteY12" fmla="*/ 4040264 h 5613023"/>
              <a:gd name="connsiteX13" fmla="*/ 183540 w 4172535"/>
              <a:gd name="connsiteY13" fmla="*/ 4379328 h 5613023"/>
              <a:gd name="connsiteX14" fmla="*/ 128676 w 4172535"/>
              <a:gd name="connsiteY14" fmla="*/ 4528693 h 5613023"/>
              <a:gd name="connsiteX15" fmla="*/ 152243 w 4172535"/>
              <a:gd name="connsiteY15" fmla="*/ 4542299 h 5613023"/>
              <a:gd name="connsiteX16" fmla="*/ 209006 w 4172535"/>
              <a:gd name="connsiteY16" fmla="*/ 4387761 h 5613023"/>
              <a:gd name="connsiteX17" fmla="*/ 309560 w 4172535"/>
              <a:gd name="connsiteY17" fmla="*/ 4046452 h 5613023"/>
              <a:gd name="connsiteX18" fmla="*/ 460489 w 4172535"/>
              <a:gd name="connsiteY18" fmla="*/ 3656812 h 5613023"/>
              <a:gd name="connsiteX19" fmla="*/ 425731 w 4172535"/>
              <a:gd name="connsiteY19" fmla="*/ 3717014 h 5613023"/>
              <a:gd name="connsiteX20" fmla="*/ 423446 w 4172535"/>
              <a:gd name="connsiteY20" fmla="*/ 3733199 h 5613023"/>
              <a:gd name="connsiteX21" fmla="*/ 241141 w 4172535"/>
              <a:gd name="connsiteY21" fmla="*/ 4442964 h 5613023"/>
              <a:gd name="connsiteX22" fmla="*/ 194261 w 4172535"/>
              <a:gd name="connsiteY22" fmla="*/ 4566558 h 5613023"/>
              <a:gd name="connsiteX23" fmla="*/ 218622 w 4172535"/>
              <a:gd name="connsiteY23" fmla="*/ 4580623 h 5613023"/>
              <a:gd name="connsiteX24" fmla="*/ 279664 w 4172535"/>
              <a:gd name="connsiteY24" fmla="*/ 4414785 h 5613023"/>
              <a:gd name="connsiteX25" fmla="*/ 453991 w 4172535"/>
              <a:gd name="connsiteY25" fmla="*/ 3714024 h 5613023"/>
              <a:gd name="connsiteX26" fmla="*/ 558967 w 4172535"/>
              <a:gd name="connsiteY26" fmla="*/ 3486243 h 5613023"/>
              <a:gd name="connsiteX27" fmla="*/ 521924 w 4172535"/>
              <a:gd name="connsiteY27" fmla="*/ 3550404 h 5613023"/>
              <a:gd name="connsiteX28" fmla="*/ 501745 w 4172535"/>
              <a:gd name="connsiteY28" fmla="*/ 3726361 h 5613023"/>
              <a:gd name="connsiteX29" fmla="*/ 262099 w 4172535"/>
              <a:gd name="connsiteY29" fmla="*/ 4604829 h 5613023"/>
              <a:gd name="connsiteX30" fmla="*/ 261797 w 4172535"/>
              <a:gd name="connsiteY30" fmla="*/ 4605550 h 5613023"/>
              <a:gd name="connsiteX31" fmla="*/ 284764 w 4172535"/>
              <a:gd name="connsiteY31" fmla="*/ 4618810 h 5613023"/>
              <a:gd name="connsiteX32" fmla="*/ 338219 w 4172535"/>
              <a:gd name="connsiteY32" fmla="*/ 4477990 h 5613023"/>
              <a:gd name="connsiteX33" fmla="*/ 551110 w 4172535"/>
              <a:gd name="connsiteY33" fmla="*/ 3567414 h 5613023"/>
              <a:gd name="connsiteX34" fmla="*/ 646622 w 4172535"/>
              <a:gd name="connsiteY34" fmla="*/ 3334420 h 5613023"/>
              <a:gd name="connsiteX35" fmla="*/ 617832 w 4172535"/>
              <a:gd name="connsiteY35" fmla="*/ 3384285 h 5613023"/>
              <a:gd name="connsiteX36" fmla="*/ 617588 w 4172535"/>
              <a:gd name="connsiteY36" fmla="*/ 3388871 h 5613023"/>
              <a:gd name="connsiteX37" fmla="*/ 383935 w 4172535"/>
              <a:gd name="connsiteY37" fmla="*/ 4495223 h 5613023"/>
              <a:gd name="connsiteX38" fmla="*/ 327609 w 4172535"/>
              <a:gd name="connsiteY38" fmla="*/ 4643547 h 5613023"/>
              <a:gd name="connsiteX39" fmla="*/ 351451 w 4172535"/>
              <a:gd name="connsiteY39" fmla="*/ 4657312 h 5613023"/>
              <a:gd name="connsiteX40" fmla="*/ 356846 w 4172535"/>
              <a:gd name="connsiteY40" fmla="*/ 4644448 h 5613023"/>
              <a:gd name="connsiteX41" fmla="*/ 645446 w 4172535"/>
              <a:gd name="connsiteY41" fmla="*/ 3375903 h 5613023"/>
              <a:gd name="connsiteX42" fmla="*/ 730691 w 4172535"/>
              <a:gd name="connsiteY42" fmla="*/ 3188808 h 5613023"/>
              <a:gd name="connsiteX43" fmla="*/ 701380 w 4172535"/>
              <a:gd name="connsiteY43" fmla="*/ 3239577 h 5613023"/>
              <a:gd name="connsiteX44" fmla="*/ 693921 w 4172535"/>
              <a:gd name="connsiteY44" fmla="*/ 3384923 h 5613023"/>
              <a:gd name="connsiteX45" fmla="*/ 401748 w 4172535"/>
              <a:gd name="connsiteY45" fmla="*/ 4664677 h 5613023"/>
              <a:gd name="connsiteX46" fmla="*/ 394422 w 4172535"/>
              <a:gd name="connsiteY46" fmla="*/ 4682121 h 5613023"/>
              <a:gd name="connsiteX47" fmla="*/ 417745 w 4172535"/>
              <a:gd name="connsiteY47" fmla="*/ 4695587 h 5613023"/>
              <a:gd name="connsiteX48" fmla="*/ 426742 w 4172535"/>
              <a:gd name="connsiteY48" fmla="*/ 4674163 h 5613023"/>
              <a:gd name="connsiteX49" fmla="*/ 730628 w 4172535"/>
              <a:gd name="connsiteY49" fmla="*/ 3196832 h 5613023"/>
              <a:gd name="connsiteX50" fmla="*/ 807330 w 4172535"/>
              <a:gd name="connsiteY50" fmla="*/ 3056065 h 5613023"/>
              <a:gd name="connsiteX51" fmla="*/ 780192 w 4172535"/>
              <a:gd name="connsiteY51" fmla="*/ 3103069 h 5613023"/>
              <a:gd name="connsiteX52" fmla="*/ 779253 w 4172535"/>
              <a:gd name="connsiteY52" fmla="*/ 3204287 h 5613023"/>
              <a:gd name="connsiteX53" fmla="*/ 471308 w 4172535"/>
              <a:gd name="connsiteY53" fmla="*/ 4694560 h 5613023"/>
              <a:gd name="connsiteX54" fmla="*/ 460496 w 4172535"/>
              <a:gd name="connsiteY54" fmla="*/ 4720269 h 5613023"/>
              <a:gd name="connsiteX55" fmla="*/ 483934 w 4172535"/>
              <a:gd name="connsiteY55" fmla="*/ 4733801 h 5613023"/>
              <a:gd name="connsiteX56" fmla="*/ 496454 w 4172535"/>
              <a:gd name="connsiteY56" fmla="*/ 4704018 h 5613023"/>
              <a:gd name="connsiteX57" fmla="*/ 805972 w 4172535"/>
              <a:gd name="connsiteY57" fmla="*/ 3204773 h 5613023"/>
              <a:gd name="connsiteX58" fmla="*/ 880907 w 4172535"/>
              <a:gd name="connsiteY58" fmla="*/ 2928626 h 5613023"/>
              <a:gd name="connsiteX59" fmla="*/ 855645 w 4172535"/>
              <a:gd name="connsiteY59" fmla="*/ 2972382 h 5613023"/>
              <a:gd name="connsiteX60" fmla="*/ 857303 w 4172535"/>
              <a:gd name="connsiteY60" fmla="*/ 3024249 h 5613023"/>
              <a:gd name="connsiteX61" fmla="*/ 528139 w 4172535"/>
              <a:gd name="connsiteY61" fmla="*/ 4758033 h 5613023"/>
              <a:gd name="connsiteX62" fmla="*/ 527694 w 4172535"/>
              <a:gd name="connsiteY62" fmla="*/ 4759066 h 5613023"/>
              <a:gd name="connsiteX63" fmla="*/ 550219 w 4172535"/>
              <a:gd name="connsiteY63" fmla="*/ 4772071 h 5613023"/>
              <a:gd name="connsiteX64" fmla="*/ 566273 w 4172535"/>
              <a:gd name="connsiteY64" fmla="*/ 4733930 h 5613023"/>
              <a:gd name="connsiteX65" fmla="*/ 883807 w 4172535"/>
              <a:gd name="connsiteY65" fmla="*/ 3016712 h 5613023"/>
              <a:gd name="connsiteX66" fmla="*/ 951864 w 4172535"/>
              <a:gd name="connsiteY66" fmla="*/ 2805726 h 5613023"/>
              <a:gd name="connsiteX67" fmla="*/ 927413 w 4172535"/>
              <a:gd name="connsiteY67" fmla="*/ 2848077 h 5613023"/>
              <a:gd name="connsiteX68" fmla="*/ 932896 w 4172535"/>
              <a:gd name="connsiteY68" fmla="*/ 3022413 h 5613023"/>
              <a:gd name="connsiteX69" fmla="*/ 610957 w 4172535"/>
              <a:gd name="connsiteY69" fmla="*/ 4754281 h 5613023"/>
              <a:gd name="connsiteX70" fmla="*/ 593042 w 4172535"/>
              <a:gd name="connsiteY70" fmla="*/ 4796794 h 5613023"/>
              <a:gd name="connsiteX71" fmla="*/ 616824 w 4172535"/>
              <a:gd name="connsiteY71" fmla="*/ 4810525 h 5613023"/>
              <a:gd name="connsiteX72" fmla="*/ 622931 w 4172535"/>
              <a:gd name="connsiteY72" fmla="*/ 4796343 h 5613023"/>
              <a:gd name="connsiteX73" fmla="*/ 953346 w 4172535"/>
              <a:gd name="connsiteY73" fmla="*/ 2825539 h 5613023"/>
              <a:gd name="connsiteX74" fmla="*/ 1019429 w 4172535"/>
              <a:gd name="connsiteY74" fmla="*/ 2688699 h 5613023"/>
              <a:gd name="connsiteX75" fmla="*/ 995719 w 4172535"/>
              <a:gd name="connsiteY75" fmla="*/ 2729766 h 5613023"/>
              <a:gd name="connsiteX76" fmla="*/ 1003014 w 4172535"/>
              <a:gd name="connsiteY76" fmla="*/ 2828894 h 5613023"/>
              <a:gd name="connsiteX77" fmla="*/ 667785 w 4172535"/>
              <a:gd name="connsiteY77" fmla="*/ 4814483 h 5613023"/>
              <a:gd name="connsiteX78" fmla="*/ 659007 w 4172535"/>
              <a:gd name="connsiteY78" fmla="*/ 4834879 h 5613023"/>
              <a:gd name="connsiteX79" fmla="*/ 682690 w 4172535"/>
              <a:gd name="connsiteY79" fmla="*/ 4848553 h 5613023"/>
              <a:gd name="connsiteX80" fmla="*/ 705857 w 4172535"/>
              <a:gd name="connsiteY80" fmla="*/ 4793626 h 5613023"/>
              <a:gd name="connsiteX81" fmla="*/ 1029449 w 4172535"/>
              <a:gd name="connsiteY81" fmla="*/ 2824510 h 5613023"/>
              <a:gd name="connsiteX82" fmla="*/ 1087606 w 4172535"/>
              <a:gd name="connsiteY82" fmla="*/ 2570614 h 5613023"/>
              <a:gd name="connsiteX83" fmla="*/ 1063055 w 4172535"/>
              <a:gd name="connsiteY83" fmla="*/ 2613137 h 5613023"/>
              <a:gd name="connsiteX84" fmla="*/ 1063756 w 4172535"/>
              <a:gd name="connsiteY84" fmla="*/ 2624143 h 5613023"/>
              <a:gd name="connsiteX85" fmla="*/ 750752 w 4172535"/>
              <a:gd name="connsiteY85" fmla="*/ 4813477 h 5613023"/>
              <a:gd name="connsiteX86" fmla="*/ 725512 w 4172535"/>
              <a:gd name="connsiteY86" fmla="*/ 4873276 h 5613023"/>
              <a:gd name="connsiteX87" fmla="*/ 748940 w 4172535"/>
              <a:gd name="connsiteY87" fmla="*/ 4886803 h 5613023"/>
              <a:gd name="connsiteX88" fmla="*/ 775752 w 4172535"/>
              <a:gd name="connsiteY88" fmla="*/ 4823294 h 5613023"/>
              <a:gd name="connsiteX89" fmla="*/ 1090844 w 4172535"/>
              <a:gd name="connsiteY89" fmla="*/ 2621241 h 5613023"/>
              <a:gd name="connsiteX90" fmla="*/ 1156978 w 4172535"/>
              <a:gd name="connsiteY90" fmla="*/ 2450457 h 5613023"/>
              <a:gd name="connsiteX91" fmla="*/ 1131997 w 4172535"/>
              <a:gd name="connsiteY91" fmla="*/ 2493726 h 5613023"/>
              <a:gd name="connsiteX92" fmla="*/ 1140222 w 4172535"/>
              <a:gd name="connsiteY92" fmla="*/ 2623449 h 5613023"/>
              <a:gd name="connsiteX93" fmla="*/ 809298 w 4172535"/>
              <a:gd name="connsiteY93" fmla="*/ 4871887 h 5613023"/>
              <a:gd name="connsiteX94" fmla="*/ 792129 w 4172535"/>
              <a:gd name="connsiteY94" fmla="*/ 4911737 h 5613023"/>
              <a:gd name="connsiteX95" fmla="*/ 815134 w 4172535"/>
              <a:gd name="connsiteY95" fmla="*/ 4925020 h 5613023"/>
              <a:gd name="connsiteX96" fmla="*/ 845537 w 4172535"/>
              <a:gd name="connsiteY96" fmla="*/ 4853078 h 5613023"/>
              <a:gd name="connsiteX97" fmla="*/ 1166995 w 4172535"/>
              <a:gd name="connsiteY97" fmla="*/ 2620736 h 5613023"/>
              <a:gd name="connsiteX98" fmla="*/ 1156702 w 4172535"/>
              <a:gd name="connsiteY98" fmla="*/ 2459128 h 5613023"/>
              <a:gd name="connsiteX99" fmla="*/ 1238758 w 4172535"/>
              <a:gd name="connsiteY99" fmla="*/ 2308811 h 5613023"/>
              <a:gd name="connsiteX100" fmla="*/ 1209588 w 4172535"/>
              <a:gd name="connsiteY100" fmla="*/ 2359334 h 5613023"/>
              <a:gd name="connsiteX101" fmla="*/ 1207057 w 4172535"/>
              <a:gd name="connsiteY101" fmla="*/ 2478050 h 5613023"/>
              <a:gd name="connsiteX102" fmla="*/ 1216815 w 4172535"/>
              <a:gd name="connsiteY102" fmla="*/ 2622818 h 5613023"/>
              <a:gd name="connsiteX103" fmla="*/ 890528 w 4172535"/>
              <a:gd name="connsiteY103" fmla="*/ 4873252 h 5613023"/>
              <a:gd name="connsiteX104" fmla="*/ 858123 w 4172535"/>
              <a:gd name="connsiteY104" fmla="*/ 4949839 h 5613023"/>
              <a:gd name="connsiteX105" fmla="*/ 881493 w 4172535"/>
              <a:gd name="connsiteY105" fmla="*/ 4963332 h 5613023"/>
              <a:gd name="connsiteX106" fmla="*/ 915426 w 4172535"/>
              <a:gd name="connsiteY106" fmla="*/ 4883102 h 5613023"/>
              <a:gd name="connsiteX107" fmla="*/ 1243146 w 4172535"/>
              <a:gd name="connsiteY107" fmla="*/ 2620042 h 5613023"/>
              <a:gd name="connsiteX108" fmla="*/ 1238338 w 4172535"/>
              <a:gd name="connsiteY108" fmla="*/ 2312096 h 5613023"/>
              <a:gd name="connsiteX109" fmla="*/ 1344033 w 4172535"/>
              <a:gd name="connsiteY109" fmla="*/ 2126470 h 5613023"/>
              <a:gd name="connsiteX110" fmla="*/ 1303102 w 4172535"/>
              <a:gd name="connsiteY110" fmla="*/ 2197364 h 5613023"/>
              <a:gd name="connsiteX111" fmla="*/ 1287693 w 4172535"/>
              <a:gd name="connsiteY111" fmla="*/ 2320151 h 5613023"/>
              <a:gd name="connsiteX112" fmla="*/ 1292713 w 4172535"/>
              <a:gd name="connsiteY112" fmla="*/ 2622251 h 5613023"/>
              <a:gd name="connsiteX113" fmla="*/ 950323 w 4172535"/>
              <a:gd name="connsiteY113" fmla="*/ 4929610 h 5613023"/>
              <a:gd name="connsiteX114" fmla="*/ 924996 w 4172535"/>
              <a:gd name="connsiteY114" fmla="*/ 4988449 h 5613023"/>
              <a:gd name="connsiteX115" fmla="*/ 947558 w 4172535"/>
              <a:gd name="connsiteY115" fmla="*/ 5001474 h 5613023"/>
              <a:gd name="connsiteX116" fmla="*/ 985197 w 4172535"/>
              <a:gd name="connsiteY116" fmla="*/ 4912579 h 5613023"/>
              <a:gd name="connsiteX117" fmla="*/ 1319423 w 4172535"/>
              <a:gd name="connsiteY117" fmla="*/ 2619222 h 5613023"/>
              <a:gd name="connsiteX118" fmla="*/ 1332505 w 4172535"/>
              <a:gd name="connsiteY118" fmla="*/ 2178432 h 5613023"/>
              <a:gd name="connsiteX119" fmla="*/ 4156577 w 4172535"/>
              <a:gd name="connsiteY119" fmla="*/ 1830102 h 5613023"/>
              <a:gd name="connsiteX120" fmla="*/ 2923326 w 4172535"/>
              <a:gd name="connsiteY120" fmla="*/ 2069399 h 5613023"/>
              <a:gd name="connsiteX121" fmla="*/ 2511316 w 4172535"/>
              <a:gd name="connsiteY121" fmla="*/ 2611967 h 5613023"/>
              <a:gd name="connsiteX122" fmla="*/ 2076162 w 4172535"/>
              <a:gd name="connsiteY122" fmla="*/ 5382760 h 5613023"/>
              <a:gd name="connsiteX123" fmla="*/ 1983331 w 4172535"/>
              <a:gd name="connsiteY123" fmla="*/ 5599479 h 5613023"/>
              <a:gd name="connsiteX124" fmla="*/ 2006791 w 4172535"/>
              <a:gd name="connsiteY124" fmla="*/ 5613023 h 5613023"/>
              <a:gd name="connsiteX125" fmla="*/ 2101170 w 4172535"/>
              <a:gd name="connsiteY125" fmla="*/ 5392672 h 5613023"/>
              <a:gd name="connsiteX126" fmla="*/ 2538151 w 4172535"/>
              <a:gd name="connsiteY126" fmla="*/ 2609822 h 5613023"/>
              <a:gd name="connsiteX127" fmla="*/ 2928440 w 4172535"/>
              <a:gd name="connsiteY127" fmla="*/ 2095581 h 5613023"/>
              <a:gd name="connsiteX128" fmla="*/ 4161565 w 4172535"/>
              <a:gd name="connsiteY128" fmla="*/ 1856536 h 5613023"/>
              <a:gd name="connsiteX129" fmla="*/ 4172300 w 4172535"/>
              <a:gd name="connsiteY129" fmla="*/ 1840827 h 5613023"/>
              <a:gd name="connsiteX130" fmla="*/ 4156577 w 4172535"/>
              <a:gd name="connsiteY130" fmla="*/ 1830102 h 5613023"/>
              <a:gd name="connsiteX131" fmla="*/ 4142054 w 4172535"/>
              <a:gd name="connsiteY131" fmla="*/ 1755909 h 5613023"/>
              <a:gd name="connsiteX132" fmla="*/ 2900089 w 4172535"/>
              <a:gd name="connsiteY132" fmla="*/ 1996973 h 5613023"/>
              <a:gd name="connsiteX133" fmla="*/ 2435102 w 4172535"/>
              <a:gd name="connsiteY133" fmla="*/ 2612913 h 5613023"/>
              <a:gd name="connsiteX134" fmla="*/ 2006426 w 4172535"/>
              <a:gd name="connsiteY134" fmla="*/ 5352842 h 5613023"/>
              <a:gd name="connsiteX135" fmla="*/ 1917182 w 4172535"/>
              <a:gd name="connsiteY135" fmla="*/ 5561287 h 5613023"/>
              <a:gd name="connsiteX136" fmla="*/ 1940628 w 4172535"/>
              <a:gd name="connsiteY136" fmla="*/ 5574824 h 5613023"/>
              <a:gd name="connsiteX137" fmla="*/ 2031374 w 4172535"/>
              <a:gd name="connsiteY137" fmla="*/ 5362840 h 5613023"/>
              <a:gd name="connsiteX138" fmla="*/ 2461874 w 4172535"/>
              <a:gd name="connsiteY138" fmla="*/ 2610453 h 5613023"/>
              <a:gd name="connsiteX139" fmla="*/ 2905140 w 4172535"/>
              <a:gd name="connsiteY139" fmla="*/ 2022965 h 5613023"/>
              <a:gd name="connsiteX140" fmla="*/ 4147106 w 4172535"/>
              <a:gd name="connsiteY140" fmla="*/ 1782343 h 5613023"/>
              <a:gd name="connsiteX141" fmla="*/ 4157809 w 4172535"/>
              <a:gd name="connsiteY141" fmla="*/ 1766602 h 5613023"/>
              <a:gd name="connsiteX142" fmla="*/ 4142054 w 4172535"/>
              <a:gd name="connsiteY142" fmla="*/ 1755909 h 5613023"/>
              <a:gd name="connsiteX143" fmla="*/ 4127532 w 4172535"/>
              <a:gd name="connsiteY143" fmla="*/ 1681085 h 5613023"/>
              <a:gd name="connsiteX144" fmla="*/ 2876663 w 4172535"/>
              <a:gd name="connsiteY144" fmla="*/ 1923789 h 5613023"/>
              <a:gd name="connsiteX145" fmla="*/ 2358888 w 4172535"/>
              <a:gd name="connsiteY145" fmla="*/ 2612913 h 5613023"/>
              <a:gd name="connsiteX146" fmla="*/ 1936789 w 4172535"/>
              <a:gd name="connsiteY146" fmla="*/ 5322697 h 5613023"/>
              <a:gd name="connsiteX147" fmla="*/ 1851066 w 4172535"/>
              <a:gd name="connsiteY147" fmla="*/ 5523115 h 5613023"/>
              <a:gd name="connsiteX148" fmla="*/ 1874811 w 4172535"/>
              <a:gd name="connsiteY148" fmla="*/ 5536824 h 5613023"/>
              <a:gd name="connsiteX149" fmla="*/ 1961982 w 4172535"/>
              <a:gd name="connsiteY149" fmla="*/ 5333022 h 5613023"/>
              <a:gd name="connsiteX150" fmla="*/ 2386102 w 4172535"/>
              <a:gd name="connsiteY150" fmla="*/ 2611210 h 5613023"/>
              <a:gd name="connsiteX151" fmla="*/ 2882282 w 4172535"/>
              <a:gd name="connsiteY151" fmla="*/ 1950476 h 5613023"/>
              <a:gd name="connsiteX152" fmla="*/ 4132772 w 4172535"/>
              <a:gd name="connsiteY152" fmla="*/ 1707456 h 5613023"/>
              <a:gd name="connsiteX153" fmla="*/ 4143254 w 4172535"/>
              <a:gd name="connsiteY153" fmla="*/ 1691810 h 5613023"/>
              <a:gd name="connsiteX154" fmla="*/ 4127532 w 4172535"/>
              <a:gd name="connsiteY154" fmla="*/ 1681085 h 5613023"/>
              <a:gd name="connsiteX155" fmla="*/ 4113008 w 4172535"/>
              <a:gd name="connsiteY155" fmla="*/ 1606639 h 5613023"/>
              <a:gd name="connsiteX156" fmla="*/ 2853615 w 4172535"/>
              <a:gd name="connsiteY156" fmla="*/ 1851363 h 5613023"/>
              <a:gd name="connsiteX157" fmla="*/ 2282737 w 4172535"/>
              <a:gd name="connsiteY157" fmla="*/ 2614049 h 5613023"/>
              <a:gd name="connsiteX158" fmla="*/ 1867344 w 4172535"/>
              <a:gd name="connsiteY158" fmla="*/ 5291602 h 5613023"/>
              <a:gd name="connsiteX159" fmla="*/ 1784711 w 4172535"/>
              <a:gd name="connsiteY159" fmla="*/ 5484805 h 5613023"/>
              <a:gd name="connsiteX160" fmla="*/ 1808169 w 4172535"/>
              <a:gd name="connsiteY160" fmla="*/ 5498348 h 5613023"/>
              <a:gd name="connsiteX161" fmla="*/ 1891761 w 4172535"/>
              <a:gd name="connsiteY161" fmla="*/ 5302825 h 5613023"/>
              <a:gd name="connsiteX162" fmla="*/ 2309447 w 4172535"/>
              <a:gd name="connsiteY162" fmla="*/ 2611651 h 5613023"/>
              <a:gd name="connsiteX163" fmla="*/ 2858793 w 4172535"/>
              <a:gd name="connsiteY163" fmla="*/ 1877608 h 5613023"/>
              <a:gd name="connsiteX164" fmla="*/ 4117997 w 4172535"/>
              <a:gd name="connsiteY164" fmla="*/ 1633074 h 5613023"/>
              <a:gd name="connsiteX165" fmla="*/ 4128731 w 4172535"/>
              <a:gd name="connsiteY165" fmla="*/ 1617364 h 5613023"/>
              <a:gd name="connsiteX166" fmla="*/ 4113008 w 4172535"/>
              <a:gd name="connsiteY166" fmla="*/ 1606639 h 5613023"/>
              <a:gd name="connsiteX167" fmla="*/ 4098549 w 4172535"/>
              <a:gd name="connsiteY167" fmla="*/ 1532257 h 5613023"/>
              <a:gd name="connsiteX168" fmla="*/ 2830379 w 4172535"/>
              <a:gd name="connsiteY168" fmla="*/ 1778621 h 5613023"/>
              <a:gd name="connsiteX169" fmla="*/ 2206649 w 4172535"/>
              <a:gd name="connsiteY169" fmla="*/ 2614554 h 5613023"/>
              <a:gd name="connsiteX170" fmla="*/ 1797500 w 4172535"/>
              <a:gd name="connsiteY170" fmla="*/ 5261699 h 5613023"/>
              <a:gd name="connsiteX171" fmla="*/ 1718479 w 4172535"/>
              <a:gd name="connsiteY171" fmla="*/ 5446566 h 5613023"/>
              <a:gd name="connsiteX172" fmla="*/ 1742049 w 4172535"/>
              <a:gd name="connsiteY172" fmla="*/ 5460174 h 5613023"/>
              <a:gd name="connsiteX173" fmla="*/ 1822545 w 4172535"/>
              <a:gd name="connsiteY173" fmla="*/ 5271824 h 5613023"/>
              <a:gd name="connsiteX174" fmla="*/ 2233422 w 4172535"/>
              <a:gd name="connsiteY174" fmla="*/ 2612535 h 5613023"/>
              <a:gd name="connsiteX175" fmla="*/ 2835556 w 4172535"/>
              <a:gd name="connsiteY175" fmla="*/ 1804992 h 5613023"/>
              <a:gd name="connsiteX176" fmla="*/ 4103726 w 4172535"/>
              <a:gd name="connsiteY176" fmla="*/ 1558502 h 5613023"/>
              <a:gd name="connsiteX177" fmla="*/ 4104232 w 4172535"/>
              <a:gd name="connsiteY177" fmla="*/ 1558502 h 5613023"/>
              <a:gd name="connsiteX178" fmla="*/ 4114088 w 4172535"/>
              <a:gd name="connsiteY178" fmla="*/ 1543209 h 5613023"/>
              <a:gd name="connsiteX179" fmla="*/ 4098549 w 4172535"/>
              <a:gd name="connsiteY179" fmla="*/ 1532257 h 5613023"/>
              <a:gd name="connsiteX180" fmla="*/ 4084089 w 4172535"/>
              <a:gd name="connsiteY180" fmla="*/ 1457812 h 5613023"/>
              <a:gd name="connsiteX181" fmla="*/ 2807205 w 4172535"/>
              <a:gd name="connsiteY181" fmla="*/ 1705942 h 5613023"/>
              <a:gd name="connsiteX182" fmla="*/ 2130120 w 4172535"/>
              <a:gd name="connsiteY182" fmla="*/ 2615248 h 5613023"/>
              <a:gd name="connsiteX183" fmla="*/ 1727599 w 4172535"/>
              <a:gd name="connsiteY183" fmla="*/ 5231668 h 5613023"/>
              <a:gd name="connsiteX184" fmla="*/ 1652165 w 4172535"/>
              <a:gd name="connsiteY184" fmla="*/ 5408280 h 5613023"/>
              <a:gd name="connsiteX185" fmla="*/ 1675819 w 4172535"/>
              <a:gd name="connsiteY185" fmla="*/ 5421936 h 5613023"/>
              <a:gd name="connsiteX186" fmla="*/ 1752828 w 4172535"/>
              <a:gd name="connsiteY186" fmla="*/ 5241619 h 5613023"/>
              <a:gd name="connsiteX187" fmla="*/ 2157208 w 4172535"/>
              <a:gd name="connsiteY187" fmla="*/ 2612913 h 5613023"/>
              <a:gd name="connsiteX188" fmla="*/ 2812383 w 4172535"/>
              <a:gd name="connsiteY188" fmla="*/ 1732250 h 5613023"/>
              <a:gd name="connsiteX189" fmla="*/ 4089267 w 4172535"/>
              <a:gd name="connsiteY189" fmla="*/ 1484057 h 5613023"/>
              <a:gd name="connsiteX190" fmla="*/ 4099812 w 4172535"/>
              <a:gd name="connsiteY190" fmla="*/ 1468347 h 5613023"/>
              <a:gd name="connsiteX191" fmla="*/ 4084089 w 4172535"/>
              <a:gd name="connsiteY191" fmla="*/ 1457812 h 5613023"/>
              <a:gd name="connsiteX192" fmla="*/ 4069376 w 4172535"/>
              <a:gd name="connsiteY192" fmla="*/ 1383366 h 5613023"/>
              <a:gd name="connsiteX193" fmla="*/ 2784031 w 4172535"/>
              <a:gd name="connsiteY193" fmla="*/ 1633263 h 5613023"/>
              <a:gd name="connsiteX194" fmla="*/ 2054348 w 4172535"/>
              <a:gd name="connsiteY194" fmla="*/ 2615815 h 5613023"/>
              <a:gd name="connsiteX195" fmla="*/ 1657855 w 4172535"/>
              <a:gd name="connsiteY195" fmla="*/ 5201853 h 5613023"/>
              <a:gd name="connsiteX196" fmla="*/ 1586024 w 4172535"/>
              <a:gd name="connsiteY196" fmla="*/ 5370093 h 5613023"/>
              <a:gd name="connsiteX197" fmla="*/ 1609720 w 4172535"/>
              <a:gd name="connsiteY197" fmla="*/ 5383774 h 5613023"/>
              <a:gd name="connsiteX198" fmla="*/ 1683084 w 4172535"/>
              <a:gd name="connsiteY198" fmla="*/ 5211857 h 5613023"/>
              <a:gd name="connsiteX199" fmla="*/ 2081120 w 4172535"/>
              <a:gd name="connsiteY199" fmla="*/ 2613355 h 5613023"/>
              <a:gd name="connsiteX200" fmla="*/ 2789209 w 4172535"/>
              <a:gd name="connsiteY200" fmla="*/ 1659571 h 5613023"/>
              <a:gd name="connsiteX201" fmla="*/ 4074491 w 4172535"/>
              <a:gd name="connsiteY201" fmla="*/ 1409611 h 5613023"/>
              <a:gd name="connsiteX202" fmla="*/ 4075274 w 4172535"/>
              <a:gd name="connsiteY202" fmla="*/ 1409460 h 5613023"/>
              <a:gd name="connsiteX203" fmla="*/ 4085383 w 4172535"/>
              <a:gd name="connsiteY203" fmla="*/ 1393467 h 5613023"/>
              <a:gd name="connsiteX204" fmla="*/ 4069376 w 4172535"/>
              <a:gd name="connsiteY204" fmla="*/ 1383366 h 5613023"/>
              <a:gd name="connsiteX205" fmla="*/ 4055485 w 4172535"/>
              <a:gd name="connsiteY205" fmla="*/ 1308858 h 5613023"/>
              <a:gd name="connsiteX206" fmla="*/ 2761047 w 4172535"/>
              <a:gd name="connsiteY206" fmla="*/ 1560584 h 5613023"/>
              <a:gd name="connsiteX207" fmla="*/ 1978070 w 4172535"/>
              <a:gd name="connsiteY207" fmla="*/ 2616509 h 5613023"/>
              <a:gd name="connsiteX208" fmla="*/ 1588386 w 4172535"/>
              <a:gd name="connsiteY208" fmla="*/ 5171785 h 5613023"/>
              <a:gd name="connsiteX209" fmla="*/ 1520054 w 4172535"/>
              <a:gd name="connsiteY209" fmla="*/ 5332005 h 5613023"/>
              <a:gd name="connsiteX210" fmla="*/ 1543390 w 4172535"/>
              <a:gd name="connsiteY210" fmla="*/ 5345478 h 5613023"/>
              <a:gd name="connsiteX211" fmla="*/ 1613243 w 4172535"/>
              <a:gd name="connsiteY211" fmla="*/ 5181688 h 5613023"/>
              <a:gd name="connsiteX212" fmla="*/ 2004906 w 4172535"/>
              <a:gd name="connsiteY212" fmla="*/ 2613986 h 5613023"/>
              <a:gd name="connsiteX213" fmla="*/ 2766225 w 4172535"/>
              <a:gd name="connsiteY213" fmla="*/ 1586955 h 5613023"/>
              <a:gd name="connsiteX214" fmla="*/ 4060663 w 4172535"/>
              <a:gd name="connsiteY214" fmla="*/ 1335166 h 5613023"/>
              <a:gd name="connsiteX215" fmla="*/ 4071239 w 4172535"/>
              <a:gd name="connsiteY215" fmla="*/ 1319425 h 5613023"/>
              <a:gd name="connsiteX216" fmla="*/ 4055485 w 4172535"/>
              <a:gd name="connsiteY216" fmla="*/ 1308858 h 5613023"/>
              <a:gd name="connsiteX217" fmla="*/ 4040583 w 4172535"/>
              <a:gd name="connsiteY217" fmla="*/ 1234349 h 5613023"/>
              <a:gd name="connsiteX218" fmla="*/ 2737558 w 4172535"/>
              <a:gd name="connsiteY218" fmla="*/ 1487779 h 5613023"/>
              <a:gd name="connsiteX219" fmla="*/ 1901983 w 4172535"/>
              <a:gd name="connsiteY219" fmla="*/ 2617077 h 5613023"/>
              <a:gd name="connsiteX220" fmla="*/ 1518537 w 4172535"/>
              <a:gd name="connsiteY220" fmla="*/ 5142023 h 5613023"/>
              <a:gd name="connsiteX221" fmla="*/ 1453858 w 4172535"/>
              <a:gd name="connsiteY221" fmla="*/ 5293787 h 5613023"/>
              <a:gd name="connsiteX222" fmla="*/ 1477338 w 4172535"/>
              <a:gd name="connsiteY222" fmla="*/ 5307343 h 5613023"/>
              <a:gd name="connsiteX223" fmla="*/ 1543580 w 4172535"/>
              <a:gd name="connsiteY223" fmla="*/ 5151912 h 5613023"/>
              <a:gd name="connsiteX224" fmla="*/ 1928819 w 4172535"/>
              <a:gd name="connsiteY224" fmla="*/ 2614617 h 5613023"/>
              <a:gd name="connsiteX225" fmla="*/ 2742799 w 4172535"/>
              <a:gd name="connsiteY225" fmla="*/ 1514213 h 5613023"/>
              <a:gd name="connsiteX226" fmla="*/ 4045761 w 4172535"/>
              <a:gd name="connsiteY226" fmla="*/ 1260594 h 5613023"/>
              <a:gd name="connsiteX227" fmla="*/ 4056432 w 4172535"/>
              <a:gd name="connsiteY227" fmla="*/ 1244822 h 5613023"/>
              <a:gd name="connsiteX228" fmla="*/ 4056413 w 4172535"/>
              <a:gd name="connsiteY228" fmla="*/ 1244728 h 5613023"/>
              <a:gd name="connsiteX229" fmla="*/ 4040583 w 4172535"/>
              <a:gd name="connsiteY229" fmla="*/ 1234349 h 5613023"/>
              <a:gd name="connsiteX230" fmla="*/ 4026060 w 4172535"/>
              <a:gd name="connsiteY230" fmla="*/ 1160030 h 5613023"/>
              <a:gd name="connsiteX231" fmla="*/ 2714447 w 4172535"/>
              <a:gd name="connsiteY231" fmla="*/ 1415290 h 5613023"/>
              <a:gd name="connsiteX232" fmla="*/ 1825769 w 4172535"/>
              <a:gd name="connsiteY232" fmla="*/ 2617708 h 5613023"/>
              <a:gd name="connsiteX233" fmla="*/ 1448574 w 4172535"/>
              <a:gd name="connsiteY233" fmla="*/ 5111997 h 5613023"/>
              <a:gd name="connsiteX234" fmla="*/ 1387467 w 4172535"/>
              <a:gd name="connsiteY234" fmla="*/ 5255456 h 5613023"/>
              <a:gd name="connsiteX235" fmla="*/ 1410985 w 4172535"/>
              <a:gd name="connsiteY235" fmla="*/ 5269034 h 5613023"/>
              <a:gd name="connsiteX236" fmla="*/ 1473684 w 4172535"/>
              <a:gd name="connsiteY236" fmla="*/ 5121789 h 5613023"/>
              <a:gd name="connsiteX237" fmla="*/ 1852542 w 4172535"/>
              <a:gd name="connsiteY237" fmla="*/ 2615058 h 5613023"/>
              <a:gd name="connsiteX238" fmla="*/ 2719625 w 4172535"/>
              <a:gd name="connsiteY238" fmla="*/ 1441598 h 5613023"/>
              <a:gd name="connsiteX239" fmla="*/ 4031301 w 4172535"/>
              <a:gd name="connsiteY239" fmla="*/ 1186338 h 5613023"/>
              <a:gd name="connsiteX240" fmla="*/ 4041909 w 4172535"/>
              <a:gd name="connsiteY240" fmla="*/ 1170566 h 5613023"/>
              <a:gd name="connsiteX241" fmla="*/ 4026060 w 4172535"/>
              <a:gd name="connsiteY241" fmla="*/ 1160030 h 5613023"/>
              <a:gd name="connsiteX242" fmla="*/ 4011537 w 4172535"/>
              <a:gd name="connsiteY242" fmla="*/ 1085522 h 5613023"/>
              <a:gd name="connsiteX243" fmla="*/ 2690895 w 4172535"/>
              <a:gd name="connsiteY243" fmla="*/ 1342800 h 5613023"/>
              <a:gd name="connsiteX244" fmla="*/ 1749302 w 4172535"/>
              <a:gd name="connsiteY244" fmla="*/ 2618528 h 5613023"/>
              <a:gd name="connsiteX245" fmla="*/ 1378644 w 4172535"/>
              <a:gd name="connsiteY245" fmla="*/ 5082431 h 5613023"/>
              <a:gd name="connsiteX246" fmla="*/ 1321276 w 4172535"/>
              <a:gd name="connsiteY246" fmla="*/ 5217241 h 5613023"/>
              <a:gd name="connsiteX247" fmla="*/ 1344809 w 4172535"/>
              <a:gd name="connsiteY247" fmla="*/ 5230828 h 5613023"/>
              <a:gd name="connsiteX248" fmla="*/ 1403833 w 4172535"/>
              <a:gd name="connsiteY248" fmla="*/ 5092118 h 5613023"/>
              <a:gd name="connsiteX249" fmla="*/ 1776327 w 4172535"/>
              <a:gd name="connsiteY249" fmla="*/ 2615879 h 5613023"/>
              <a:gd name="connsiteX250" fmla="*/ 2696325 w 4172535"/>
              <a:gd name="connsiteY250" fmla="*/ 1368919 h 5613023"/>
              <a:gd name="connsiteX251" fmla="*/ 4016715 w 4172535"/>
              <a:gd name="connsiteY251" fmla="*/ 1111767 h 5613023"/>
              <a:gd name="connsiteX252" fmla="*/ 4027386 w 4172535"/>
              <a:gd name="connsiteY252" fmla="*/ 1095995 h 5613023"/>
              <a:gd name="connsiteX253" fmla="*/ 4011537 w 4172535"/>
              <a:gd name="connsiteY253" fmla="*/ 1085522 h 5613023"/>
              <a:gd name="connsiteX254" fmla="*/ 3996825 w 4172535"/>
              <a:gd name="connsiteY254" fmla="*/ 1011203 h 5613023"/>
              <a:gd name="connsiteX255" fmla="*/ 2667595 w 4172535"/>
              <a:gd name="connsiteY255" fmla="*/ 1269869 h 5613023"/>
              <a:gd name="connsiteX256" fmla="*/ 1673467 w 4172535"/>
              <a:gd name="connsiteY256" fmla="*/ 2618844 h 5613023"/>
              <a:gd name="connsiteX257" fmla="*/ 1309084 w 4172535"/>
              <a:gd name="connsiteY257" fmla="*/ 5052141 h 5613023"/>
              <a:gd name="connsiteX258" fmla="*/ 1255123 w 4172535"/>
              <a:gd name="connsiteY258" fmla="*/ 5179047 h 5613023"/>
              <a:gd name="connsiteX259" fmla="*/ 1278582 w 4172535"/>
              <a:gd name="connsiteY259" fmla="*/ 5192591 h 5613023"/>
              <a:gd name="connsiteX260" fmla="*/ 1334058 w 4172535"/>
              <a:gd name="connsiteY260" fmla="*/ 5062112 h 5613023"/>
              <a:gd name="connsiteX261" fmla="*/ 1700177 w 4172535"/>
              <a:gd name="connsiteY261" fmla="*/ 2616383 h 5613023"/>
              <a:gd name="connsiteX262" fmla="*/ 2672899 w 4172535"/>
              <a:gd name="connsiteY262" fmla="*/ 1296114 h 5613023"/>
              <a:gd name="connsiteX263" fmla="*/ 4002003 w 4172535"/>
              <a:gd name="connsiteY263" fmla="*/ 1037448 h 5613023"/>
              <a:gd name="connsiteX264" fmla="*/ 4012674 w 4172535"/>
              <a:gd name="connsiteY264" fmla="*/ 1021675 h 5613023"/>
              <a:gd name="connsiteX265" fmla="*/ 3996825 w 4172535"/>
              <a:gd name="connsiteY265" fmla="*/ 1011203 h 5613023"/>
              <a:gd name="connsiteX266" fmla="*/ 3982491 w 4172535"/>
              <a:gd name="connsiteY266" fmla="*/ 936505 h 5613023"/>
              <a:gd name="connsiteX267" fmla="*/ 2644611 w 4172535"/>
              <a:gd name="connsiteY267" fmla="*/ 1197190 h 5613023"/>
              <a:gd name="connsiteX268" fmla="*/ 1597253 w 4172535"/>
              <a:gd name="connsiteY268" fmla="*/ 2619601 h 5613023"/>
              <a:gd name="connsiteX269" fmla="*/ 1239304 w 4172535"/>
              <a:gd name="connsiteY269" fmla="*/ 5022579 h 5613023"/>
              <a:gd name="connsiteX270" fmla="*/ 1189037 w 4172535"/>
              <a:gd name="connsiteY270" fmla="*/ 5140893 h 5613023"/>
              <a:gd name="connsiteX271" fmla="*/ 1212404 w 4172535"/>
              <a:gd name="connsiteY271" fmla="*/ 5154384 h 5613023"/>
              <a:gd name="connsiteX272" fmla="*/ 1264254 w 4172535"/>
              <a:gd name="connsiteY272" fmla="*/ 5032331 h 5613023"/>
              <a:gd name="connsiteX273" fmla="*/ 1624026 w 4172535"/>
              <a:gd name="connsiteY273" fmla="*/ 2616888 h 5613023"/>
              <a:gd name="connsiteX274" fmla="*/ 2649915 w 4172535"/>
              <a:gd name="connsiteY274" fmla="*/ 1223561 h 5613023"/>
              <a:gd name="connsiteX275" fmla="*/ 3987921 w 4172535"/>
              <a:gd name="connsiteY275" fmla="*/ 962687 h 5613023"/>
              <a:gd name="connsiteX276" fmla="*/ 3998340 w 4172535"/>
              <a:gd name="connsiteY276" fmla="*/ 947041 h 5613023"/>
              <a:gd name="connsiteX277" fmla="*/ 3982491 w 4172535"/>
              <a:gd name="connsiteY277" fmla="*/ 936505 h 5613023"/>
              <a:gd name="connsiteX278" fmla="*/ 3968347 w 4172535"/>
              <a:gd name="connsiteY278" fmla="*/ 862123 h 5613023"/>
              <a:gd name="connsiteX279" fmla="*/ 2621501 w 4172535"/>
              <a:gd name="connsiteY279" fmla="*/ 1124889 h 5613023"/>
              <a:gd name="connsiteX280" fmla="*/ 1521166 w 4172535"/>
              <a:gd name="connsiteY280" fmla="*/ 2620610 h 5613023"/>
              <a:gd name="connsiteX281" fmla="*/ 1169606 w 4172535"/>
              <a:gd name="connsiteY281" fmla="*/ 4992875 h 5613023"/>
              <a:gd name="connsiteX282" fmla="*/ 1122962 w 4172535"/>
              <a:gd name="connsiteY282" fmla="*/ 5102744 h 5613023"/>
              <a:gd name="connsiteX283" fmla="*/ 1146248 w 4172535"/>
              <a:gd name="connsiteY283" fmla="*/ 5116188 h 5613023"/>
              <a:gd name="connsiteX284" fmla="*/ 1194551 w 4172535"/>
              <a:gd name="connsiteY284" fmla="*/ 5002394 h 5613023"/>
              <a:gd name="connsiteX285" fmla="*/ 1547875 w 4172535"/>
              <a:gd name="connsiteY285" fmla="*/ 2617582 h 5613023"/>
              <a:gd name="connsiteX286" fmla="*/ 2626994 w 4172535"/>
              <a:gd name="connsiteY286" fmla="*/ 1150882 h 5613023"/>
              <a:gd name="connsiteX287" fmla="*/ 3973525 w 4172535"/>
              <a:gd name="connsiteY287" fmla="*/ 888431 h 5613023"/>
              <a:gd name="connsiteX288" fmla="*/ 3984101 w 4172535"/>
              <a:gd name="connsiteY288" fmla="*/ 872690 h 5613023"/>
              <a:gd name="connsiteX289" fmla="*/ 3968347 w 4172535"/>
              <a:gd name="connsiteY289" fmla="*/ 862123 h 5613023"/>
              <a:gd name="connsiteX290" fmla="*/ 2576037 w 4172535"/>
              <a:gd name="connsiteY290" fmla="*/ 2475 h 5613023"/>
              <a:gd name="connsiteX291" fmla="*/ 2571750 w 4172535"/>
              <a:gd name="connsiteY291" fmla="*/ 0 h 5613023"/>
              <a:gd name="connsiteX292" fmla="*/ 2569593 w 4172535"/>
              <a:gd name="connsiteY292" fmla="*/ 3737 h 5613023"/>
              <a:gd name="connsiteX293" fmla="*/ 2676037 w 4172535"/>
              <a:gd name="connsiteY293" fmla="*/ 60210 h 5613023"/>
              <a:gd name="connsiteX294" fmla="*/ 2640711 w 4172535"/>
              <a:gd name="connsiteY294" fmla="*/ 39815 h 5613023"/>
              <a:gd name="connsiteX295" fmla="*/ 2537045 w 4172535"/>
              <a:gd name="connsiteY295" fmla="*/ 60112 h 5613023"/>
              <a:gd name="connsiteX296" fmla="*/ 2519261 w 4172535"/>
              <a:gd name="connsiteY296" fmla="*/ 90915 h 5613023"/>
              <a:gd name="connsiteX297" fmla="*/ 2775934 w 4172535"/>
              <a:gd name="connsiteY297" fmla="*/ 117886 h 5613023"/>
              <a:gd name="connsiteX298" fmla="*/ 2740624 w 4172535"/>
              <a:gd name="connsiteY298" fmla="*/ 97499 h 5613023"/>
              <a:gd name="connsiteX299" fmla="*/ 2486769 w 4172535"/>
              <a:gd name="connsiteY299" fmla="*/ 147191 h 5613023"/>
              <a:gd name="connsiteX300" fmla="*/ 2468990 w 4172535"/>
              <a:gd name="connsiteY300" fmla="*/ 177986 h 5613023"/>
              <a:gd name="connsiteX301" fmla="*/ 2875607 w 4172535"/>
              <a:gd name="connsiteY301" fmla="*/ 175432 h 5613023"/>
              <a:gd name="connsiteX302" fmla="*/ 2840431 w 4172535"/>
              <a:gd name="connsiteY302" fmla="*/ 155123 h 5613023"/>
              <a:gd name="connsiteX303" fmla="*/ 2436576 w 4172535"/>
              <a:gd name="connsiteY303" fmla="*/ 234129 h 5613023"/>
              <a:gd name="connsiteX304" fmla="*/ 2418876 w 4172535"/>
              <a:gd name="connsiteY304" fmla="*/ 264786 h 5613023"/>
              <a:gd name="connsiteX305" fmla="*/ 2975594 w 4172535"/>
              <a:gd name="connsiteY305" fmla="*/ 233159 h 5613023"/>
              <a:gd name="connsiteX306" fmla="*/ 2940418 w 4172535"/>
              <a:gd name="connsiteY306" fmla="*/ 212851 h 5613023"/>
              <a:gd name="connsiteX307" fmla="*/ 2386287 w 4172535"/>
              <a:gd name="connsiteY307" fmla="*/ 321231 h 5613023"/>
              <a:gd name="connsiteX308" fmla="*/ 2368410 w 4172535"/>
              <a:gd name="connsiteY308" fmla="*/ 352196 h 5613023"/>
              <a:gd name="connsiteX309" fmla="*/ 2371327 w 4172535"/>
              <a:gd name="connsiteY309" fmla="*/ 351478 h 5613023"/>
              <a:gd name="connsiteX310" fmla="*/ 3075640 w 4172535"/>
              <a:gd name="connsiteY310" fmla="*/ 290921 h 5613023"/>
              <a:gd name="connsiteX311" fmla="*/ 3040348 w 4172535"/>
              <a:gd name="connsiteY311" fmla="*/ 270545 h 5613023"/>
              <a:gd name="connsiteX312" fmla="*/ 2389323 w 4172535"/>
              <a:gd name="connsiteY312" fmla="*/ 397849 h 5613023"/>
              <a:gd name="connsiteX313" fmla="*/ 2334154 w 4172535"/>
              <a:gd name="connsiteY313" fmla="*/ 411528 h 5613023"/>
              <a:gd name="connsiteX314" fmla="*/ 2315502 w 4172535"/>
              <a:gd name="connsiteY314" fmla="*/ 443835 h 5613023"/>
              <a:gd name="connsiteX315" fmla="*/ 2394627 w 4172535"/>
              <a:gd name="connsiteY315" fmla="*/ 424220 h 5613023"/>
              <a:gd name="connsiteX316" fmla="*/ 3175538 w 4172535"/>
              <a:gd name="connsiteY316" fmla="*/ 348597 h 5613023"/>
              <a:gd name="connsiteX317" fmla="*/ 3140418 w 4172535"/>
              <a:gd name="connsiteY317" fmla="*/ 328321 h 5613023"/>
              <a:gd name="connsiteX318" fmla="*/ 2412496 w 4172535"/>
              <a:gd name="connsiteY318" fmla="*/ 470590 h 5613023"/>
              <a:gd name="connsiteX319" fmla="*/ 2281274 w 4172535"/>
              <a:gd name="connsiteY319" fmla="*/ 503119 h 5613023"/>
              <a:gd name="connsiteX320" fmla="*/ 2262691 w 4172535"/>
              <a:gd name="connsiteY320" fmla="*/ 535306 h 5613023"/>
              <a:gd name="connsiteX321" fmla="*/ 2417864 w 4172535"/>
              <a:gd name="connsiteY321" fmla="*/ 496836 h 5613023"/>
              <a:gd name="connsiteX322" fmla="*/ 3275431 w 4172535"/>
              <a:gd name="connsiteY322" fmla="*/ 406271 h 5613023"/>
              <a:gd name="connsiteX323" fmla="*/ 3240812 w 4172535"/>
              <a:gd name="connsiteY323" fmla="*/ 386283 h 5613023"/>
              <a:gd name="connsiteX324" fmla="*/ 2435796 w 4172535"/>
              <a:gd name="connsiteY324" fmla="*/ 543585 h 5613023"/>
              <a:gd name="connsiteX325" fmla="*/ 2257167 w 4172535"/>
              <a:gd name="connsiteY325" fmla="*/ 587822 h 5613023"/>
              <a:gd name="connsiteX326" fmla="*/ 2226054 w 4172535"/>
              <a:gd name="connsiteY326" fmla="*/ 598765 h 5613023"/>
              <a:gd name="connsiteX327" fmla="*/ 2205753 w 4172535"/>
              <a:gd name="connsiteY327" fmla="*/ 633926 h 5613023"/>
              <a:gd name="connsiteX328" fmla="*/ 2264841 w 4172535"/>
              <a:gd name="connsiteY328" fmla="*/ 613129 h 5613023"/>
              <a:gd name="connsiteX329" fmla="*/ 2440974 w 4172535"/>
              <a:gd name="connsiteY329" fmla="*/ 569451 h 5613023"/>
              <a:gd name="connsiteX330" fmla="*/ 3375392 w 4172535"/>
              <a:gd name="connsiteY330" fmla="*/ 463983 h 5613023"/>
              <a:gd name="connsiteX331" fmla="*/ 3340350 w 4172535"/>
              <a:gd name="connsiteY331" fmla="*/ 443751 h 5613023"/>
              <a:gd name="connsiteX332" fmla="*/ 2459222 w 4172535"/>
              <a:gd name="connsiteY332" fmla="*/ 615885 h 5613023"/>
              <a:gd name="connsiteX333" fmla="*/ 2286845 w 4172535"/>
              <a:gd name="connsiteY333" fmla="*/ 658576 h 5613023"/>
              <a:gd name="connsiteX334" fmla="*/ 2167241 w 4172535"/>
              <a:gd name="connsiteY334" fmla="*/ 700632 h 5613023"/>
              <a:gd name="connsiteX335" fmla="*/ 2146734 w 4172535"/>
              <a:gd name="connsiteY335" fmla="*/ 736150 h 5613023"/>
              <a:gd name="connsiteX336" fmla="*/ 2294298 w 4172535"/>
              <a:gd name="connsiteY336" fmla="*/ 684230 h 5613023"/>
              <a:gd name="connsiteX337" fmla="*/ 2464148 w 4172535"/>
              <a:gd name="connsiteY337" fmla="*/ 642130 h 5613023"/>
              <a:gd name="connsiteX338" fmla="*/ 3475571 w 4172535"/>
              <a:gd name="connsiteY338" fmla="*/ 521822 h 5613023"/>
              <a:gd name="connsiteX339" fmla="*/ 3440382 w 4172535"/>
              <a:gd name="connsiteY339" fmla="*/ 501505 h 5613023"/>
              <a:gd name="connsiteX340" fmla="*/ 2482207 w 4172535"/>
              <a:gd name="connsiteY340" fmla="*/ 688690 h 5613023"/>
              <a:gd name="connsiteX341" fmla="*/ 2157418 w 4172535"/>
              <a:gd name="connsiteY341" fmla="*/ 785641 h 5613023"/>
              <a:gd name="connsiteX342" fmla="*/ 2103883 w 4172535"/>
              <a:gd name="connsiteY342" fmla="*/ 810370 h 5613023"/>
              <a:gd name="connsiteX343" fmla="*/ 2080642 w 4172535"/>
              <a:gd name="connsiteY343" fmla="*/ 850624 h 5613023"/>
              <a:gd name="connsiteX344" fmla="*/ 2167626 w 4172535"/>
              <a:gd name="connsiteY344" fmla="*/ 810407 h 5613023"/>
              <a:gd name="connsiteX345" fmla="*/ 2487510 w 4172535"/>
              <a:gd name="connsiteY345" fmla="*/ 714746 h 5613023"/>
              <a:gd name="connsiteX346" fmla="*/ 3575715 w 4172535"/>
              <a:gd name="connsiteY346" fmla="*/ 579640 h 5613023"/>
              <a:gd name="connsiteX347" fmla="*/ 3540445 w 4172535"/>
              <a:gd name="connsiteY347" fmla="*/ 559276 h 5613023"/>
              <a:gd name="connsiteX348" fmla="*/ 2505443 w 4172535"/>
              <a:gd name="connsiteY348" fmla="*/ 761243 h 5613023"/>
              <a:gd name="connsiteX349" fmla="*/ 2047910 w 4172535"/>
              <a:gd name="connsiteY349" fmla="*/ 921524 h 5613023"/>
              <a:gd name="connsiteX350" fmla="*/ 2035568 w 4172535"/>
              <a:gd name="connsiteY350" fmla="*/ 928695 h 5613023"/>
              <a:gd name="connsiteX351" fmla="*/ 2008623 w 4172535"/>
              <a:gd name="connsiteY351" fmla="*/ 975366 h 5613023"/>
              <a:gd name="connsiteX352" fmla="*/ 2060276 w 4172535"/>
              <a:gd name="connsiteY352" fmla="*/ 945343 h 5613023"/>
              <a:gd name="connsiteX353" fmla="*/ 2510621 w 4172535"/>
              <a:gd name="connsiteY353" fmla="*/ 787488 h 5613023"/>
              <a:gd name="connsiteX354" fmla="*/ 3675634 w 4172535"/>
              <a:gd name="connsiteY354" fmla="*/ 637328 h 5613023"/>
              <a:gd name="connsiteX355" fmla="*/ 3640173 w 4172535"/>
              <a:gd name="connsiteY355" fmla="*/ 616855 h 5613023"/>
              <a:gd name="connsiteX356" fmla="*/ 2528680 w 4172535"/>
              <a:gd name="connsiteY356" fmla="*/ 833796 h 5613023"/>
              <a:gd name="connsiteX357" fmla="*/ 1966063 w 4172535"/>
              <a:gd name="connsiteY357" fmla="*/ 1058906 h 5613023"/>
              <a:gd name="connsiteX358" fmla="*/ 1956512 w 4172535"/>
              <a:gd name="connsiteY358" fmla="*/ 1065624 h 5613023"/>
              <a:gd name="connsiteX359" fmla="*/ 1924686 w 4172535"/>
              <a:gd name="connsiteY359" fmla="*/ 1120749 h 5613023"/>
              <a:gd name="connsiteX360" fmla="*/ 1972297 w 4172535"/>
              <a:gd name="connsiteY360" fmla="*/ 1086831 h 5613023"/>
              <a:gd name="connsiteX361" fmla="*/ 2533921 w 4172535"/>
              <a:gd name="connsiteY361" fmla="*/ 860230 h 5613023"/>
              <a:gd name="connsiteX362" fmla="*/ 3775430 w 4172535"/>
              <a:gd name="connsiteY362" fmla="*/ 694945 h 5613023"/>
              <a:gd name="connsiteX363" fmla="*/ 3739942 w 4172535"/>
              <a:gd name="connsiteY363" fmla="*/ 674456 h 5613023"/>
              <a:gd name="connsiteX364" fmla="*/ 2551980 w 4172535"/>
              <a:gd name="connsiteY364" fmla="*/ 906222 h 5613023"/>
              <a:gd name="connsiteX365" fmla="*/ 1883548 w 4172535"/>
              <a:gd name="connsiteY365" fmla="*/ 1210367 h 5613023"/>
              <a:gd name="connsiteX366" fmla="*/ 1862566 w 4172535"/>
              <a:gd name="connsiteY366" fmla="*/ 1228344 h 5613023"/>
              <a:gd name="connsiteX367" fmla="*/ 1822113 w 4172535"/>
              <a:gd name="connsiteY367" fmla="*/ 1298411 h 5613023"/>
              <a:gd name="connsiteX368" fmla="*/ 1900091 w 4172535"/>
              <a:gd name="connsiteY368" fmla="*/ 1231612 h 5613023"/>
              <a:gd name="connsiteX369" fmla="*/ 2557094 w 4172535"/>
              <a:gd name="connsiteY369" fmla="*/ 932783 h 5613023"/>
              <a:gd name="connsiteX370" fmla="*/ 3875651 w 4172535"/>
              <a:gd name="connsiteY370" fmla="*/ 752808 h 5613023"/>
              <a:gd name="connsiteX371" fmla="*/ 3840301 w 4172535"/>
              <a:gd name="connsiteY371" fmla="*/ 732399 h 5613023"/>
              <a:gd name="connsiteX372" fmla="*/ 2574964 w 4172535"/>
              <a:gd name="connsiteY372" fmla="*/ 979279 h 5613023"/>
              <a:gd name="connsiteX373" fmla="*/ 1735391 w 4172535"/>
              <a:gd name="connsiteY373" fmla="*/ 1457855 h 5613023"/>
              <a:gd name="connsiteX374" fmla="*/ 1716684 w 4172535"/>
              <a:gd name="connsiteY374" fmla="*/ 1481018 h 5613023"/>
              <a:gd name="connsiteX375" fmla="*/ 1446983 w 4172535"/>
              <a:gd name="connsiteY375" fmla="*/ 1948155 h 5613023"/>
              <a:gd name="connsiteX376" fmla="*/ 1412225 w 4172535"/>
              <a:gd name="connsiteY376" fmla="*/ 2055959 h 5613023"/>
              <a:gd name="connsiteX377" fmla="*/ 1368927 w 4172535"/>
              <a:gd name="connsiteY377" fmla="*/ 2621430 h 5613023"/>
              <a:gd name="connsiteX378" fmla="*/ 1020508 w 4172535"/>
              <a:gd name="connsiteY378" fmla="*/ 4957395 h 5613023"/>
              <a:gd name="connsiteX379" fmla="*/ 990802 w 4172535"/>
              <a:gd name="connsiteY379" fmla="*/ 5026441 h 5613023"/>
              <a:gd name="connsiteX380" fmla="*/ 1013845 w 4172535"/>
              <a:gd name="connsiteY380" fmla="*/ 5039745 h 5613023"/>
              <a:gd name="connsiteX381" fmla="*/ 1054986 w 4172535"/>
              <a:gd name="connsiteY381" fmla="*/ 4942653 h 5613023"/>
              <a:gd name="connsiteX382" fmla="*/ 1395573 w 4172535"/>
              <a:gd name="connsiteY382" fmla="*/ 2618718 h 5613023"/>
              <a:gd name="connsiteX383" fmla="*/ 2580079 w 4172535"/>
              <a:gd name="connsiteY383" fmla="*/ 1005588 h 5613023"/>
              <a:gd name="connsiteX384" fmla="*/ 3968634 w 4172535"/>
              <a:gd name="connsiteY384" fmla="*/ 806492 h 5613023"/>
              <a:gd name="connsiteX385" fmla="*/ 3940438 w 4172535"/>
              <a:gd name="connsiteY385" fmla="*/ 790213 h 5613023"/>
              <a:gd name="connsiteX386" fmla="*/ 2598138 w 4172535"/>
              <a:gd name="connsiteY386" fmla="*/ 1051895 h 5613023"/>
              <a:gd name="connsiteX387" fmla="*/ 1445141 w 4172535"/>
              <a:gd name="connsiteY387" fmla="*/ 2620989 h 5613023"/>
              <a:gd name="connsiteX388" fmla="*/ 1100009 w 4172535"/>
              <a:gd name="connsiteY388" fmla="*/ 4962870 h 5613023"/>
              <a:gd name="connsiteX389" fmla="*/ 1056869 w 4172535"/>
              <a:gd name="connsiteY389" fmla="*/ 5064585 h 5613023"/>
              <a:gd name="connsiteX390" fmla="*/ 1080039 w 4172535"/>
              <a:gd name="connsiteY390" fmla="*/ 5077962 h 5613023"/>
              <a:gd name="connsiteX391" fmla="*/ 1124702 w 4172535"/>
              <a:gd name="connsiteY391" fmla="*/ 4972656 h 5613023"/>
              <a:gd name="connsiteX392" fmla="*/ 1471724 w 4172535"/>
              <a:gd name="connsiteY392" fmla="*/ 2618213 h 5613023"/>
              <a:gd name="connsiteX393" fmla="*/ 2603442 w 4172535"/>
              <a:gd name="connsiteY393" fmla="*/ 1078203 h 5613023"/>
              <a:gd name="connsiteX394" fmla="*/ 3958686 w 4172535"/>
              <a:gd name="connsiteY394" fmla="*/ 813985 h 5613023"/>
              <a:gd name="connsiteX395" fmla="*/ 3960322 w 4172535"/>
              <a:gd name="connsiteY395" fmla="*/ 813657 h 5613023"/>
              <a:gd name="connsiteX396" fmla="*/ 3968507 w 4172535"/>
              <a:gd name="connsiteY396" fmla="*/ 807427 h 561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172535" h="5613023">
                <a:moveTo>
                  <a:pt x="62272" y="4346544"/>
                </a:moveTo>
                <a:lnTo>
                  <a:pt x="0" y="4454402"/>
                </a:lnTo>
                <a:lnTo>
                  <a:pt x="18829" y="4465272"/>
                </a:lnTo>
                <a:close/>
                <a:moveTo>
                  <a:pt x="227587" y="4060210"/>
                </a:moveTo>
                <a:lnTo>
                  <a:pt x="168293" y="4162910"/>
                </a:lnTo>
                <a:lnTo>
                  <a:pt x="112739" y="4351897"/>
                </a:lnTo>
                <a:lnTo>
                  <a:pt x="62003" y="4490199"/>
                </a:lnTo>
                <a:lnTo>
                  <a:pt x="84982" y="4503466"/>
                </a:lnTo>
                <a:lnTo>
                  <a:pt x="124252" y="4399870"/>
                </a:lnTo>
                <a:cubicBezTo>
                  <a:pt x="144185" y="4343503"/>
                  <a:pt x="162846" y="4286716"/>
                  <a:pt x="180222" y="4229554"/>
                </a:cubicBezTo>
                <a:close/>
                <a:moveTo>
                  <a:pt x="349361" y="3849291"/>
                </a:moveTo>
                <a:lnTo>
                  <a:pt x="307256" y="3922220"/>
                </a:lnTo>
                <a:lnTo>
                  <a:pt x="283428" y="4040264"/>
                </a:lnTo>
                <a:cubicBezTo>
                  <a:pt x="255097" y="4154631"/>
                  <a:pt x="221773" y="4267762"/>
                  <a:pt x="183540" y="4379328"/>
                </a:cubicBezTo>
                <a:lnTo>
                  <a:pt x="128676" y="4528693"/>
                </a:lnTo>
                <a:lnTo>
                  <a:pt x="152243" y="4542299"/>
                </a:lnTo>
                <a:lnTo>
                  <a:pt x="209006" y="4387761"/>
                </a:lnTo>
                <a:cubicBezTo>
                  <a:pt x="247493" y="4275456"/>
                  <a:pt x="281039" y="4161575"/>
                  <a:pt x="309560" y="4046452"/>
                </a:cubicBezTo>
                <a:close/>
                <a:moveTo>
                  <a:pt x="460489" y="3656812"/>
                </a:moveTo>
                <a:lnTo>
                  <a:pt x="425731" y="3717014"/>
                </a:lnTo>
                <a:lnTo>
                  <a:pt x="423446" y="3733199"/>
                </a:lnTo>
                <a:cubicBezTo>
                  <a:pt x="383844" y="3974709"/>
                  <a:pt x="322832" y="4212246"/>
                  <a:pt x="241141" y="4442964"/>
                </a:cubicBezTo>
                <a:lnTo>
                  <a:pt x="194261" y="4566558"/>
                </a:lnTo>
                <a:lnTo>
                  <a:pt x="218622" y="4580623"/>
                </a:lnTo>
                <a:lnTo>
                  <a:pt x="279664" y="4414785"/>
                </a:lnTo>
                <a:cubicBezTo>
                  <a:pt x="358017" y="4186702"/>
                  <a:pt x="416350" y="3952217"/>
                  <a:pt x="453991" y="3714024"/>
                </a:cubicBezTo>
                <a:close/>
                <a:moveTo>
                  <a:pt x="558967" y="3486243"/>
                </a:moveTo>
                <a:lnTo>
                  <a:pt x="521924" y="3550404"/>
                </a:lnTo>
                <a:lnTo>
                  <a:pt x="501745" y="3726361"/>
                </a:lnTo>
                <a:cubicBezTo>
                  <a:pt x="453966" y="4026808"/>
                  <a:pt x="373645" y="4321392"/>
                  <a:pt x="262099" y="4604829"/>
                </a:cubicBezTo>
                <a:lnTo>
                  <a:pt x="261797" y="4605550"/>
                </a:lnTo>
                <a:lnTo>
                  <a:pt x="284764" y="4618810"/>
                </a:lnTo>
                <a:lnTo>
                  <a:pt x="338219" y="4477990"/>
                </a:lnTo>
                <a:cubicBezTo>
                  <a:pt x="442603" y="4183452"/>
                  <a:pt x="514051" y="3878042"/>
                  <a:pt x="551110" y="3567414"/>
                </a:cubicBezTo>
                <a:close/>
                <a:moveTo>
                  <a:pt x="646622" y="3334420"/>
                </a:moveTo>
                <a:lnTo>
                  <a:pt x="617832" y="3384285"/>
                </a:lnTo>
                <a:lnTo>
                  <a:pt x="617588" y="3388871"/>
                </a:lnTo>
                <a:cubicBezTo>
                  <a:pt x="589020" y="3766878"/>
                  <a:pt x="510294" y="4138921"/>
                  <a:pt x="383935" y="4495223"/>
                </a:cubicBezTo>
                <a:lnTo>
                  <a:pt x="327609" y="4643547"/>
                </a:lnTo>
                <a:lnTo>
                  <a:pt x="351451" y="4657312"/>
                </a:lnTo>
                <a:lnTo>
                  <a:pt x="356846" y="4644448"/>
                </a:lnTo>
                <a:cubicBezTo>
                  <a:pt x="516649" y="4238995"/>
                  <a:pt x="614079" y="3811232"/>
                  <a:pt x="645446" y="3375903"/>
                </a:cubicBezTo>
                <a:close/>
                <a:moveTo>
                  <a:pt x="730691" y="3188808"/>
                </a:moveTo>
                <a:lnTo>
                  <a:pt x="701380" y="3239577"/>
                </a:lnTo>
                <a:lnTo>
                  <a:pt x="693921" y="3384923"/>
                </a:lnTo>
                <a:cubicBezTo>
                  <a:pt x="661804" y="3824129"/>
                  <a:pt x="563172" y="4255651"/>
                  <a:pt x="401748" y="4664677"/>
                </a:cubicBezTo>
                <a:lnTo>
                  <a:pt x="394422" y="4682121"/>
                </a:lnTo>
                <a:lnTo>
                  <a:pt x="417745" y="4695587"/>
                </a:lnTo>
                <a:lnTo>
                  <a:pt x="426742" y="4674163"/>
                </a:lnTo>
                <a:cubicBezTo>
                  <a:pt x="612382" y="4203867"/>
                  <a:pt x="715539" y="3704014"/>
                  <a:pt x="730628" y="3196832"/>
                </a:cubicBezTo>
                <a:close/>
                <a:moveTo>
                  <a:pt x="807330" y="3056065"/>
                </a:moveTo>
                <a:lnTo>
                  <a:pt x="780192" y="3103069"/>
                </a:lnTo>
                <a:lnTo>
                  <a:pt x="779253" y="3204287"/>
                </a:lnTo>
                <a:cubicBezTo>
                  <a:pt x="763386" y="3715968"/>
                  <a:pt x="658861" y="4220168"/>
                  <a:pt x="471308" y="4694560"/>
                </a:cubicBezTo>
                <a:lnTo>
                  <a:pt x="460496" y="4720269"/>
                </a:lnTo>
                <a:lnTo>
                  <a:pt x="483934" y="4733801"/>
                </a:lnTo>
                <a:lnTo>
                  <a:pt x="496454" y="4704018"/>
                </a:lnTo>
                <a:cubicBezTo>
                  <a:pt x="685027" y="4226749"/>
                  <a:pt x="790086" y="3719516"/>
                  <a:pt x="805972" y="3204773"/>
                </a:cubicBezTo>
                <a:close/>
                <a:moveTo>
                  <a:pt x="880907" y="2928626"/>
                </a:moveTo>
                <a:lnTo>
                  <a:pt x="855645" y="2972382"/>
                </a:lnTo>
                <a:lnTo>
                  <a:pt x="857303" y="3024249"/>
                </a:lnTo>
                <a:cubicBezTo>
                  <a:pt x="863162" y="3620077"/>
                  <a:pt x="750524" y="4209257"/>
                  <a:pt x="528139" y="4758033"/>
                </a:cubicBezTo>
                <a:lnTo>
                  <a:pt x="527694" y="4759066"/>
                </a:lnTo>
                <a:lnTo>
                  <a:pt x="550219" y="4772071"/>
                </a:lnTo>
                <a:lnTo>
                  <a:pt x="566273" y="4733930"/>
                </a:lnTo>
                <a:cubicBezTo>
                  <a:pt x="781830" y="4189220"/>
                  <a:pt x="890396" y="3606052"/>
                  <a:pt x="883807" y="3016712"/>
                </a:cubicBezTo>
                <a:close/>
                <a:moveTo>
                  <a:pt x="951864" y="2805726"/>
                </a:moveTo>
                <a:lnTo>
                  <a:pt x="927413" y="2848077"/>
                </a:lnTo>
                <a:lnTo>
                  <a:pt x="932896" y="3022413"/>
                </a:lnTo>
                <a:cubicBezTo>
                  <a:pt x="938703" y="3616858"/>
                  <a:pt x="828648" y="4204948"/>
                  <a:pt x="610957" y="4754281"/>
                </a:cubicBezTo>
                <a:lnTo>
                  <a:pt x="593042" y="4796794"/>
                </a:lnTo>
                <a:lnTo>
                  <a:pt x="616824" y="4810525"/>
                </a:lnTo>
                <a:lnTo>
                  <a:pt x="622931" y="4796343"/>
                </a:lnTo>
                <a:cubicBezTo>
                  <a:pt x="874748" y="4174438"/>
                  <a:pt x="988937" y="3501891"/>
                  <a:pt x="953346" y="2825539"/>
                </a:cubicBezTo>
                <a:close/>
                <a:moveTo>
                  <a:pt x="1019429" y="2688699"/>
                </a:moveTo>
                <a:lnTo>
                  <a:pt x="995719" y="2729766"/>
                </a:lnTo>
                <a:lnTo>
                  <a:pt x="1003014" y="2828894"/>
                </a:lnTo>
                <a:cubicBezTo>
                  <a:pt x="1037943" y="3509598"/>
                  <a:pt x="921637" y="4187546"/>
                  <a:pt x="667785" y="4814483"/>
                </a:cubicBezTo>
                <a:lnTo>
                  <a:pt x="659007" y="4834879"/>
                </a:lnTo>
                <a:lnTo>
                  <a:pt x="682690" y="4848553"/>
                </a:lnTo>
                <a:lnTo>
                  <a:pt x="705857" y="4793626"/>
                </a:lnTo>
                <a:cubicBezTo>
                  <a:pt x="952857" y="4170980"/>
                  <a:pt x="1064551" y="3499551"/>
                  <a:pt x="1029449" y="2824510"/>
                </a:cubicBezTo>
                <a:close/>
                <a:moveTo>
                  <a:pt x="1087606" y="2570614"/>
                </a:moveTo>
                <a:lnTo>
                  <a:pt x="1063055" y="2613137"/>
                </a:lnTo>
                <a:lnTo>
                  <a:pt x="1063756" y="2624143"/>
                </a:lnTo>
                <a:cubicBezTo>
                  <a:pt x="1134355" y="3373136"/>
                  <a:pt x="1024893" y="4123028"/>
                  <a:pt x="750752" y="4813477"/>
                </a:cubicBezTo>
                <a:lnTo>
                  <a:pt x="725512" y="4873276"/>
                </a:lnTo>
                <a:lnTo>
                  <a:pt x="748940" y="4886803"/>
                </a:lnTo>
                <a:lnTo>
                  <a:pt x="775752" y="4823294"/>
                </a:lnTo>
                <a:cubicBezTo>
                  <a:pt x="1051555" y="4128849"/>
                  <a:pt x="1161743" y="3374606"/>
                  <a:pt x="1090844" y="2621241"/>
                </a:cubicBezTo>
                <a:close/>
                <a:moveTo>
                  <a:pt x="1156978" y="2450457"/>
                </a:moveTo>
                <a:lnTo>
                  <a:pt x="1131997" y="2493726"/>
                </a:lnTo>
                <a:lnTo>
                  <a:pt x="1140222" y="2623449"/>
                </a:lnTo>
                <a:cubicBezTo>
                  <a:pt x="1211959" y="3393608"/>
                  <a:pt x="1096125" y="4164263"/>
                  <a:pt x="809298" y="4871887"/>
                </a:cubicBezTo>
                <a:lnTo>
                  <a:pt x="792129" y="4911737"/>
                </a:lnTo>
                <a:lnTo>
                  <a:pt x="815134" y="4925020"/>
                </a:lnTo>
                <a:lnTo>
                  <a:pt x="845537" y="4853078"/>
                </a:lnTo>
                <a:cubicBezTo>
                  <a:pt x="1125444" y="4149125"/>
                  <a:pt x="1237820" y="3384594"/>
                  <a:pt x="1166995" y="2620736"/>
                </a:cubicBezTo>
                <a:cubicBezTo>
                  <a:pt x="1160937" y="2566546"/>
                  <a:pt x="1157539" y="2512632"/>
                  <a:pt x="1156702" y="2459128"/>
                </a:cubicBezTo>
                <a:close/>
                <a:moveTo>
                  <a:pt x="1238758" y="2308811"/>
                </a:moveTo>
                <a:lnTo>
                  <a:pt x="1209588" y="2359334"/>
                </a:lnTo>
                <a:lnTo>
                  <a:pt x="1207057" y="2478050"/>
                </a:lnTo>
                <a:cubicBezTo>
                  <a:pt x="1208160" y="2526259"/>
                  <a:pt x="1211401" y="2574560"/>
                  <a:pt x="1216815" y="2622818"/>
                </a:cubicBezTo>
                <a:cubicBezTo>
                  <a:pt x="1287093" y="3393013"/>
                  <a:pt x="1173072" y="4163651"/>
                  <a:pt x="890528" y="4873252"/>
                </a:cubicBezTo>
                <a:lnTo>
                  <a:pt x="858123" y="4949839"/>
                </a:lnTo>
                <a:lnTo>
                  <a:pt x="881493" y="4963332"/>
                </a:lnTo>
                <a:lnTo>
                  <a:pt x="915426" y="4883102"/>
                </a:lnTo>
                <a:cubicBezTo>
                  <a:pt x="1199446" y="4169496"/>
                  <a:pt x="1313971" y="3394531"/>
                  <a:pt x="1243146" y="2620042"/>
                </a:cubicBezTo>
                <a:cubicBezTo>
                  <a:pt x="1231591" y="2515984"/>
                  <a:pt x="1230243" y="2412988"/>
                  <a:pt x="1238338" y="2312096"/>
                </a:cubicBezTo>
                <a:close/>
                <a:moveTo>
                  <a:pt x="1344033" y="2126470"/>
                </a:moveTo>
                <a:lnTo>
                  <a:pt x="1303102" y="2197364"/>
                </a:lnTo>
                <a:lnTo>
                  <a:pt x="1287693" y="2320151"/>
                </a:lnTo>
                <a:cubicBezTo>
                  <a:pt x="1279967" y="2418944"/>
                  <a:pt x="1281403" y="2519968"/>
                  <a:pt x="1292713" y="2622251"/>
                </a:cubicBezTo>
                <a:cubicBezTo>
                  <a:pt x="1364342" y="3410701"/>
                  <a:pt x="1244603" y="4203028"/>
                  <a:pt x="950323" y="4929610"/>
                </a:cubicBezTo>
                <a:lnTo>
                  <a:pt x="924996" y="4988449"/>
                </a:lnTo>
                <a:lnTo>
                  <a:pt x="947558" y="5001474"/>
                </a:lnTo>
                <a:lnTo>
                  <a:pt x="985197" y="4912579"/>
                </a:lnTo>
                <a:cubicBezTo>
                  <a:pt x="1273362" y="4189472"/>
                  <a:pt x="1390122" y="3404216"/>
                  <a:pt x="1319423" y="2619222"/>
                </a:cubicBezTo>
                <a:cubicBezTo>
                  <a:pt x="1302729" y="2468435"/>
                  <a:pt x="1307879" y="2320431"/>
                  <a:pt x="1332505" y="2178432"/>
                </a:cubicBezTo>
                <a:close/>
                <a:moveTo>
                  <a:pt x="4156577" y="1830102"/>
                </a:moveTo>
                <a:lnTo>
                  <a:pt x="2923326" y="2069399"/>
                </a:lnTo>
                <a:cubicBezTo>
                  <a:pt x="2668050" y="2119530"/>
                  <a:pt x="2490882" y="2352834"/>
                  <a:pt x="2511316" y="2611967"/>
                </a:cubicBezTo>
                <a:cubicBezTo>
                  <a:pt x="2581598" y="3557821"/>
                  <a:pt x="2429147" y="4509013"/>
                  <a:pt x="2076162" y="5382760"/>
                </a:cubicBezTo>
                <a:lnTo>
                  <a:pt x="1983331" y="5599479"/>
                </a:lnTo>
                <a:lnTo>
                  <a:pt x="2006791" y="5613023"/>
                </a:lnTo>
                <a:lnTo>
                  <a:pt x="2101170" y="5392672"/>
                </a:lnTo>
                <a:cubicBezTo>
                  <a:pt x="2455667" y="4515085"/>
                  <a:pt x="2608694" y="3559710"/>
                  <a:pt x="2538151" y="2609822"/>
                </a:cubicBezTo>
                <a:cubicBezTo>
                  <a:pt x="2518647" y="2364247"/>
                  <a:pt x="2686507" y="2143075"/>
                  <a:pt x="2928440" y="2095581"/>
                </a:cubicBezTo>
                <a:lnTo>
                  <a:pt x="4161565" y="1856536"/>
                </a:lnTo>
                <a:cubicBezTo>
                  <a:pt x="4168871" y="1855161"/>
                  <a:pt x="4173677" y="1848126"/>
                  <a:pt x="4172300" y="1840827"/>
                </a:cubicBezTo>
                <a:cubicBezTo>
                  <a:pt x="4170923" y="1833527"/>
                  <a:pt x="4163883" y="1828726"/>
                  <a:pt x="4156577" y="1830102"/>
                </a:cubicBezTo>
                <a:close/>
                <a:moveTo>
                  <a:pt x="4142054" y="1755909"/>
                </a:moveTo>
                <a:lnTo>
                  <a:pt x="2900089" y="1996973"/>
                </a:lnTo>
                <a:cubicBezTo>
                  <a:pt x="2610539" y="2053721"/>
                  <a:pt x="2410160" y="2319151"/>
                  <a:pt x="2435102" y="2612913"/>
                </a:cubicBezTo>
                <a:cubicBezTo>
                  <a:pt x="2505428" y="3548185"/>
                  <a:pt x="2355347" y="4488644"/>
                  <a:pt x="2006426" y="5352842"/>
                </a:cubicBezTo>
                <a:lnTo>
                  <a:pt x="1917182" y="5561287"/>
                </a:lnTo>
                <a:lnTo>
                  <a:pt x="1940628" y="5574824"/>
                </a:lnTo>
                <a:lnTo>
                  <a:pt x="2031374" y="5362840"/>
                </a:lnTo>
                <a:cubicBezTo>
                  <a:pt x="2381770" y="4494858"/>
                  <a:pt x="2532548" y="3550061"/>
                  <a:pt x="2461874" y="2610453"/>
                </a:cubicBezTo>
                <a:cubicBezTo>
                  <a:pt x="2437981" y="2330311"/>
                  <a:pt x="2629015" y="2077128"/>
                  <a:pt x="2905140" y="2022965"/>
                </a:cubicBezTo>
                <a:lnTo>
                  <a:pt x="4147106" y="1782343"/>
                </a:lnTo>
                <a:cubicBezTo>
                  <a:pt x="4154411" y="1780949"/>
                  <a:pt x="4159204" y="1773902"/>
                  <a:pt x="4157809" y="1766602"/>
                </a:cubicBezTo>
                <a:cubicBezTo>
                  <a:pt x="4156413" y="1759303"/>
                  <a:pt x="4149360" y="1754514"/>
                  <a:pt x="4142054" y="1755909"/>
                </a:cubicBezTo>
                <a:close/>
                <a:moveTo>
                  <a:pt x="4127532" y="1681085"/>
                </a:moveTo>
                <a:lnTo>
                  <a:pt x="2876663" y="1923789"/>
                </a:lnTo>
                <a:cubicBezTo>
                  <a:pt x="2552896" y="1987099"/>
                  <a:pt x="2329362" y="2284609"/>
                  <a:pt x="2358888" y="2612913"/>
                </a:cubicBezTo>
                <a:cubicBezTo>
                  <a:pt x="2429300" y="3538035"/>
                  <a:pt x="2281426" y="4468166"/>
                  <a:pt x="1936789" y="5322697"/>
                </a:cubicBezTo>
                <a:lnTo>
                  <a:pt x="1851066" y="5523115"/>
                </a:lnTo>
                <a:lnTo>
                  <a:pt x="1874811" y="5536824"/>
                </a:lnTo>
                <a:lnTo>
                  <a:pt x="1961982" y="5333022"/>
                </a:lnTo>
                <a:cubicBezTo>
                  <a:pt x="2308150" y="4474707"/>
                  <a:pt x="2456732" y="3540409"/>
                  <a:pt x="2386102" y="2611210"/>
                </a:cubicBezTo>
                <a:cubicBezTo>
                  <a:pt x="2357568" y="2296457"/>
                  <a:pt x="2571851" y="2011117"/>
                  <a:pt x="2882282" y="1950476"/>
                </a:cubicBezTo>
                <a:lnTo>
                  <a:pt x="4132772" y="1707456"/>
                </a:lnTo>
                <a:cubicBezTo>
                  <a:pt x="4139996" y="1706024"/>
                  <a:pt x="4144687" y="1699021"/>
                  <a:pt x="4143254" y="1691810"/>
                </a:cubicBezTo>
                <a:cubicBezTo>
                  <a:pt x="4141821" y="1684548"/>
                  <a:pt x="4134824" y="1679772"/>
                  <a:pt x="4127532" y="1681085"/>
                </a:cubicBezTo>
                <a:close/>
                <a:moveTo>
                  <a:pt x="4113008" y="1606639"/>
                </a:moveTo>
                <a:lnTo>
                  <a:pt x="2853615" y="1851363"/>
                </a:lnTo>
                <a:cubicBezTo>
                  <a:pt x="2495429" y="1921228"/>
                  <a:pt x="2248583" y="2251014"/>
                  <a:pt x="2282737" y="2614049"/>
                </a:cubicBezTo>
                <a:cubicBezTo>
                  <a:pt x="2352212" y="3532105"/>
                  <a:pt x="2207605" y="4447846"/>
                  <a:pt x="1867344" y="5291602"/>
                </a:cubicBezTo>
                <a:lnTo>
                  <a:pt x="1784711" y="5484805"/>
                </a:lnTo>
                <a:lnTo>
                  <a:pt x="1808169" y="5498348"/>
                </a:lnTo>
                <a:lnTo>
                  <a:pt x="1891761" y="5302825"/>
                </a:lnTo>
                <a:cubicBezTo>
                  <a:pt x="2233819" y="4454207"/>
                  <a:pt x="2380120" y="3530484"/>
                  <a:pt x="2309447" y="2611651"/>
                </a:cubicBezTo>
                <a:cubicBezTo>
                  <a:pt x="2276366" y="2262225"/>
                  <a:pt x="2513986" y="1944716"/>
                  <a:pt x="2858793" y="1877608"/>
                </a:cubicBezTo>
                <a:lnTo>
                  <a:pt x="4117997" y="1633074"/>
                </a:lnTo>
                <a:cubicBezTo>
                  <a:pt x="4125302" y="1631698"/>
                  <a:pt x="4130108" y="1624664"/>
                  <a:pt x="4128731" y="1617364"/>
                </a:cubicBezTo>
                <a:cubicBezTo>
                  <a:pt x="4127355" y="1610065"/>
                  <a:pt x="4120314" y="1605264"/>
                  <a:pt x="4113008" y="1606639"/>
                </a:cubicBezTo>
                <a:close/>
                <a:moveTo>
                  <a:pt x="4098549" y="1532257"/>
                </a:moveTo>
                <a:lnTo>
                  <a:pt x="2830379" y="1778621"/>
                </a:lnTo>
                <a:cubicBezTo>
                  <a:pt x="2437918" y="1855009"/>
                  <a:pt x="2167866" y="2216940"/>
                  <a:pt x="2206649" y="2614554"/>
                </a:cubicBezTo>
                <a:cubicBezTo>
                  <a:pt x="2276133" y="3522091"/>
                  <a:pt x="2133672" y="4427500"/>
                  <a:pt x="1797500" y="5261699"/>
                </a:cubicBezTo>
                <a:lnTo>
                  <a:pt x="1718479" y="5446566"/>
                </a:lnTo>
                <a:lnTo>
                  <a:pt x="1742049" y="5460174"/>
                </a:lnTo>
                <a:lnTo>
                  <a:pt x="1822545" y="5271824"/>
                </a:lnTo>
                <a:cubicBezTo>
                  <a:pt x="2160201" y="4433783"/>
                  <a:pt x="2303266" y="3524223"/>
                  <a:pt x="2233422" y="2612535"/>
                </a:cubicBezTo>
                <a:cubicBezTo>
                  <a:pt x="2195625" y="2228472"/>
                  <a:pt x="2456425" y="1878705"/>
                  <a:pt x="2835556" y="1804992"/>
                </a:cubicBezTo>
                <a:lnTo>
                  <a:pt x="4103726" y="1558502"/>
                </a:lnTo>
                <a:lnTo>
                  <a:pt x="4104232" y="1558502"/>
                </a:lnTo>
                <a:cubicBezTo>
                  <a:pt x="4110994" y="1556742"/>
                  <a:pt x="4115282" y="1550092"/>
                  <a:pt x="4114088" y="1543209"/>
                </a:cubicBezTo>
                <a:cubicBezTo>
                  <a:pt x="4112825" y="1535897"/>
                  <a:pt x="4105867" y="1530995"/>
                  <a:pt x="4098549" y="1532257"/>
                </a:cubicBezTo>
                <a:close/>
                <a:moveTo>
                  <a:pt x="4084089" y="1457812"/>
                </a:moveTo>
                <a:lnTo>
                  <a:pt x="2807205" y="1705942"/>
                </a:lnTo>
                <a:cubicBezTo>
                  <a:pt x="2380173" y="1788570"/>
                  <a:pt x="2086601" y="2182834"/>
                  <a:pt x="2130120" y="2615248"/>
                </a:cubicBezTo>
                <a:cubicBezTo>
                  <a:pt x="2199773" y="3512137"/>
                  <a:pt x="2059582" y="4407115"/>
                  <a:pt x="1727599" y="5231668"/>
                </a:cubicBezTo>
                <a:lnTo>
                  <a:pt x="1652165" y="5408280"/>
                </a:lnTo>
                <a:lnTo>
                  <a:pt x="1675819" y="5421936"/>
                </a:lnTo>
                <a:lnTo>
                  <a:pt x="1752828" y="5241619"/>
                </a:lnTo>
                <a:cubicBezTo>
                  <a:pt x="2086340" y="4413186"/>
                  <a:pt x="2227178" y="3514010"/>
                  <a:pt x="2157208" y="2612913"/>
                </a:cubicBezTo>
                <a:cubicBezTo>
                  <a:pt x="2114914" y="2194278"/>
                  <a:pt x="2398977" y="1812449"/>
                  <a:pt x="2812383" y="1732250"/>
                </a:cubicBezTo>
                <a:lnTo>
                  <a:pt x="4089267" y="1484057"/>
                </a:lnTo>
                <a:cubicBezTo>
                  <a:pt x="4096522" y="1482631"/>
                  <a:pt x="4101239" y="1475596"/>
                  <a:pt x="4099812" y="1468347"/>
                </a:cubicBezTo>
                <a:cubicBezTo>
                  <a:pt x="4098384" y="1461099"/>
                  <a:pt x="4091344" y="1456386"/>
                  <a:pt x="4084089" y="1457812"/>
                </a:cubicBezTo>
                <a:close/>
                <a:moveTo>
                  <a:pt x="4069376" y="1383366"/>
                </a:moveTo>
                <a:lnTo>
                  <a:pt x="2784031" y="1633263"/>
                </a:lnTo>
                <a:cubicBezTo>
                  <a:pt x="2322921" y="1722686"/>
                  <a:pt x="2006352" y="2148955"/>
                  <a:pt x="2054348" y="2615815"/>
                </a:cubicBezTo>
                <a:cubicBezTo>
                  <a:pt x="2123944" y="3502213"/>
                  <a:pt x="1985822" y="4386866"/>
                  <a:pt x="1657855" y="5201853"/>
                </a:cubicBezTo>
                <a:lnTo>
                  <a:pt x="1586024" y="5370093"/>
                </a:lnTo>
                <a:lnTo>
                  <a:pt x="1609720" y="5383774"/>
                </a:lnTo>
                <a:lnTo>
                  <a:pt x="1683084" y="5211857"/>
                </a:lnTo>
                <a:cubicBezTo>
                  <a:pt x="2012481" y="4392903"/>
                  <a:pt x="2151138" y="3503994"/>
                  <a:pt x="2081120" y="2613355"/>
                </a:cubicBezTo>
                <a:cubicBezTo>
                  <a:pt x="2034476" y="2160229"/>
                  <a:pt x="2341668" y="1746445"/>
                  <a:pt x="2789209" y="1659571"/>
                </a:cubicBezTo>
                <a:lnTo>
                  <a:pt x="4074491" y="1409611"/>
                </a:lnTo>
                <a:cubicBezTo>
                  <a:pt x="4074756" y="1409567"/>
                  <a:pt x="4075015" y="1409517"/>
                  <a:pt x="4075274" y="1409460"/>
                </a:cubicBezTo>
                <a:cubicBezTo>
                  <a:pt x="4082485" y="1407832"/>
                  <a:pt x="4087013" y="1400672"/>
                  <a:pt x="4085383" y="1393467"/>
                </a:cubicBezTo>
                <a:cubicBezTo>
                  <a:pt x="4083754" y="1386262"/>
                  <a:pt x="4076588" y="1381738"/>
                  <a:pt x="4069376" y="1383366"/>
                </a:cubicBezTo>
                <a:close/>
                <a:moveTo>
                  <a:pt x="4055485" y="1308858"/>
                </a:moveTo>
                <a:lnTo>
                  <a:pt x="2761047" y="1560584"/>
                </a:lnTo>
                <a:cubicBezTo>
                  <a:pt x="2265436" y="1656347"/>
                  <a:pt x="1925415" y="2114893"/>
                  <a:pt x="1978070" y="2616509"/>
                </a:cubicBezTo>
                <a:cubicBezTo>
                  <a:pt x="2047858" y="3492232"/>
                  <a:pt x="1912073" y="4366435"/>
                  <a:pt x="1588386" y="5171785"/>
                </a:cubicBezTo>
                <a:lnTo>
                  <a:pt x="1520054" y="5332005"/>
                </a:lnTo>
                <a:lnTo>
                  <a:pt x="1543390" y="5345478"/>
                </a:lnTo>
                <a:lnTo>
                  <a:pt x="1613243" y="5181688"/>
                </a:lnTo>
                <a:cubicBezTo>
                  <a:pt x="1938509" y="4372418"/>
                  <a:pt x="2074980" y="3493968"/>
                  <a:pt x="2004906" y="2613986"/>
                </a:cubicBezTo>
                <a:cubicBezTo>
                  <a:pt x="1953545" y="2126135"/>
                  <a:pt x="2284195" y="1680088"/>
                  <a:pt x="2766225" y="1586955"/>
                </a:cubicBezTo>
                <a:lnTo>
                  <a:pt x="4060663" y="1335166"/>
                </a:lnTo>
                <a:cubicBezTo>
                  <a:pt x="4067930" y="1333740"/>
                  <a:pt x="4072666" y="1326687"/>
                  <a:pt x="4071239" y="1319425"/>
                </a:cubicBezTo>
                <a:cubicBezTo>
                  <a:pt x="4069812" y="1312157"/>
                  <a:pt x="4062753" y="1307432"/>
                  <a:pt x="4055485" y="1308858"/>
                </a:cubicBezTo>
                <a:close/>
                <a:moveTo>
                  <a:pt x="4040583" y="1234349"/>
                </a:moveTo>
                <a:lnTo>
                  <a:pt x="2737558" y="1487779"/>
                </a:lnTo>
                <a:cubicBezTo>
                  <a:pt x="2207722" y="1590198"/>
                  <a:pt x="1844623" y="2080932"/>
                  <a:pt x="1901983" y="2617077"/>
                </a:cubicBezTo>
                <a:cubicBezTo>
                  <a:pt x="1971774" y="3482304"/>
                  <a:pt x="1838134" y="4346198"/>
                  <a:pt x="1518537" y="5142023"/>
                </a:cubicBezTo>
                <a:lnTo>
                  <a:pt x="1453858" y="5293787"/>
                </a:lnTo>
                <a:lnTo>
                  <a:pt x="1477338" y="5307343"/>
                </a:lnTo>
                <a:lnTo>
                  <a:pt x="1543580" y="5151912"/>
                </a:lnTo>
                <a:cubicBezTo>
                  <a:pt x="1864733" y="4352195"/>
                  <a:pt x="1999001" y="3484072"/>
                  <a:pt x="1928819" y="2614617"/>
                </a:cubicBezTo>
                <a:cubicBezTo>
                  <a:pt x="1872912" y="2092256"/>
                  <a:pt x="2226602" y="1614109"/>
                  <a:pt x="2742799" y="1514213"/>
                </a:cubicBezTo>
                <a:lnTo>
                  <a:pt x="4045761" y="1260594"/>
                </a:lnTo>
                <a:cubicBezTo>
                  <a:pt x="4053016" y="1259106"/>
                  <a:pt x="4057752" y="1252103"/>
                  <a:pt x="4056432" y="1244822"/>
                </a:cubicBezTo>
                <a:cubicBezTo>
                  <a:pt x="4056426" y="1244791"/>
                  <a:pt x="4056419" y="1244759"/>
                  <a:pt x="4056413" y="1244728"/>
                </a:cubicBezTo>
                <a:cubicBezTo>
                  <a:pt x="4054910" y="1237491"/>
                  <a:pt x="4047819" y="1232848"/>
                  <a:pt x="4040583" y="1234349"/>
                </a:cubicBezTo>
                <a:close/>
                <a:moveTo>
                  <a:pt x="4026060" y="1160030"/>
                </a:moveTo>
                <a:lnTo>
                  <a:pt x="2714447" y="1415290"/>
                </a:lnTo>
                <a:cubicBezTo>
                  <a:pt x="2148115" y="1527210"/>
                  <a:pt x="1765909" y="2044416"/>
                  <a:pt x="1825769" y="2617708"/>
                </a:cubicBezTo>
                <a:cubicBezTo>
                  <a:pt x="1895583" y="3472339"/>
                  <a:pt x="1764085" y="4325818"/>
                  <a:pt x="1448574" y="5111997"/>
                </a:cubicBezTo>
                <a:lnTo>
                  <a:pt x="1387467" y="5255456"/>
                </a:lnTo>
                <a:lnTo>
                  <a:pt x="1410985" y="5269034"/>
                </a:lnTo>
                <a:lnTo>
                  <a:pt x="1473684" y="5121789"/>
                </a:lnTo>
                <a:cubicBezTo>
                  <a:pt x="1790675" y="4331664"/>
                  <a:pt x="1922750" y="3473931"/>
                  <a:pt x="1852542" y="2615058"/>
                </a:cubicBezTo>
                <a:cubicBezTo>
                  <a:pt x="1794071" y="2055330"/>
                  <a:pt x="2166995" y="1550805"/>
                  <a:pt x="2719625" y="1441598"/>
                </a:cubicBezTo>
                <a:lnTo>
                  <a:pt x="4031301" y="1186338"/>
                </a:lnTo>
                <a:cubicBezTo>
                  <a:pt x="4038588" y="1184906"/>
                  <a:pt x="4043336" y="1177847"/>
                  <a:pt x="4041909" y="1170566"/>
                </a:cubicBezTo>
                <a:cubicBezTo>
                  <a:pt x="4040387" y="1163323"/>
                  <a:pt x="4033334" y="1158636"/>
                  <a:pt x="4026060" y="1160030"/>
                </a:cubicBezTo>
                <a:close/>
                <a:moveTo>
                  <a:pt x="4011537" y="1085522"/>
                </a:moveTo>
                <a:lnTo>
                  <a:pt x="2690895" y="1342800"/>
                </a:lnTo>
                <a:cubicBezTo>
                  <a:pt x="2089834" y="1461471"/>
                  <a:pt x="1685212" y="2010095"/>
                  <a:pt x="1749302" y="2618528"/>
                </a:cubicBezTo>
                <a:cubicBezTo>
                  <a:pt x="1819246" y="3462624"/>
                  <a:pt x="1689992" y="4305782"/>
                  <a:pt x="1378644" y="5082431"/>
                </a:cubicBezTo>
                <a:lnTo>
                  <a:pt x="1321276" y="5217241"/>
                </a:lnTo>
                <a:lnTo>
                  <a:pt x="1344809" y="5230828"/>
                </a:lnTo>
                <a:lnTo>
                  <a:pt x="1403833" y="5092118"/>
                </a:lnTo>
                <a:cubicBezTo>
                  <a:pt x="1716719" y="4311575"/>
                  <a:pt x="1846610" y="3464198"/>
                  <a:pt x="1776327" y="2615879"/>
                </a:cubicBezTo>
                <a:cubicBezTo>
                  <a:pt x="1713689" y="2020757"/>
                  <a:pt x="2109093" y="1484751"/>
                  <a:pt x="2696325" y="1368919"/>
                </a:cubicBezTo>
                <a:lnTo>
                  <a:pt x="4016715" y="1111767"/>
                </a:lnTo>
                <a:cubicBezTo>
                  <a:pt x="4023970" y="1110278"/>
                  <a:pt x="4028706" y="1103275"/>
                  <a:pt x="4027386" y="1095995"/>
                </a:cubicBezTo>
                <a:cubicBezTo>
                  <a:pt x="4025896" y="1088733"/>
                  <a:pt x="4018805" y="1084052"/>
                  <a:pt x="4011537" y="1085522"/>
                </a:cubicBezTo>
                <a:close/>
                <a:moveTo>
                  <a:pt x="3996825" y="1011203"/>
                </a:moveTo>
                <a:lnTo>
                  <a:pt x="2667595" y="1269869"/>
                </a:lnTo>
                <a:cubicBezTo>
                  <a:pt x="2032311" y="1395290"/>
                  <a:pt x="1604704" y="1975712"/>
                  <a:pt x="1673467" y="2618844"/>
                </a:cubicBezTo>
                <a:cubicBezTo>
                  <a:pt x="1743385" y="3452347"/>
                  <a:pt x="1616289" y="4285098"/>
                  <a:pt x="1309084" y="5052141"/>
                </a:cubicBezTo>
                <a:lnTo>
                  <a:pt x="1255123" y="5179047"/>
                </a:lnTo>
                <a:lnTo>
                  <a:pt x="1278582" y="5192591"/>
                </a:lnTo>
                <a:lnTo>
                  <a:pt x="1334058" y="5062112"/>
                </a:lnTo>
                <a:cubicBezTo>
                  <a:pt x="1642811" y="4291148"/>
                  <a:pt x="1770516" y="3454137"/>
                  <a:pt x="1700177" y="2616383"/>
                </a:cubicBezTo>
                <a:cubicBezTo>
                  <a:pt x="1632929" y="1986563"/>
                  <a:pt x="2051317" y="1419075"/>
                  <a:pt x="2672899" y="1296114"/>
                </a:cubicBezTo>
                <a:lnTo>
                  <a:pt x="4002003" y="1037448"/>
                </a:lnTo>
                <a:cubicBezTo>
                  <a:pt x="4009258" y="1035959"/>
                  <a:pt x="4013993" y="1028956"/>
                  <a:pt x="4012674" y="1021675"/>
                </a:cubicBezTo>
                <a:cubicBezTo>
                  <a:pt x="4011184" y="1014414"/>
                  <a:pt x="4004093" y="1009733"/>
                  <a:pt x="3996825" y="1011203"/>
                </a:cubicBezTo>
                <a:close/>
                <a:moveTo>
                  <a:pt x="3982491" y="936505"/>
                </a:moveTo>
                <a:lnTo>
                  <a:pt x="2644611" y="1197190"/>
                </a:lnTo>
                <a:cubicBezTo>
                  <a:pt x="1974471" y="1329803"/>
                  <a:pt x="1524323" y="1941328"/>
                  <a:pt x="1597253" y="2619601"/>
                </a:cubicBezTo>
                <a:cubicBezTo>
                  <a:pt x="1667293" y="3442603"/>
                  <a:pt x="1542402" y="4265059"/>
                  <a:pt x="1239304" y="5022579"/>
                </a:cubicBezTo>
                <a:lnTo>
                  <a:pt x="1189037" y="5140893"/>
                </a:lnTo>
                <a:lnTo>
                  <a:pt x="1212404" y="5154384"/>
                </a:lnTo>
                <a:lnTo>
                  <a:pt x="1264254" y="5032331"/>
                </a:lnTo>
                <a:cubicBezTo>
                  <a:pt x="1568895" y="4270874"/>
                  <a:pt x="1694421" y="3444154"/>
                  <a:pt x="1624026" y="2616888"/>
                </a:cubicBezTo>
                <a:cubicBezTo>
                  <a:pt x="1552611" y="1952495"/>
                  <a:pt x="1993225" y="1353462"/>
                  <a:pt x="2649915" y="1223561"/>
                </a:cubicBezTo>
                <a:lnTo>
                  <a:pt x="3987921" y="962687"/>
                </a:lnTo>
                <a:cubicBezTo>
                  <a:pt x="3995114" y="961230"/>
                  <a:pt x="3999774" y="954233"/>
                  <a:pt x="3998340" y="947041"/>
                </a:cubicBezTo>
                <a:cubicBezTo>
                  <a:pt x="3996850" y="939773"/>
                  <a:pt x="3989772" y="935073"/>
                  <a:pt x="3982491" y="936505"/>
                </a:cubicBezTo>
                <a:close/>
                <a:moveTo>
                  <a:pt x="3968347" y="862123"/>
                </a:moveTo>
                <a:lnTo>
                  <a:pt x="2621501" y="1124889"/>
                </a:lnTo>
                <a:cubicBezTo>
                  <a:pt x="1916884" y="1264191"/>
                  <a:pt x="1443815" y="1907197"/>
                  <a:pt x="1521166" y="2620610"/>
                </a:cubicBezTo>
                <a:cubicBezTo>
                  <a:pt x="1591274" y="3432981"/>
                  <a:pt x="1468578" y="4245010"/>
                  <a:pt x="1169606" y="4992875"/>
                </a:cubicBezTo>
                <a:lnTo>
                  <a:pt x="1122962" y="5102744"/>
                </a:lnTo>
                <a:lnTo>
                  <a:pt x="1146248" y="5116188"/>
                </a:lnTo>
                <a:lnTo>
                  <a:pt x="1194551" y="5002394"/>
                </a:lnTo>
                <a:cubicBezTo>
                  <a:pt x="1495058" y="4250561"/>
                  <a:pt x="1618371" y="3434243"/>
                  <a:pt x="1547875" y="2617582"/>
                </a:cubicBezTo>
                <a:cubicBezTo>
                  <a:pt x="1472166" y="1918111"/>
                  <a:pt x="1935891" y="1287597"/>
                  <a:pt x="2626994" y="1150882"/>
                </a:cubicBezTo>
                <a:lnTo>
                  <a:pt x="3973525" y="888431"/>
                </a:lnTo>
                <a:cubicBezTo>
                  <a:pt x="3980793" y="887005"/>
                  <a:pt x="3985529" y="879958"/>
                  <a:pt x="3984101" y="872690"/>
                </a:cubicBezTo>
                <a:cubicBezTo>
                  <a:pt x="3982674" y="865422"/>
                  <a:pt x="3975615" y="860697"/>
                  <a:pt x="3968347" y="862123"/>
                </a:cubicBezTo>
                <a:close/>
                <a:moveTo>
                  <a:pt x="2576037" y="2475"/>
                </a:moveTo>
                <a:lnTo>
                  <a:pt x="2571750" y="0"/>
                </a:lnTo>
                <a:lnTo>
                  <a:pt x="2569593" y="3737"/>
                </a:lnTo>
                <a:close/>
                <a:moveTo>
                  <a:pt x="2676037" y="60210"/>
                </a:moveTo>
                <a:lnTo>
                  <a:pt x="2640711" y="39815"/>
                </a:lnTo>
                <a:lnTo>
                  <a:pt x="2537045" y="60112"/>
                </a:lnTo>
                <a:lnTo>
                  <a:pt x="2519261" y="90915"/>
                </a:lnTo>
                <a:close/>
                <a:moveTo>
                  <a:pt x="2775934" y="117886"/>
                </a:moveTo>
                <a:lnTo>
                  <a:pt x="2740624" y="97499"/>
                </a:lnTo>
                <a:lnTo>
                  <a:pt x="2486769" y="147191"/>
                </a:lnTo>
                <a:lnTo>
                  <a:pt x="2468990" y="177986"/>
                </a:lnTo>
                <a:close/>
                <a:moveTo>
                  <a:pt x="2875607" y="175432"/>
                </a:moveTo>
                <a:lnTo>
                  <a:pt x="2840431" y="155123"/>
                </a:lnTo>
                <a:lnTo>
                  <a:pt x="2436576" y="234129"/>
                </a:lnTo>
                <a:lnTo>
                  <a:pt x="2418876" y="264786"/>
                </a:lnTo>
                <a:close/>
                <a:moveTo>
                  <a:pt x="2975594" y="233159"/>
                </a:moveTo>
                <a:lnTo>
                  <a:pt x="2940418" y="212851"/>
                </a:lnTo>
                <a:lnTo>
                  <a:pt x="2386287" y="321231"/>
                </a:lnTo>
                <a:lnTo>
                  <a:pt x="2368410" y="352196"/>
                </a:lnTo>
                <a:lnTo>
                  <a:pt x="2371327" y="351478"/>
                </a:lnTo>
                <a:close/>
                <a:moveTo>
                  <a:pt x="3075640" y="290921"/>
                </a:moveTo>
                <a:lnTo>
                  <a:pt x="3040348" y="270545"/>
                </a:lnTo>
                <a:lnTo>
                  <a:pt x="2389323" y="397849"/>
                </a:lnTo>
                <a:lnTo>
                  <a:pt x="2334154" y="411528"/>
                </a:lnTo>
                <a:lnTo>
                  <a:pt x="2315502" y="443835"/>
                </a:lnTo>
                <a:lnTo>
                  <a:pt x="2394627" y="424220"/>
                </a:lnTo>
                <a:close/>
                <a:moveTo>
                  <a:pt x="3175538" y="348597"/>
                </a:moveTo>
                <a:lnTo>
                  <a:pt x="3140418" y="328321"/>
                </a:lnTo>
                <a:lnTo>
                  <a:pt x="2412496" y="470590"/>
                </a:lnTo>
                <a:lnTo>
                  <a:pt x="2281274" y="503119"/>
                </a:lnTo>
                <a:lnTo>
                  <a:pt x="2262691" y="535306"/>
                </a:lnTo>
                <a:lnTo>
                  <a:pt x="2417864" y="496836"/>
                </a:lnTo>
                <a:close/>
                <a:moveTo>
                  <a:pt x="3275431" y="406271"/>
                </a:moveTo>
                <a:lnTo>
                  <a:pt x="3240812" y="386283"/>
                </a:lnTo>
                <a:lnTo>
                  <a:pt x="2435796" y="543585"/>
                </a:lnTo>
                <a:cubicBezTo>
                  <a:pt x="2375005" y="555596"/>
                  <a:pt x="2315424" y="570393"/>
                  <a:pt x="2257167" y="587822"/>
                </a:cubicBezTo>
                <a:lnTo>
                  <a:pt x="2226054" y="598765"/>
                </a:lnTo>
                <a:lnTo>
                  <a:pt x="2205753" y="633926"/>
                </a:lnTo>
                <a:lnTo>
                  <a:pt x="2264841" y="613129"/>
                </a:lnTo>
                <a:cubicBezTo>
                  <a:pt x="2322283" y="595926"/>
                  <a:pt x="2381031" y="581316"/>
                  <a:pt x="2440974" y="569451"/>
                </a:cubicBezTo>
                <a:close/>
                <a:moveTo>
                  <a:pt x="3375392" y="463983"/>
                </a:moveTo>
                <a:lnTo>
                  <a:pt x="3340350" y="443751"/>
                </a:lnTo>
                <a:lnTo>
                  <a:pt x="2459222" y="615885"/>
                </a:lnTo>
                <a:cubicBezTo>
                  <a:pt x="2400558" y="627478"/>
                  <a:pt x="2343062" y="641758"/>
                  <a:pt x="2286845" y="658576"/>
                </a:cubicBezTo>
                <a:lnTo>
                  <a:pt x="2167241" y="700632"/>
                </a:lnTo>
                <a:lnTo>
                  <a:pt x="2146734" y="736150"/>
                </a:lnTo>
                <a:lnTo>
                  <a:pt x="2294298" y="684230"/>
                </a:lnTo>
                <a:cubicBezTo>
                  <a:pt x="2349692" y="667648"/>
                  <a:pt x="2406345" y="653565"/>
                  <a:pt x="2464148" y="642130"/>
                </a:cubicBezTo>
                <a:close/>
                <a:moveTo>
                  <a:pt x="3475571" y="521822"/>
                </a:moveTo>
                <a:lnTo>
                  <a:pt x="3440382" y="501505"/>
                </a:lnTo>
                <a:lnTo>
                  <a:pt x="2482207" y="688690"/>
                </a:lnTo>
                <a:cubicBezTo>
                  <a:pt x="2369164" y="711039"/>
                  <a:pt x="2260621" y="743740"/>
                  <a:pt x="2157418" y="785641"/>
                </a:cubicBezTo>
                <a:lnTo>
                  <a:pt x="2103883" y="810370"/>
                </a:lnTo>
                <a:lnTo>
                  <a:pt x="2080642" y="850624"/>
                </a:lnTo>
                <a:lnTo>
                  <a:pt x="2167626" y="810407"/>
                </a:lnTo>
                <a:cubicBezTo>
                  <a:pt x="2269268" y="769091"/>
                  <a:pt x="2376173" y="736828"/>
                  <a:pt x="2487510" y="714746"/>
                </a:cubicBezTo>
                <a:close/>
                <a:moveTo>
                  <a:pt x="3575715" y="579640"/>
                </a:moveTo>
                <a:lnTo>
                  <a:pt x="3540445" y="559276"/>
                </a:lnTo>
                <a:lnTo>
                  <a:pt x="2505443" y="761243"/>
                </a:lnTo>
                <a:cubicBezTo>
                  <a:pt x="2342285" y="793513"/>
                  <a:pt x="2188863" y="848183"/>
                  <a:pt x="2047910" y="921524"/>
                </a:cubicBezTo>
                <a:lnTo>
                  <a:pt x="2035568" y="928695"/>
                </a:lnTo>
                <a:lnTo>
                  <a:pt x="2008623" y="975366"/>
                </a:lnTo>
                <a:lnTo>
                  <a:pt x="2060276" y="945343"/>
                </a:lnTo>
                <a:cubicBezTo>
                  <a:pt x="2199019" y="873126"/>
                  <a:pt x="2350031" y="819285"/>
                  <a:pt x="2510621" y="787488"/>
                </a:cubicBezTo>
                <a:close/>
                <a:moveTo>
                  <a:pt x="3675634" y="637328"/>
                </a:moveTo>
                <a:lnTo>
                  <a:pt x="3640173" y="616855"/>
                </a:lnTo>
                <a:lnTo>
                  <a:pt x="2528680" y="833796"/>
                </a:lnTo>
                <a:cubicBezTo>
                  <a:pt x="2326991" y="873530"/>
                  <a:pt x="2136480" y="950457"/>
                  <a:pt x="1966063" y="1058906"/>
                </a:cubicBezTo>
                <a:lnTo>
                  <a:pt x="1956512" y="1065624"/>
                </a:lnTo>
                <a:lnTo>
                  <a:pt x="1924686" y="1120749"/>
                </a:lnTo>
                <a:lnTo>
                  <a:pt x="1972297" y="1086831"/>
                </a:lnTo>
                <a:cubicBezTo>
                  <a:pt x="2139078" y="979252"/>
                  <a:pt x="2328327" y="900938"/>
                  <a:pt x="2533921" y="860230"/>
                </a:cubicBezTo>
                <a:close/>
                <a:moveTo>
                  <a:pt x="3775430" y="694945"/>
                </a:moveTo>
                <a:lnTo>
                  <a:pt x="3739942" y="674456"/>
                </a:lnTo>
                <a:lnTo>
                  <a:pt x="2551980" y="906222"/>
                </a:lnTo>
                <a:cubicBezTo>
                  <a:pt x="2299406" y="956260"/>
                  <a:pt x="2072880" y="1062696"/>
                  <a:pt x="1883548" y="1210367"/>
                </a:cubicBezTo>
                <a:lnTo>
                  <a:pt x="1862566" y="1228344"/>
                </a:lnTo>
                <a:lnTo>
                  <a:pt x="1822113" y="1298411"/>
                </a:lnTo>
                <a:lnTo>
                  <a:pt x="1900091" y="1231612"/>
                </a:lnTo>
                <a:cubicBezTo>
                  <a:pt x="2086187" y="1086494"/>
                  <a:pt x="2308843" y="981914"/>
                  <a:pt x="2557094" y="932783"/>
                </a:cubicBezTo>
                <a:close/>
                <a:moveTo>
                  <a:pt x="3875651" y="752808"/>
                </a:moveTo>
                <a:lnTo>
                  <a:pt x="3840301" y="732399"/>
                </a:lnTo>
                <a:lnTo>
                  <a:pt x="2574964" y="979279"/>
                </a:lnTo>
                <a:cubicBezTo>
                  <a:pt x="2236611" y="1046323"/>
                  <a:pt x="1946964" y="1219102"/>
                  <a:pt x="1735391" y="1457855"/>
                </a:cubicBezTo>
                <a:lnTo>
                  <a:pt x="1716684" y="1481018"/>
                </a:lnTo>
                <a:lnTo>
                  <a:pt x="1446983" y="1948155"/>
                </a:lnTo>
                <a:lnTo>
                  <a:pt x="1412225" y="2055959"/>
                </a:lnTo>
                <a:cubicBezTo>
                  <a:pt x="1363622" y="2234653"/>
                  <a:pt x="1347363" y="2425617"/>
                  <a:pt x="1368927" y="2621430"/>
                </a:cubicBezTo>
                <a:cubicBezTo>
                  <a:pt x="1440108" y="3421786"/>
                  <a:pt x="1318317" y="4222030"/>
                  <a:pt x="1020508" y="4957395"/>
                </a:cubicBezTo>
                <a:lnTo>
                  <a:pt x="990802" y="5026441"/>
                </a:lnTo>
                <a:lnTo>
                  <a:pt x="1013845" y="5039745"/>
                </a:lnTo>
                <a:lnTo>
                  <a:pt x="1054986" y="4942653"/>
                </a:lnTo>
                <a:cubicBezTo>
                  <a:pt x="1347255" y="4209934"/>
                  <a:pt x="1466195" y="3414294"/>
                  <a:pt x="1395573" y="2618718"/>
                </a:cubicBezTo>
                <a:cubicBezTo>
                  <a:pt x="1311025" y="1849533"/>
                  <a:pt x="1820275" y="1155929"/>
                  <a:pt x="2580079" y="1005588"/>
                </a:cubicBezTo>
                <a:close/>
                <a:moveTo>
                  <a:pt x="3968634" y="806492"/>
                </a:moveTo>
                <a:lnTo>
                  <a:pt x="3940438" y="790213"/>
                </a:lnTo>
                <a:lnTo>
                  <a:pt x="2598138" y="1051895"/>
                </a:lnTo>
                <a:cubicBezTo>
                  <a:pt x="1859361" y="1197947"/>
                  <a:pt x="1363307" y="1872750"/>
                  <a:pt x="1445141" y="2620989"/>
                </a:cubicBezTo>
                <a:cubicBezTo>
                  <a:pt x="1515328" y="3422833"/>
                  <a:pt x="1394837" y="4224537"/>
                  <a:pt x="1100009" y="4962870"/>
                </a:cubicBezTo>
                <a:lnTo>
                  <a:pt x="1056869" y="5064585"/>
                </a:lnTo>
                <a:lnTo>
                  <a:pt x="1080039" y="5077962"/>
                </a:lnTo>
                <a:lnTo>
                  <a:pt x="1124702" y="4972656"/>
                </a:lnTo>
                <a:cubicBezTo>
                  <a:pt x="1421112" y="4230361"/>
                  <a:pt x="1542263" y="3424360"/>
                  <a:pt x="1471724" y="2618213"/>
                </a:cubicBezTo>
                <a:cubicBezTo>
                  <a:pt x="1391090" y="1883790"/>
                  <a:pt x="1878178" y="1221731"/>
                  <a:pt x="2603442" y="1078203"/>
                </a:cubicBezTo>
                <a:lnTo>
                  <a:pt x="3958686" y="813985"/>
                </a:lnTo>
                <a:cubicBezTo>
                  <a:pt x="3959236" y="813910"/>
                  <a:pt x="3959785" y="813802"/>
                  <a:pt x="3960322" y="813657"/>
                </a:cubicBezTo>
                <a:cubicBezTo>
                  <a:pt x="3963911" y="812711"/>
                  <a:pt x="3966776" y="810399"/>
                  <a:pt x="3968507" y="807427"/>
                </a:cubicBezTo>
                <a:close/>
              </a:path>
            </a:pathLst>
          </a:custGeom>
          <a:solidFill>
            <a:schemeClr val="accent2">
              <a:alpha val="40000"/>
            </a:schemeClr>
          </a:solidFill>
          <a:ln w="6308" cap="flat">
            <a:noFill/>
            <a:prstDash val="solid"/>
            <a:miter/>
          </a:ln>
        </p:spPr>
        <p:txBody>
          <a:bodyPr rtlCol="0" anchor="ctr"/>
          <a:lstStyle/>
          <a:p>
            <a:endParaRPr lang="en-US" sz="2489"/>
          </a:p>
        </p:txBody>
      </p:sp>
    </p:spTree>
    <p:extLst>
      <p:ext uri="{BB962C8B-B14F-4D97-AF65-F5344CB8AC3E}">
        <p14:creationId xmlns:p14="http://schemas.microsoft.com/office/powerpoint/2010/main" val="1452010846"/>
      </p:ext>
    </p:extLst>
  </p:cSld>
  <p:clrMapOvr>
    <a:masterClrMapping/>
  </p:clrMapOvr>
  <p:hf hdr="0" dt="0"/>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69665"/>
            <a:ext cx="7000240" cy="853439"/>
          </a:xfrm>
          <a:prstGeom prst="rect">
            <a:avLst/>
          </a:prstGeom>
        </p:spPr>
        <p:txBody>
          <a:bodyPr>
            <a:normAutofit/>
          </a:bodyPr>
          <a:lstStyle>
            <a:lvl1pPr marL="0" indent="0" algn="l">
              <a:buNone/>
              <a:defRPr sz="2400" b="0" i="0">
                <a:solidFill>
                  <a:schemeClr val="bg1"/>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7" name="Straight Connector 6">
            <a:extLst>
              <a:ext uri="{FF2B5EF4-FFF2-40B4-BE49-F238E27FC236}">
                <a16:creationId xmlns:a16="http://schemas.microsoft.com/office/drawing/2014/main" id="{0B348F56-FF6D-9F48-9016-EA9895AD4D1D}"/>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8A7168D-479F-8441-8005-B25E090CE2E8}"/>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35770866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Title Slide - alternate ">
    <p:bg>
      <p:bgPr>
        <a:solidFill>
          <a:srgbClr val="163A5A"/>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A2CA7F-3E9A-F24A-9310-A8AB4B25AE7C}"/>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ctrTitle" hasCustomPrompt="1"/>
          </p:nvPr>
        </p:nvSpPr>
        <p:spPr>
          <a:xfrm>
            <a:off x="609600" y="1193801"/>
            <a:ext cx="7000240" cy="2583697"/>
          </a:xfrm>
        </p:spPr>
        <p:txBody>
          <a:bodyPr anchor="b" anchorCtr="0">
            <a:normAutofit/>
          </a:bodyPr>
          <a:lstStyle>
            <a:lvl1pPr algn="l">
              <a:defRPr sz="4800" b="1" i="0">
                <a:solidFill>
                  <a:schemeClr val="bg1"/>
                </a:solidFill>
                <a:latin typeface="+mj-lt"/>
              </a:defRPr>
            </a:lvl1pPr>
          </a:lstStyle>
          <a:p>
            <a:r>
              <a:rPr lang="en-US"/>
              <a:t>Title Placeholder Text - Click to Edit </a:t>
            </a:r>
          </a:p>
        </p:txBody>
      </p:sp>
      <p:sp>
        <p:nvSpPr>
          <p:cNvPr id="3" name="Subtitle 2"/>
          <p:cNvSpPr>
            <a:spLocks noGrp="1"/>
          </p:cNvSpPr>
          <p:nvPr>
            <p:ph type="subTitle" idx="1" hasCustomPrompt="1"/>
          </p:nvPr>
        </p:nvSpPr>
        <p:spPr>
          <a:xfrm>
            <a:off x="609600" y="4195066"/>
            <a:ext cx="5730240" cy="748795"/>
          </a:xfrm>
          <a:prstGeom prst="rect">
            <a:avLst/>
          </a:prstGeom>
        </p:spPr>
        <p:txBody>
          <a:bodyPr wrap="square">
            <a:spAutoFit/>
          </a:bodyPr>
          <a:lstStyle>
            <a:lvl1pPr marL="0" indent="0" algn="l">
              <a:lnSpc>
                <a:spcPct val="100000"/>
              </a:lnSpc>
              <a:buNone/>
              <a:defRPr sz="2133" b="0" i="0" cap="all" spc="267" baseline="0">
                <a:solidFill>
                  <a:schemeClr val="accent2"/>
                </a:solidFill>
                <a:latin typeface="+mj-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SUBTITLE PLACEHOLDER TEXT - CLICK TO EDIT </a:t>
            </a:r>
          </a:p>
        </p:txBody>
      </p:sp>
      <p:cxnSp>
        <p:nvCxnSpPr>
          <p:cNvPr id="8" name="Straight Connector 7">
            <a:extLst>
              <a:ext uri="{FF2B5EF4-FFF2-40B4-BE49-F238E27FC236}">
                <a16:creationId xmlns:a16="http://schemas.microsoft.com/office/drawing/2014/main" id="{05C35ACD-AADE-6640-9876-75F0FC953A95}"/>
              </a:ext>
            </a:extLst>
          </p:cNvPr>
          <p:cNvCxnSpPr>
            <a:cxnSpLocks/>
          </p:cNvCxnSpPr>
          <p:nvPr/>
        </p:nvCxnSpPr>
        <p:spPr>
          <a:xfrm>
            <a:off x="745200" y="3973580"/>
            <a:ext cx="876337" cy="0"/>
          </a:xfrm>
          <a:prstGeom prst="line">
            <a:avLst/>
          </a:prstGeom>
          <a:ln w="41275">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006E3F65-680F-0E4E-8463-C4F2DF418B11}"/>
              </a:ext>
            </a:extLst>
          </p:cNvPr>
          <p:cNvSpPr>
            <a:spLocks noGrp="1"/>
          </p:cNvSpPr>
          <p:nvPr>
            <p:ph type="body" sz="quarter" idx="10" hasCustomPrompt="1"/>
          </p:nvPr>
        </p:nvSpPr>
        <p:spPr>
          <a:xfrm>
            <a:off x="609601" y="5792543"/>
            <a:ext cx="6999817" cy="379656"/>
          </a:xfrm>
          <a:prstGeom prst="rect">
            <a:avLst/>
          </a:prstGeom>
        </p:spPr>
        <p:txBody>
          <a:bodyPr anchor="b">
            <a:spAutoFit/>
          </a:bodyPr>
          <a:lstStyle>
            <a:lvl1pPr marL="0" marR="0" indent="0" algn="l" defTabSz="1219170" rtl="0" eaLnBrk="1" fontAlgn="auto" latinLnBrk="0" hangingPunct="1">
              <a:lnSpc>
                <a:spcPct val="100000"/>
              </a:lnSpc>
              <a:spcBef>
                <a:spcPts val="0"/>
              </a:spcBef>
              <a:spcAft>
                <a:spcPts val="0"/>
              </a:spcAft>
              <a:buClr>
                <a:srgbClr val="000000"/>
              </a:buClr>
              <a:buSzTx/>
              <a:buFont typeface="Arial"/>
              <a:buNone/>
              <a:tabLst/>
              <a:defRPr>
                <a:solidFill>
                  <a:schemeClr val="bg1"/>
                </a:solidFill>
                <a:latin typeface="+mn-lt"/>
              </a:defRPr>
            </a:lvl1pPr>
          </a:lstStyle>
          <a:p>
            <a:pPr lvl="0"/>
            <a:r>
              <a:rPr lang="en-US"/>
              <a:t>Date/Speaker Placeholder - Click to Edit </a:t>
            </a:r>
          </a:p>
        </p:txBody>
      </p:sp>
      <p:pic>
        <p:nvPicPr>
          <p:cNvPr id="7" name="Picture 6">
            <a:extLst>
              <a:ext uri="{FF2B5EF4-FFF2-40B4-BE49-F238E27FC236}">
                <a16:creationId xmlns:a16="http://schemas.microsoft.com/office/drawing/2014/main" id="{68591C66-386E-D442-939C-24349461A5B2}"/>
              </a:ext>
            </a:extLst>
          </p:cNvPr>
          <p:cNvPicPr>
            <a:picLocks noChangeAspect="1"/>
          </p:cNvPicPr>
          <p:nvPr/>
        </p:nvPicPr>
        <p:blipFill rotWithShape="1">
          <a:blip r:embed="rId3">
            <a:extLst>
              <a:ext uri="{28A0092B-C50C-407E-A947-70E740481C1C}">
                <a14:useLocalDpi xmlns:a14="http://schemas.microsoft.com/office/drawing/2010/main"/>
              </a:ext>
            </a:extLst>
          </a:blip>
          <a:srcRect t="58085"/>
          <a:stretch/>
        </p:blipFill>
        <p:spPr>
          <a:xfrm>
            <a:off x="8828972" y="835949"/>
            <a:ext cx="2269611" cy="357852"/>
          </a:xfrm>
          <a:prstGeom prst="rect">
            <a:avLst/>
          </a:prstGeom>
        </p:spPr>
      </p:pic>
    </p:spTree>
    <p:extLst>
      <p:ext uri="{BB962C8B-B14F-4D97-AF65-F5344CB8AC3E}">
        <p14:creationId xmlns:p14="http://schemas.microsoft.com/office/powerpoint/2010/main" val="426616887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E72BD95-3398-6F4B-B3BB-D4977E8C0C55}"/>
              </a:ext>
            </a:extLst>
          </p:cNvPr>
          <p:cNvSpPr>
            <a:spLocks noGrp="1"/>
          </p:cNvSpPr>
          <p:nvPr>
            <p:ph type="sldNum" sz="quarter" idx="11"/>
          </p:nvPr>
        </p:nvSpPr>
        <p:spPr/>
        <p:txBody>
          <a:bodyPr/>
          <a:lstStyle/>
          <a:p>
            <a:fld id="{F7CADEA9-0AFC-B549-B690-A46B9B6402E4}" type="slidenum">
              <a:rPr lang="en-US" smtClean="0"/>
              <a:pPr/>
              <a:t>‹#›</a:t>
            </a:fld>
            <a:endParaRPr lang="en-US"/>
          </a:p>
        </p:txBody>
      </p:sp>
      <p:sp>
        <p:nvSpPr>
          <p:cNvPr id="6" name="Title 1">
            <a:extLst>
              <a:ext uri="{FF2B5EF4-FFF2-40B4-BE49-F238E27FC236}">
                <a16:creationId xmlns:a16="http://schemas.microsoft.com/office/drawing/2014/main" id="{9774620A-B188-D3DE-3A1B-6C6399FC738E}"/>
              </a:ext>
            </a:extLst>
          </p:cNvPr>
          <p:cNvSpPr>
            <a:spLocks noGrp="1"/>
          </p:cNvSpPr>
          <p:nvPr>
            <p:ph type="title" hasCustomPrompt="1"/>
          </p:nvPr>
        </p:nvSpPr>
        <p:spPr>
          <a:xfrm>
            <a:off x="1869831" y="2438610"/>
            <a:ext cx="8452338" cy="1723549"/>
          </a:xfrm>
        </p:spPr>
        <p:txBody>
          <a:bodyPr anchor="ctr">
            <a:spAutoFit/>
          </a:bodyPr>
          <a:lstStyle>
            <a:lvl1pPr algn="ctr">
              <a:lnSpc>
                <a:spcPct val="100000"/>
              </a:lnSpc>
              <a:defRPr lang="en-US" sz="5300" b="0" i="0" kern="1200" spc="400" dirty="0">
                <a:solidFill>
                  <a:schemeClr val="bg2">
                    <a:lumMod val="10000"/>
                  </a:schemeClr>
                </a:solidFill>
                <a:latin typeface="+mn-lt"/>
                <a:ea typeface="+mn-ea"/>
                <a:cs typeface="+mn-cs"/>
              </a:defRPr>
            </a:lvl1pPr>
          </a:lstStyle>
          <a:p>
            <a:r>
              <a:rPr lang="en-US"/>
              <a:t>Title Placeholder Text – Click to Edit</a:t>
            </a:r>
          </a:p>
        </p:txBody>
      </p:sp>
    </p:spTree>
    <p:extLst>
      <p:ext uri="{BB962C8B-B14F-4D97-AF65-F5344CB8AC3E}">
        <p14:creationId xmlns:p14="http://schemas.microsoft.com/office/powerpoint/2010/main" val="2293333270"/>
      </p:ext>
    </p:extLst>
  </p:cSld>
  <p:clrMapOvr>
    <a:masterClrMapping/>
  </p:clrMapOvr>
  <p:hf hdr="0" dt="0"/>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p:nvPr>
        </p:nvSpPr>
        <p:spPr>
          <a:xfrm>
            <a:off x="609600" y="1549400"/>
            <a:ext cx="10972800" cy="4632960"/>
          </a:xfrm>
          <a:prstGeom prst="rect">
            <a:avLst/>
          </a:prstGeom>
        </p:spPr>
        <p:txBody>
          <a:bodyPr/>
          <a:lstStyle>
            <a:lvl1pPr marL="306910" indent="-306910">
              <a:lnSpc>
                <a:spcPct val="100000"/>
              </a:lnSpc>
              <a:buClr>
                <a:schemeClr val="accent1"/>
              </a:buClr>
              <a:buFont typeface="Arial" panose="020B0604020202020204" pitchFamily="34" charset="0"/>
              <a:buChar char="•"/>
              <a:tabLst/>
              <a:defRPr>
                <a:solidFill>
                  <a:schemeClr val="bg2">
                    <a:lumMod val="10000"/>
                  </a:schemeClr>
                </a:solidFill>
                <a:latin typeface="+mn-lt"/>
              </a:defRPr>
            </a:lvl1pPr>
            <a:lvl2pPr marL="761981" indent="-298443">
              <a:lnSpc>
                <a:spcPct val="100000"/>
              </a:lnSpc>
              <a:buClr>
                <a:schemeClr val="accent1"/>
              </a:buClr>
              <a:tabLst/>
              <a:defRPr>
                <a:solidFill>
                  <a:schemeClr val="bg2">
                    <a:lumMod val="10000"/>
                  </a:schemeClr>
                </a:solidFill>
                <a:latin typeface="+mn-lt"/>
              </a:defRPr>
            </a:lvl2pPr>
            <a:lvl3pPr marL="1142971" indent="-228594">
              <a:lnSpc>
                <a:spcPct val="100000"/>
              </a:lnSpc>
              <a:buClr>
                <a:schemeClr val="accent1"/>
              </a:buClr>
              <a:buSzPct val="75000"/>
              <a:buFont typeface="Wingdings" pitchFamily="2" charset="2"/>
              <a:buChar char="§"/>
              <a:defRPr>
                <a:solidFill>
                  <a:schemeClr val="bg2">
                    <a:lumMod val="10000"/>
                  </a:schemeClr>
                </a:solidFill>
                <a:latin typeface="+mn-lt"/>
              </a:defRPr>
            </a:lvl3pPr>
            <a:lvl4pPr marL="1600160" indent="-228594">
              <a:lnSpc>
                <a:spcPct val="100000"/>
              </a:lnSpc>
              <a:buClr>
                <a:schemeClr val="accent1"/>
              </a:buClr>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buSzPct val="75000"/>
              <a:buFont typeface="Wingdings" pitchFamily="2" charset="2"/>
              <a:buChar char="§"/>
              <a:tabLst/>
              <a:defRPr sz="1333">
                <a:latin typeface="+mn-lt"/>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Footer Placeholder 9">
            <a:extLst>
              <a:ext uri="{FF2B5EF4-FFF2-40B4-BE49-F238E27FC236}">
                <a16:creationId xmlns:a16="http://schemas.microsoft.com/office/drawing/2014/main" id="{86CB737E-6EC7-0A47-82A4-12FB568A3688}"/>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1C6D6EC6-975C-D040-BECE-5A456EF9E2AE}"/>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01946417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Title and Content - 2 column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6" name="Content Placeholder 5">
            <a:extLst>
              <a:ext uri="{FF2B5EF4-FFF2-40B4-BE49-F238E27FC236}">
                <a16:creationId xmlns:a16="http://schemas.microsoft.com/office/drawing/2014/main" id="{7262CCBB-74F7-CA47-AC97-867D01F2856B}"/>
              </a:ext>
            </a:extLst>
          </p:cNvPr>
          <p:cNvSpPr>
            <a:spLocks noGrp="1"/>
          </p:cNvSpPr>
          <p:nvPr>
            <p:ph sz="quarter" idx="10" hasCustomPrompt="1"/>
          </p:nvPr>
        </p:nvSpPr>
        <p:spPr>
          <a:xfrm>
            <a:off x="609600" y="1549400"/>
            <a:ext cx="10972800" cy="4632960"/>
          </a:xfrm>
          <a:prstGeom prst="rect">
            <a:avLst/>
          </a:prstGeom>
        </p:spPr>
        <p:txBody>
          <a:bodyPr numCol="2" spcCol="365760"/>
          <a:lstStyle>
            <a:lvl1pPr marL="306910" indent="-306910">
              <a:lnSpc>
                <a:spcPct val="100000"/>
              </a:lnSpc>
              <a:buClr>
                <a:schemeClr val="accent1"/>
              </a:buClr>
              <a:tabLst/>
              <a:defRPr>
                <a:solidFill>
                  <a:schemeClr val="bg2">
                    <a:lumMod val="10000"/>
                  </a:schemeClr>
                </a:solidFill>
                <a:latin typeface="+mn-lt"/>
              </a:defRPr>
            </a:lvl1pPr>
            <a:lvl2pPr>
              <a:lnSpc>
                <a:spcPct val="100000"/>
              </a:lnSpc>
              <a:buClr>
                <a:schemeClr val="accent1"/>
              </a:buClr>
              <a:defRPr>
                <a:solidFill>
                  <a:schemeClr val="bg2">
                    <a:lumMod val="10000"/>
                  </a:schemeClr>
                </a:solidFill>
                <a:latin typeface="+mn-lt"/>
              </a:defRPr>
            </a:lvl2pPr>
            <a:lvl3pPr marL="1142971" indent="-228594">
              <a:lnSpc>
                <a:spcPct val="100000"/>
              </a:lnSpc>
              <a:buClr>
                <a:schemeClr val="accent1"/>
              </a:buClr>
              <a:buFont typeface="Wingdings" pitchFamily="2" charset="2"/>
              <a:buChar char="§"/>
              <a:defRPr lang="en-US" sz="1467" b="0" i="0" kern="1200" dirty="0">
                <a:solidFill>
                  <a:schemeClr val="bg2">
                    <a:lumMod val="10000"/>
                  </a:schemeClr>
                </a:solidFill>
                <a:latin typeface="+mn-lt"/>
                <a:ea typeface="+mn-ea"/>
                <a:cs typeface="+mn-cs"/>
              </a:defRPr>
            </a:lvl3pPr>
            <a:lvl4pPr marL="1600160" indent="-228594">
              <a:lnSpc>
                <a:spcPct val="100000"/>
              </a:lnSpc>
              <a:buClr>
                <a:schemeClr val="accent1"/>
              </a:buClr>
              <a:buFont typeface="Wingdings" pitchFamily="2" charset="2"/>
              <a:buChar char="§"/>
              <a:defRPr>
                <a:solidFill>
                  <a:schemeClr val="bg2">
                    <a:lumMod val="10000"/>
                  </a:schemeClr>
                </a:solidFill>
                <a:latin typeface="+mn-lt"/>
              </a:defRPr>
            </a:lvl4pPr>
            <a:lvl5pPr>
              <a:lnSpc>
                <a:spcPct val="100000"/>
              </a:lnSpc>
              <a:buClr>
                <a:schemeClr val="accent1"/>
              </a:buClr>
              <a:buFont typeface="Arial" panose="020B0604020202020204" pitchFamily="34" charset="0"/>
              <a:buNone/>
              <a:defRPr lang="en-US" sz="1333" b="0" i="0" kern="1200" dirty="0">
                <a:solidFill>
                  <a:schemeClr val="bg2">
                    <a:lumMod val="10000"/>
                  </a:schemeClr>
                </a:solidFill>
                <a:latin typeface="+mn-lt"/>
                <a:ea typeface="+mn-ea"/>
                <a:cs typeface="+mn-cs"/>
              </a:defRPr>
            </a:lvl5pPr>
          </a:lstStyle>
          <a:p>
            <a:pPr lvl="0"/>
            <a:r>
              <a:rPr lang="en-US"/>
              <a:t>Two column text: Click to edit Master text styles </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0"/>
            <a:r>
              <a:rPr lang="en-US"/>
              <a:t>Click to edit Master text styles</a:t>
            </a:r>
          </a:p>
          <a:p>
            <a:pPr lvl="1"/>
            <a:r>
              <a:rPr lang="en-US"/>
              <a:t>Second level</a:t>
            </a:r>
          </a:p>
          <a:p>
            <a:pPr lvl="2"/>
            <a:r>
              <a:rPr lang="en-US"/>
              <a:t>Third level</a:t>
            </a:r>
          </a:p>
          <a:p>
            <a:pPr lvl="3"/>
            <a:r>
              <a:rPr lang="en-US"/>
              <a:t>Fourth level</a:t>
            </a:r>
          </a:p>
          <a:p>
            <a:pPr lvl="4"/>
            <a:endParaRPr lang="en-US"/>
          </a:p>
        </p:txBody>
      </p:sp>
      <p:sp>
        <p:nvSpPr>
          <p:cNvPr id="3" name="Footer Placeholder 2">
            <a:extLst>
              <a:ext uri="{FF2B5EF4-FFF2-40B4-BE49-F238E27FC236}">
                <a16:creationId xmlns:a16="http://schemas.microsoft.com/office/drawing/2014/main" id="{0F212A65-573A-AB43-8843-49BC8AAD8D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859F12E-2A8C-364C-89C7-B1D4938E84D2}"/>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5776440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960204"/>
            <a:ext cx="10972800" cy="4211989"/>
          </a:xfrm>
          <a:prstGeom prst="rect">
            <a:avLst/>
          </a:prstGeom>
        </p:spPr>
        <p:txBody>
          <a:bodyPr/>
          <a:lstStyle>
            <a:lvl1pPr marL="306910" indent="-306910">
              <a:lnSpc>
                <a:spcPct val="100000"/>
              </a:lnSpc>
              <a:buClr>
                <a:schemeClr val="accent1"/>
              </a:buClr>
              <a:tabLst/>
              <a:defRPr b="0" i="0">
                <a:solidFill>
                  <a:schemeClr val="bg2">
                    <a:lumMod val="10000"/>
                  </a:schemeClr>
                </a:solidFill>
                <a:latin typeface="+mn-lt"/>
              </a:defRPr>
            </a:lvl1pPr>
            <a:lvl2pPr>
              <a:lnSpc>
                <a:spcPct val="100000"/>
              </a:lnSpc>
              <a:buClr>
                <a:schemeClr val="accent1"/>
              </a:buClr>
              <a:defRPr b="0" i="0">
                <a:solidFill>
                  <a:schemeClr val="bg2">
                    <a:lumMod val="10000"/>
                  </a:schemeClr>
                </a:solidFill>
                <a:latin typeface="+mn-lt"/>
              </a:defRPr>
            </a:lvl2pPr>
            <a:lvl3pPr marL="1142971" indent="-228594">
              <a:lnSpc>
                <a:spcPct val="100000"/>
              </a:lnSpc>
              <a:buClr>
                <a:schemeClr val="accent1"/>
              </a:buClr>
              <a:defRPr lang="en-US" sz="1467" b="0" i="0" kern="1200" dirty="0">
                <a:solidFill>
                  <a:schemeClr val="bg2">
                    <a:lumMod val="10000"/>
                  </a:schemeClr>
                </a:solidFill>
                <a:latin typeface="+mn-lt"/>
                <a:ea typeface="+mn-ea"/>
                <a:cs typeface="+mn-cs"/>
              </a:defRPr>
            </a:lvl3pPr>
            <a:lvl4pPr>
              <a:lnSpc>
                <a:spcPct val="100000"/>
              </a:lnSpc>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hasCustomPrompt="1"/>
          </p:nvPr>
        </p:nvSpPr>
        <p:spPr/>
        <p:txBody>
          <a:bodyPr/>
          <a:lstStyle>
            <a:lvl1pPr>
              <a:defRPr>
                <a:latin typeface="+mj-lt"/>
              </a:defRPr>
            </a:lvl1pPr>
          </a:lstStyle>
          <a:p>
            <a:r>
              <a:rPr lang="en-US"/>
              <a:t>Title Placeholder Text - Click to edit </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1290405"/>
            <a:ext cx="10972800" cy="381643"/>
          </a:xfrm>
          <a:prstGeom prst="rect">
            <a:avLst/>
          </a:prstGeom>
        </p:spPr>
        <p:txBody>
          <a:bodyPr>
            <a:spAutoFit/>
          </a:bodyPr>
          <a:lstStyle>
            <a:lvl1pPr marL="0" indent="0">
              <a:buNone/>
              <a:defRPr sz="1867" b="0" i="0" cap="all" spc="133" baseline="0">
                <a:solidFill>
                  <a:srgbClr val="008BAC"/>
                </a:solidFill>
                <a:latin typeface="+mj-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TITLE DETAILS</a:t>
            </a:r>
          </a:p>
        </p:txBody>
      </p:sp>
      <p:sp>
        <p:nvSpPr>
          <p:cNvPr id="10" name="Footer Placeholder 9">
            <a:extLst>
              <a:ext uri="{FF2B5EF4-FFF2-40B4-BE49-F238E27FC236}">
                <a16:creationId xmlns:a16="http://schemas.microsoft.com/office/drawing/2014/main" id="{C87F598B-A512-E645-BF18-2204D099C84E}"/>
              </a:ext>
            </a:extLst>
          </p:cNvPr>
          <p:cNvSpPr>
            <a:spLocks noGrp="1"/>
          </p:cNvSpPr>
          <p:nvPr>
            <p:ph type="ftr" sz="quarter" idx="11"/>
          </p:nvPr>
        </p:nvSpPr>
        <p:spPr/>
        <p:txBody>
          <a:bodyPr/>
          <a:lstStyle/>
          <a:p>
            <a:endParaRPr lang="en-US"/>
          </a:p>
        </p:txBody>
      </p:sp>
      <p:sp>
        <p:nvSpPr>
          <p:cNvPr id="11" name="Slide Number Placeholder 10">
            <a:extLst>
              <a:ext uri="{FF2B5EF4-FFF2-40B4-BE49-F238E27FC236}">
                <a16:creationId xmlns:a16="http://schemas.microsoft.com/office/drawing/2014/main" id="{23482F4E-ED61-9B43-97BF-0910C1F7579C}"/>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415648862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1_Title, Content &amp; Add Inf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53A172-15FD-BC4C-89C9-7F3D0C310CC7}"/>
              </a:ext>
            </a:extLst>
          </p:cNvPr>
          <p:cNvSpPr>
            <a:spLocks noGrp="1"/>
          </p:cNvSpPr>
          <p:nvPr>
            <p:ph idx="1" hasCustomPrompt="1"/>
          </p:nvPr>
        </p:nvSpPr>
        <p:spPr>
          <a:xfrm>
            <a:off x="609600" y="1549402"/>
            <a:ext cx="10972800" cy="3375397"/>
          </a:xfrm>
          <a:prstGeom prst="rect">
            <a:avLst/>
          </a:prstGeom>
        </p:spPr>
        <p:txBody>
          <a:bodyPr/>
          <a:lstStyle>
            <a:lvl1pPr>
              <a:buClr>
                <a:schemeClr val="accent1"/>
              </a:buClr>
              <a:defRPr b="0" i="0">
                <a:solidFill>
                  <a:schemeClr val="bg2">
                    <a:lumMod val="10000"/>
                  </a:schemeClr>
                </a:solidFill>
                <a:latin typeface="+mn-lt"/>
              </a:defRPr>
            </a:lvl1pPr>
            <a:lvl2pPr>
              <a:buClr>
                <a:schemeClr val="accent1"/>
              </a:buClr>
              <a:defRPr b="0" i="0">
                <a:solidFill>
                  <a:schemeClr val="bg2">
                    <a:lumMod val="10000"/>
                  </a:schemeClr>
                </a:solidFill>
                <a:latin typeface="+mn-lt"/>
              </a:defRPr>
            </a:lvl2pPr>
            <a:lvl3pPr marL="1142971" indent="-228594">
              <a:buClr>
                <a:schemeClr val="accent1"/>
              </a:buClr>
              <a:defRPr lang="en-US" sz="1467" b="0" i="0" kern="1200" dirty="0">
                <a:solidFill>
                  <a:schemeClr val="bg2">
                    <a:lumMod val="10000"/>
                  </a:schemeClr>
                </a:solidFill>
                <a:latin typeface="+mn-lt"/>
                <a:ea typeface="+mn-ea"/>
                <a:cs typeface="+mn-cs"/>
              </a:defRPr>
            </a:lvl3pPr>
            <a:lvl4pPr>
              <a:buClr>
                <a:schemeClr val="accent1"/>
              </a:buClr>
              <a:defRPr b="0" i="0">
                <a:solidFill>
                  <a:schemeClr val="bg2">
                    <a:lumMod val="10000"/>
                  </a:schemeClr>
                </a:solidFill>
                <a:latin typeface="+mn-lt"/>
              </a:defRPr>
            </a:lvl4pPr>
            <a:lvl5pPr>
              <a:defRPr lang="en-US" sz="1333" b="0" i="0" kern="1200" dirty="0">
                <a:solidFill>
                  <a:srgbClr val="5A6670"/>
                </a:solidFill>
                <a:latin typeface="+mn-lt"/>
                <a:ea typeface="+mn-ea"/>
                <a:cs typeface="+mn-cs"/>
              </a:defRPr>
            </a:lvl5p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sp>
        <p:nvSpPr>
          <p:cNvPr id="2" name="Title 1">
            <a:extLst>
              <a:ext uri="{FF2B5EF4-FFF2-40B4-BE49-F238E27FC236}">
                <a16:creationId xmlns:a16="http://schemas.microsoft.com/office/drawing/2014/main" id="{AE3BDF0C-4CA1-A14A-8F6C-C2809002A8F6}"/>
              </a:ext>
            </a:extLst>
          </p:cNvPr>
          <p:cNvSpPr>
            <a:spLocks noGrp="1"/>
          </p:cNvSpPr>
          <p:nvPr>
            <p:ph type="title"/>
          </p:nvPr>
        </p:nvSpPr>
        <p:spPr/>
        <p:txBody>
          <a:bodyPr/>
          <a:lstStyle>
            <a:lvl1pPr>
              <a:defRPr>
                <a:latin typeface="+mj-lt"/>
              </a:defRPr>
            </a:lvl1pPr>
          </a:lstStyle>
          <a:p>
            <a:r>
              <a:rPr lang="en-US"/>
              <a:t>Click to edit Master title style</a:t>
            </a:r>
          </a:p>
        </p:txBody>
      </p:sp>
      <p:sp>
        <p:nvSpPr>
          <p:cNvPr id="5" name="Content Placeholder 2">
            <a:extLst>
              <a:ext uri="{FF2B5EF4-FFF2-40B4-BE49-F238E27FC236}">
                <a16:creationId xmlns:a16="http://schemas.microsoft.com/office/drawing/2014/main" id="{001B0570-A49B-0C42-B22E-BEEAD24FDC56}"/>
              </a:ext>
            </a:extLst>
          </p:cNvPr>
          <p:cNvSpPr>
            <a:spLocks noGrp="1"/>
          </p:cNvSpPr>
          <p:nvPr>
            <p:ph idx="10" hasCustomPrompt="1"/>
          </p:nvPr>
        </p:nvSpPr>
        <p:spPr>
          <a:xfrm>
            <a:off x="609600" y="5314842"/>
            <a:ext cx="10972800" cy="861775"/>
          </a:xfrm>
          <a:prstGeom prst="rect">
            <a:avLst/>
          </a:prstGeom>
        </p:spPr>
        <p:txBody>
          <a:bodyPr>
            <a:noAutofit/>
          </a:bodyPr>
          <a:lstStyle>
            <a:lvl1pPr marL="0" indent="0">
              <a:lnSpc>
                <a:spcPct val="100000"/>
              </a:lnSpc>
              <a:buNone/>
              <a:defRPr sz="1600" b="0" i="0">
                <a:solidFill>
                  <a:srgbClr val="008BAC"/>
                </a:solidFill>
                <a:latin typeface="+mn-lt"/>
              </a:defRPr>
            </a:lvl1pPr>
            <a:lvl2pPr marL="457189" indent="0">
              <a:buNone/>
              <a:defRPr>
                <a:solidFill>
                  <a:srgbClr val="5A6670"/>
                </a:solidFill>
              </a:defRPr>
            </a:lvl2pPr>
            <a:lvl3pPr>
              <a:defRPr>
                <a:solidFill>
                  <a:srgbClr val="5A6670"/>
                </a:solidFill>
              </a:defRPr>
            </a:lvl3pPr>
            <a:lvl4pPr>
              <a:defRPr>
                <a:solidFill>
                  <a:srgbClr val="5A6670"/>
                </a:solidFill>
              </a:defRPr>
            </a:lvl4pPr>
            <a:lvl5pPr>
              <a:defRPr>
                <a:solidFill>
                  <a:srgbClr val="5A6670"/>
                </a:solidFill>
              </a:defRPr>
            </a:lvl5pPr>
          </a:lstStyle>
          <a:p>
            <a:pPr lvl="0"/>
            <a:r>
              <a:rPr lang="en-US"/>
              <a:t>Additional information – Click to edit</a:t>
            </a:r>
          </a:p>
        </p:txBody>
      </p:sp>
      <p:sp>
        <p:nvSpPr>
          <p:cNvPr id="4" name="Footer Placeholder 3">
            <a:extLst>
              <a:ext uri="{FF2B5EF4-FFF2-40B4-BE49-F238E27FC236}">
                <a16:creationId xmlns:a16="http://schemas.microsoft.com/office/drawing/2014/main" id="{98039AD6-6A31-1F49-B56D-3B93F22E6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8C7C02-5E60-1444-840B-3A2F091EB710}"/>
              </a:ext>
            </a:extLst>
          </p:cNvPr>
          <p:cNvSpPr>
            <a:spLocks noGrp="1"/>
          </p:cNvSpPr>
          <p:nvPr>
            <p:ph type="sldNum" sz="quarter" idx="12"/>
          </p:nvPr>
        </p:nvSpPr>
        <p:spPr/>
        <p:txBody>
          <a:bodyPr/>
          <a:lstStyle/>
          <a:p>
            <a:fld id="{F7CADEA9-0AFC-B549-B690-A46B9B6402E4}" type="slidenum">
              <a:rPr lang="en-US" smtClean="0"/>
              <a:pPr/>
              <a:t>‹#›</a:t>
            </a:fld>
            <a:endParaRPr lang="en-US"/>
          </a:p>
        </p:txBody>
      </p:sp>
    </p:spTree>
    <p:extLst>
      <p:ext uri="{BB962C8B-B14F-4D97-AF65-F5344CB8AC3E}">
        <p14:creationId xmlns:p14="http://schemas.microsoft.com/office/powerpoint/2010/main" val="151437802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163A5A"/>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4CC056E-F862-8447-A937-51FBF76FD0ED}"/>
              </a:ext>
            </a:extLst>
          </p:cNvPr>
          <p:cNvPicPr>
            <a:picLocks noChangeAspect="1"/>
          </p:cNvPicPr>
          <p:nvPr/>
        </p:nvPicPr>
        <p:blipFill>
          <a:blip r:embed="rId2"/>
          <a:stretch>
            <a:fillRect/>
          </a:stretch>
        </p:blipFill>
        <p:spPr>
          <a:xfrm>
            <a:off x="0" y="0"/>
            <a:ext cx="12192000" cy="6858000"/>
          </a:xfrm>
          <a:prstGeom prst="rect">
            <a:avLst/>
          </a:prstGeom>
        </p:spPr>
      </p:pic>
      <p:sp>
        <p:nvSpPr>
          <p:cNvPr id="2" name="Title 1"/>
          <p:cNvSpPr>
            <a:spLocks noGrp="1"/>
          </p:cNvSpPr>
          <p:nvPr>
            <p:ph type="title"/>
          </p:nvPr>
        </p:nvSpPr>
        <p:spPr>
          <a:xfrm>
            <a:off x="1770947" y="2704329"/>
            <a:ext cx="8734493" cy="821828"/>
          </a:xfrm>
          <a:solidFill>
            <a:schemeClr val="accent1"/>
          </a:solidFill>
          <a:ln>
            <a:noFill/>
          </a:ln>
          <a:effectLst>
            <a:outerShdw dist="127000" dir="2700000" algn="tl" rotWithShape="0">
              <a:schemeClr val="accent2"/>
            </a:outerShdw>
          </a:effectLst>
        </p:spPr>
        <p:txBody>
          <a:bodyPr wrap="square" lIns="137160" tIns="137160" rIns="137160" bIns="91440" anchor="b">
            <a:spAutoFit/>
          </a:bodyPr>
          <a:lstStyle>
            <a:lvl1pPr algn="ctr">
              <a:defRPr sz="4267" b="1" i="0">
                <a:solidFill>
                  <a:schemeClr val="bg1"/>
                </a:solidFill>
                <a:latin typeface="Montserrat" pitchFamily="2" charset="77"/>
              </a:defRPr>
            </a:lvl1pPr>
          </a:lstStyle>
          <a:p>
            <a:r>
              <a:rPr lang="en-US"/>
              <a:t>Click to edit Master title style</a:t>
            </a:r>
          </a:p>
        </p:txBody>
      </p:sp>
      <p:sp>
        <p:nvSpPr>
          <p:cNvPr id="3" name="Text Placeholder 2"/>
          <p:cNvSpPr>
            <a:spLocks noGrp="1"/>
          </p:cNvSpPr>
          <p:nvPr>
            <p:ph type="body" idx="1"/>
          </p:nvPr>
        </p:nvSpPr>
        <p:spPr>
          <a:xfrm>
            <a:off x="1770947" y="3972560"/>
            <a:ext cx="8734493" cy="461665"/>
          </a:xfrm>
          <a:prstGeom prst="rect">
            <a:avLst/>
          </a:prstGeom>
        </p:spPr>
        <p:txBody>
          <a:bodyPr>
            <a:spAutoFit/>
          </a:bodyPr>
          <a:lstStyle>
            <a:lvl1pPr marL="0" indent="0" algn="ctr">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493614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 Type="http://schemas.openxmlformats.org/officeDocument/2006/relationships/slideLayout" Target="../slideLayouts/slideLayout28.xml"/><Relationship Id="rId21" Type="http://schemas.openxmlformats.org/officeDocument/2006/relationships/slideLayout" Target="../slideLayouts/slideLayout46.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image" Target="../media/image1.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theme" Target="../theme/theme2.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6" Type="http://schemas.openxmlformats.org/officeDocument/2006/relationships/image" Target="../media/image1.pn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heme" Target="../theme/theme3.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theme" Target="../theme/theme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 Type="http://schemas.openxmlformats.org/officeDocument/2006/relationships/slideLayout" Target="../slideLayouts/slideLayout94.xml"/><Relationship Id="rId21" Type="http://schemas.openxmlformats.org/officeDocument/2006/relationships/slideLayout" Target="../slideLayouts/slideLayout112.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29" Type="http://schemas.openxmlformats.org/officeDocument/2006/relationships/theme" Target="../theme/theme5.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27"/>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00">
                <a:solidFill>
                  <a:schemeClr val="tx1"/>
                </a:solidFill>
                <a:latin typeface="Source Sans Pro" panose="020B0503030403020204" pitchFamily="34" charset="0"/>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1990358483"/>
      </p:ext>
    </p:extLst>
  </p:cSld>
  <p:clrMap bg1="lt1" tx1="dk1" bg2="lt2" tx2="dk2" accent1="accent1" accent2="accent2" accent3="accent3" accent4="accent4" accent5="accent5" accent6="accent6" hlink="hlink" folHlink="folHlink"/>
  <p:sldLayoutIdLst>
    <p:sldLayoutId id="2147483978" r:id="rId1"/>
    <p:sldLayoutId id="2147483979" r:id="rId2"/>
    <p:sldLayoutId id="2147483980" r:id="rId3"/>
    <p:sldLayoutId id="2147483981" r:id="rId4"/>
    <p:sldLayoutId id="2147483982" r:id="rId5"/>
    <p:sldLayoutId id="2147483983" r:id="rId6"/>
    <p:sldLayoutId id="2147483984" r:id="rId7"/>
    <p:sldLayoutId id="2147483985" r:id="rId8"/>
    <p:sldLayoutId id="2147483986" r:id="rId9"/>
    <p:sldLayoutId id="2147483987" r:id="rId10"/>
    <p:sldLayoutId id="2147483988" r:id="rId11"/>
    <p:sldLayoutId id="2147483989" r:id="rId12"/>
    <p:sldLayoutId id="2147483990" r:id="rId13"/>
    <p:sldLayoutId id="2147483991" r:id="rId14"/>
    <p:sldLayoutId id="2147483992" r:id="rId15"/>
    <p:sldLayoutId id="2147483993" r:id="rId16"/>
    <p:sldLayoutId id="2147483994" r:id="rId17"/>
    <p:sldLayoutId id="2147483995" r:id="rId18"/>
    <p:sldLayoutId id="2147483996" r:id="rId19"/>
    <p:sldLayoutId id="2147483997" r:id="rId20"/>
    <p:sldLayoutId id="2147483998" r:id="rId21"/>
    <p:sldLayoutId id="2147483999" r:id="rId22"/>
    <p:sldLayoutId id="2147484000" r:id="rId23"/>
    <p:sldLayoutId id="2147484001" r:id="rId24"/>
    <p:sldLayoutId id="2147484002" r:id="rId25"/>
  </p:sldLayoutIdLst>
  <p:hf hdr="0" dt="0"/>
  <p:txStyles>
    <p:title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2">
              <a:lumMod val="10000"/>
            </a:schemeClr>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100000"/>
        <a:buFont typeface="Wingdings" pitchFamily="2" charset="2"/>
        <a:buChar char="§"/>
        <a:defRPr lang="en-US" sz="1600" b="0" i="0" kern="1200" dirty="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2">
              <a:lumMod val="10000"/>
            </a:schemeClr>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29"/>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00">
                <a:solidFill>
                  <a:schemeClr val="tx1"/>
                </a:solidFill>
                <a:latin typeface="Source Sans Pro" panose="020B0503030403020204" pitchFamily="34" charset="0"/>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2964340433"/>
      </p:ext>
    </p:extLst>
  </p:cSld>
  <p:clrMap bg1="lt1" tx1="dk1" bg2="lt2" tx2="dk2" accent1="accent1" accent2="accent2" accent3="accent3" accent4="accent4" accent5="accent5" accent6="accent6" hlink="hlink" folHlink="folHlink"/>
  <p:sldLayoutIdLst>
    <p:sldLayoutId id="2147484004" r:id="rId1"/>
    <p:sldLayoutId id="2147484005" r:id="rId2"/>
    <p:sldLayoutId id="2147484006" r:id="rId3"/>
    <p:sldLayoutId id="2147484007" r:id="rId4"/>
    <p:sldLayoutId id="2147484008" r:id="rId5"/>
    <p:sldLayoutId id="2147484009" r:id="rId6"/>
    <p:sldLayoutId id="2147484010" r:id="rId7"/>
    <p:sldLayoutId id="2147484011" r:id="rId8"/>
    <p:sldLayoutId id="2147484012" r:id="rId9"/>
    <p:sldLayoutId id="2147484013" r:id="rId10"/>
    <p:sldLayoutId id="2147484014" r:id="rId11"/>
    <p:sldLayoutId id="2147484015" r:id="rId12"/>
    <p:sldLayoutId id="2147484016" r:id="rId13"/>
    <p:sldLayoutId id="2147484017" r:id="rId14"/>
    <p:sldLayoutId id="2147484018" r:id="rId15"/>
    <p:sldLayoutId id="2147484019" r:id="rId16"/>
    <p:sldLayoutId id="2147484020" r:id="rId17"/>
    <p:sldLayoutId id="2147484021" r:id="rId18"/>
    <p:sldLayoutId id="2147484022" r:id="rId19"/>
    <p:sldLayoutId id="2147484023" r:id="rId20"/>
    <p:sldLayoutId id="2147484024" r:id="rId21"/>
    <p:sldLayoutId id="2147484025" r:id="rId22"/>
    <p:sldLayoutId id="2147484026" r:id="rId23"/>
    <p:sldLayoutId id="2147484027" r:id="rId24"/>
    <p:sldLayoutId id="2147484028" r:id="rId25"/>
    <p:sldLayoutId id="2147484029" r:id="rId26"/>
    <p:sldLayoutId id="2147484030" r:id="rId27"/>
  </p:sldLayoutIdLst>
  <p:hf hdr="0" dt="0"/>
  <p:txStyles>
    <p:title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2">
              <a:lumMod val="10000"/>
            </a:schemeClr>
          </a:solidFill>
          <a:latin typeface="+mn-lt"/>
          <a:ea typeface="+mn-ea"/>
          <a:cs typeface="+mn-cs"/>
        </a:defRPr>
      </a:lvl2pPr>
      <a:lvl3pPr marL="1200127" indent="-285750" algn="l" defTabSz="914377" rtl="0" eaLnBrk="1" latinLnBrk="0" hangingPunct="1">
        <a:lnSpc>
          <a:spcPct val="100000"/>
        </a:lnSpc>
        <a:spcBef>
          <a:spcPts val="0"/>
        </a:spcBef>
        <a:spcAft>
          <a:spcPts val="800"/>
        </a:spcAft>
        <a:buClr>
          <a:schemeClr val="accent1"/>
        </a:buClr>
        <a:buSzPct val="75000"/>
        <a:buFont typeface="Wingdings" pitchFamily="2" charset="2"/>
        <a:buChar char="§"/>
        <a:defRPr lang="en-US" sz="1600" b="0" i="0" kern="1200" dirty="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2">
              <a:lumMod val="10000"/>
            </a:schemeClr>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100000">
              <a:srgbClr val="060E21"/>
            </a:gs>
            <a:gs pos="27000">
              <a:schemeClr val="tx2"/>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16">
            <a:alphaModFix amt="70000"/>
          </a:blip>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00">
                <a:solidFill>
                  <a:schemeClr val="bg1">
                    <a:alpha val="60000"/>
                  </a:schemeClr>
                </a:solidFill>
                <a:latin typeface="Source Sans Pro" panose="020B0503030403020204" pitchFamily="34" charset="0"/>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bg1">
                    <a:alpha val="60000"/>
                  </a:schemeClr>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56513020"/>
      </p:ext>
    </p:extLst>
  </p:cSld>
  <p:clrMap bg1="lt1" tx1="dk1" bg2="lt2" tx2="dk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 id="2147484043" r:id="rId12"/>
    <p:sldLayoutId id="2147484044" r:id="rId13"/>
    <p:sldLayoutId id="2147484045" r:id="rId14"/>
  </p:sldLayoutIdLst>
  <p:hf hdr="0" dt="0"/>
  <p:txStyles>
    <p:titleStyle>
      <a:lvl1pPr algn="l" defTabSz="914377" rtl="0" eaLnBrk="1" latinLnBrk="0" hangingPunct="1">
        <a:lnSpc>
          <a:spcPct val="90000"/>
        </a:lnSpc>
        <a:spcBef>
          <a:spcPct val="0"/>
        </a:spcBef>
        <a:buNone/>
        <a:defRPr sz="3200" b="1" i="0" kern="1200">
          <a:solidFill>
            <a:schemeClr val="bg1"/>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1"/>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1"/>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100000"/>
        <a:buFont typeface="Wingdings" pitchFamily="2" charset="2"/>
        <a:buChar char="§"/>
        <a:defRPr lang="en-US" sz="1600" b="0" i="0" kern="1200" dirty="0">
          <a:solidFill>
            <a:schemeClr val="bg1"/>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1"/>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gradFill>
          <a:gsLst>
            <a:gs pos="82000">
              <a:srgbClr val="EAF6FB"/>
            </a:gs>
            <a:gs pos="38000">
              <a:schemeClr val="bg1"/>
            </a:gs>
          </a:gsLst>
          <a:lin ang="4800000" scaled="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marL="1142971" lvl="2" indent="-228594" algn="l" defTabSz="914377" rtl="0" eaLnBrk="1" latinLnBrk="0" hangingPunct="1">
              <a:lnSpc>
                <a:spcPct val="90000"/>
              </a:lnSpc>
              <a:spcBef>
                <a:spcPts val="0"/>
              </a:spcBef>
              <a:spcAft>
                <a:spcPts val="800"/>
              </a:spcAft>
              <a:buClr>
                <a:srgbClr val="5A6670"/>
              </a:buClr>
              <a:buSzPct val="75000"/>
              <a:buFont typeface="Wingdings" pitchFamily="2" charset="2"/>
              <a:buChar char="§"/>
            </a:pPr>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27"/>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00">
                <a:solidFill>
                  <a:schemeClr val="tx1"/>
                </a:solidFill>
                <a:latin typeface="Source Sans Pro" panose="020B0503030403020204" pitchFamily="34" charset="0"/>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4211743453"/>
      </p:ext>
    </p:extLst>
  </p:cSld>
  <p:clrMap bg1="lt1" tx1="dk1" bg2="lt2" tx2="dk2" accent1="accent1" accent2="accent2" accent3="accent3" accent4="accent4" accent5="accent5" accent6="accent6" hlink="hlink" folHlink="folHlink"/>
  <p:sldLayoutIdLst>
    <p:sldLayoutId id="2147484047" r:id="rId1"/>
    <p:sldLayoutId id="2147484048" r:id="rId2"/>
    <p:sldLayoutId id="2147484049" r:id="rId3"/>
    <p:sldLayoutId id="2147484050" r:id="rId4"/>
    <p:sldLayoutId id="2147484051" r:id="rId5"/>
    <p:sldLayoutId id="2147484052" r:id="rId6"/>
    <p:sldLayoutId id="2147484053" r:id="rId7"/>
    <p:sldLayoutId id="2147484054" r:id="rId8"/>
    <p:sldLayoutId id="2147484055" r:id="rId9"/>
    <p:sldLayoutId id="2147484056" r:id="rId10"/>
    <p:sldLayoutId id="2147484057" r:id="rId11"/>
    <p:sldLayoutId id="2147484058" r:id="rId12"/>
    <p:sldLayoutId id="2147484059" r:id="rId13"/>
    <p:sldLayoutId id="2147484060" r:id="rId14"/>
    <p:sldLayoutId id="2147484061" r:id="rId15"/>
    <p:sldLayoutId id="2147484062" r:id="rId16"/>
    <p:sldLayoutId id="2147484063" r:id="rId17"/>
    <p:sldLayoutId id="2147484064" r:id="rId18"/>
    <p:sldLayoutId id="2147484065" r:id="rId19"/>
    <p:sldLayoutId id="2147484066" r:id="rId20"/>
    <p:sldLayoutId id="2147484067" r:id="rId21"/>
    <p:sldLayoutId id="2147484068" r:id="rId22"/>
    <p:sldLayoutId id="2147484069" r:id="rId23"/>
    <p:sldLayoutId id="2147484070" r:id="rId24"/>
    <p:sldLayoutId id="2147484071" r:id="rId25"/>
  </p:sldLayoutIdLst>
  <p:hf hdr="0" dt="0"/>
  <p:txStyles>
    <p:title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2">
              <a:lumMod val="10000"/>
            </a:schemeClr>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100000"/>
        <a:buFont typeface="Wingdings" pitchFamily="2" charset="2"/>
        <a:buChar char="§"/>
        <a:defRPr lang="en-US" sz="1600" b="0" i="0" kern="1200" dirty="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2">
              <a:lumMod val="10000"/>
            </a:schemeClr>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177903"/>
            <a:ext cx="10972800" cy="1011936"/>
          </a:xfrm>
          <a:prstGeom prst="rect">
            <a:avLst/>
          </a:prstGeom>
        </p:spPr>
        <p:txBody>
          <a:bodyPr vert="horz" lIns="91440" tIns="45720" rIns="91440" bIns="45720" rtlCol="0" anchor="b">
            <a:noAutofit/>
          </a:bodyPr>
          <a:lstStyle/>
          <a:p>
            <a:r>
              <a:rPr lang="en-US"/>
              <a:t>Title Placeholder Text - Click to edit </a:t>
            </a:r>
          </a:p>
        </p:txBody>
      </p:sp>
      <p:sp>
        <p:nvSpPr>
          <p:cNvPr id="3" name="Text Placeholder 2"/>
          <p:cNvSpPr>
            <a:spLocks noGrp="1"/>
          </p:cNvSpPr>
          <p:nvPr>
            <p:ph type="body" idx="1"/>
          </p:nvPr>
        </p:nvSpPr>
        <p:spPr>
          <a:xfrm>
            <a:off x="609600" y="1549399"/>
            <a:ext cx="10972800" cy="4632960"/>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p:txBody>
      </p:sp>
      <p:pic>
        <p:nvPicPr>
          <p:cNvPr id="7" name="Picture 6" descr="A picture containing gear&#10;&#10;Description automatically generated">
            <a:extLst>
              <a:ext uri="{FF2B5EF4-FFF2-40B4-BE49-F238E27FC236}">
                <a16:creationId xmlns:a16="http://schemas.microsoft.com/office/drawing/2014/main" id="{FCFD1AFF-9C74-BB40-B68F-CF50AF5F7680}"/>
              </a:ext>
            </a:extLst>
          </p:cNvPr>
          <p:cNvPicPr>
            <a:picLocks noChangeAspect="1"/>
          </p:cNvPicPr>
          <p:nvPr/>
        </p:nvPicPr>
        <p:blipFill>
          <a:blip r:embed="rId30"/>
          <a:stretch>
            <a:fillRect/>
          </a:stretch>
        </p:blipFill>
        <p:spPr>
          <a:xfrm>
            <a:off x="10238325" y="6435809"/>
            <a:ext cx="1344075" cy="207264"/>
          </a:xfrm>
          <a:prstGeom prst="rect">
            <a:avLst/>
          </a:prstGeom>
        </p:spPr>
      </p:pic>
      <p:sp>
        <p:nvSpPr>
          <p:cNvPr id="11" name="Footer Placeholder 10">
            <a:extLst>
              <a:ext uri="{FF2B5EF4-FFF2-40B4-BE49-F238E27FC236}">
                <a16:creationId xmlns:a16="http://schemas.microsoft.com/office/drawing/2014/main" id="{3944B10A-E326-B943-AA2A-96B11E50F86A}"/>
              </a:ext>
            </a:extLst>
          </p:cNvPr>
          <p:cNvSpPr>
            <a:spLocks noGrp="1"/>
          </p:cNvSpPr>
          <p:nvPr>
            <p:ph type="ftr" sz="quarter" idx="3"/>
          </p:nvPr>
        </p:nvSpPr>
        <p:spPr>
          <a:xfrm>
            <a:off x="1275080" y="6356351"/>
            <a:ext cx="7198360" cy="366183"/>
          </a:xfrm>
          <a:prstGeom prst="rect">
            <a:avLst/>
          </a:prstGeom>
        </p:spPr>
        <p:txBody>
          <a:bodyPr vert="horz" lIns="91440" tIns="45720" rIns="91440" bIns="45720" rtlCol="0" anchor="ctr"/>
          <a:lstStyle>
            <a:lvl1pPr algn="l">
              <a:defRPr sz="900">
                <a:solidFill>
                  <a:schemeClr val="tx1"/>
                </a:solidFill>
                <a:latin typeface="Source Sans Pro" panose="020B0503030403020204" pitchFamily="34" charset="0"/>
              </a:defRPr>
            </a:lvl1pPr>
          </a:lstStyle>
          <a:p>
            <a:endParaRPr lang="en-US"/>
          </a:p>
        </p:txBody>
      </p:sp>
      <p:sp>
        <p:nvSpPr>
          <p:cNvPr id="12" name="Slide Number Placeholder 11">
            <a:extLst>
              <a:ext uri="{FF2B5EF4-FFF2-40B4-BE49-F238E27FC236}">
                <a16:creationId xmlns:a16="http://schemas.microsoft.com/office/drawing/2014/main" id="{7B7A13B7-76F4-7F49-AC67-85A02B0A35B5}"/>
              </a:ext>
            </a:extLst>
          </p:cNvPr>
          <p:cNvSpPr>
            <a:spLocks noGrp="1"/>
          </p:cNvSpPr>
          <p:nvPr>
            <p:ph type="sldNum" sz="quarter" idx="4"/>
          </p:nvPr>
        </p:nvSpPr>
        <p:spPr>
          <a:xfrm>
            <a:off x="609600" y="6356351"/>
            <a:ext cx="558800" cy="366183"/>
          </a:xfrm>
          <a:prstGeom prst="rect">
            <a:avLst/>
          </a:prstGeom>
        </p:spPr>
        <p:txBody>
          <a:bodyPr vert="horz" lIns="91440" tIns="45720" rIns="91440" bIns="45720" rtlCol="0" anchor="ctr"/>
          <a:lstStyle>
            <a:lvl1pPr marR="0" algn="l" rtl="0">
              <a:lnSpc>
                <a:spcPct val="100000"/>
              </a:lnSpc>
              <a:spcBef>
                <a:spcPts val="0"/>
              </a:spcBef>
              <a:spcAft>
                <a:spcPts val="0"/>
              </a:spcAft>
              <a:buClr>
                <a:srgbClr val="000000"/>
              </a:buClr>
              <a:buFont typeface="Arial"/>
              <a:defRPr lang="en-US" sz="933" b="0" i="0" u="none" strike="noStrike" cap="none" smtClean="0">
                <a:solidFill>
                  <a:schemeClr val="tx1"/>
                </a:solidFill>
                <a:latin typeface="+mj-lt"/>
                <a:ea typeface="Arial"/>
                <a:cs typeface="Arial"/>
                <a:sym typeface="Arial"/>
              </a:defRPr>
            </a:lvl1pPr>
          </a:lstStyle>
          <a:p>
            <a:fld id="{F7CADEA9-0AFC-B549-B690-A46B9B6402E4}" type="slidenum">
              <a:rPr lang="en-US" smtClean="0"/>
              <a:pPr/>
              <a:t>‹#›</a:t>
            </a:fld>
            <a:endParaRPr lang="en-US"/>
          </a:p>
        </p:txBody>
      </p:sp>
    </p:spTree>
    <p:extLst>
      <p:ext uri="{BB962C8B-B14F-4D97-AF65-F5344CB8AC3E}">
        <p14:creationId xmlns:p14="http://schemas.microsoft.com/office/powerpoint/2010/main" val="680271073"/>
      </p:ext>
    </p:extLst>
  </p:cSld>
  <p:clrMap bg1="lt1" tx1="dk1" bg2="lt2" tx2="dk2" accent1="accent1" accent2="accent2" accent3="accent3" accent4="accent4" accent5="accent5" accent6="accent6" hlink="hlink" folHlink="folHlink"/>
  <p:sldLayoutIdLst>
    <p:sldLayoutId id="2147484073" r:id="rId1"/>
    <p:sldLayoutId id="2147484074" r:id="rId2"/>
    <p:sldLayoutId id="2147484075" r:id="rId3"/>
    <p:sldLayoutId id="2147484076" r:id="rId4"/>
    <p:sldLayoutId id="2147484077" r:id="rId5"/>
    <p:sldLayoutId id="2147484078" r:id="rId6"/>
    <p:sldLayoutId id="2147484079" r:id="rId7"/>
    <p:sldLayoutId id="2147484080" r:id="rId8"/>
    <p:sldLayoutId id="2147484081" r:id="rId9"/>
    <p:sldLayoutId id="2147484082" r:id="rId10"/>
    <p:sldLayoutId id="2147484083" r:id="rId11"/>
    <p:sldLayoutId id="2147484084" r:id="rId12"/>
    <p:sldLayoutId id="2147484085" r:id="rId13"/>
    <p:sldLayoutId id="2147484086" r:id="rId14"/>
    <p:sldLayoutId id="2147484087" r:id="rId15"/>
    <p:sldLayoutId id="2147484088" r:id="rId16"/>
    <p:sldLayoutId id="2147484089" r:id="rId17"/>
    <p:sldLayoutId id="2147484090" r:id="rId18"/>
    <p:sldLayoutId id="2147484091" r:id="rId19"/>
    <p:sldLayoutId id="2147484092" r:id="rId20"/>
    <p:sldLayoutId id="2147484093" r:id="rId21"/>
    <p:sldLayoutId id="2147484094" r:id="rId22"/>
    <p:sldLayoutId id="2147484095" r:id="rId23"/>
    <p:sldLayoutId id="2147484096" r:id="rId24"/>
    <p:sldLayoutId id="2147484097" r:id="rId25"/>
    <p:sldLayoutId id="2147484098" r:id="rId26"/>
    <p:sldLayoutId id="2147484099" r:id="rId27"/>
    <p:sldLayoutId id="2147484100" r:id="rId28"/>
  </p:sldLayoutIdLst>
  <p:hf hdr="0" dt="0"/>
  <p:txStyles>
    <p:titleStyle>
      <a:lvl1pPr algn="l" defTabSz="914377" rtl="0" eaLnBrk="1" latinLnBrk="0" hangingPunct="1">
        <a:lnSpc>
          <a:spcPct val="90000"/>
        </a:lnSpc>
        <a:spcBef>
          <a:spcPct val="0"/>
        </a:spcBef>
        <a:buNone/>
        <a:defRPr sz="3200" b="1" i="0" kern="1200">
          <a:solidFill>
            <a:srgbClr val="163A5A"/>
          </a:solidFill>
          <a:latin typeface="+mj-lt"/>
          <a:ea typeface="+mj-ea"/>
          <a:cs typeface="+mj-cs"/>
        </a:defRPr>
      </a:lvl1pPr>
    </p:titleStyle>
    <p:body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2">
              <a:lumMod val="10000"/>
            </a:schemeClr>
          </a:solidFill>
          <a:latin typeface="+mn-lt"/>
          <a:ea typeface="+mn-ea"/>
          <a:cs typeface="+mn-cs"/>
        </a:defRPr>
      </a:lvl2pPr>
      <a:lvl3pPr marL="1200127" indent="-285750" algn="l" defTabSz="914377" rtl="0" eaLnBrk="1" latinLnBrk="0" hangingPunct="1">
        <a:lnSpc>
          <a:spcPct val="100000"/>
        </a:lnSpc>
        <a:spcBef>
          <a:spcPts val="0"/>
        </a:spcBef>
        <a:spcAft>
          <a:spcPts val="800"/>
        </a:spcAft>
        <a:buClr>
          <a:schemeClr val="accent1"/>
        </a:buClr>
        <a:buSzPct val="75000"/>
        <a:buFont typeface="Wingdings" pitchFamily="2" charset="2"/>
        <a:buChar char="§"/>
        <a:defRPr lang="en-US" sz="1600" b="0" i="0" kern="1200" dirty="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2">
              <a:lumMod val="10000"/>
            </a:schemeClr>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2">
          <p15:clr>
            <a:srgbClr val="F26B43"/>
          </p15:clr>
        </p15:guide>
        <p15:guide id="2" pos="3840">
          <p15:clr>
            <a:srgbClr val="F26B43"/>
          </p15:clr>
        </p15:guide>
        <p15:guide id="3" orient="horz" pos="976">
          <p15:clr>
            <a:srgbClr val="F26B43"/>
          </p15:clr>
        </p15:guide>
        <p15:guide id="4" orient="horz" pos="3888">
          <p15:clr>
            <a:srgbClr val="F26B43"/>
          </p15:clr>
        </p15:guide>
        <p15:guide id="5" pos="384">
          <p15:clr>
            <a:srgbClr val="F26B43"/>
          </p15:clr>
        </p15:guide>
        <p15:guide id="6" pos="729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5.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41.xml"/><Relationship Id="rId5" Type="http://schemas.openxmlformats.org/officeDocument/2006/relationships/image" Target="../media/image43.png"/><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jpeg"/><Relationship Id="rId7" Type="http://schemas.openxmlformats.org/officeDocument/2006/relationships/image" Target="../media/image49.svg"/><Relationship Id="rId2" Type="http://schemas.openxmlformats.org/officeDocument/2006/relationships/notesSlide" Target="../notesSlides/notesSlide12.xml"/><Relationship Id="rId1" Type="http://schemas.openxmlformats.org/officeDocument/2006/relationships/slideLayout" Target="../slideLayouts/slideLayout76.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1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4.jpeg"/><Relationship Id="rId7" Type="http://schemas.openxmlformats.org/officeDocument/2006/relationships/image" Target="../media/image49.svg"/><Relationship Id="rId2" Type="http://schemas.openxmlformats.org/officeDocument/2006/relationships/notesSlide" Target="../notesSlides/notesSlide13.xml"/><Relationship Id="rId1" Type="http://schemas.openxmlformats.org/officeDocument/2006/relationships/slideLayout" Target="../slideLayouts/slideLayout76.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55.jpeg"/><Relationship Id="rId7" Type="http://schemas.openxmlformats.org/officeDocument/2006/relationships/image" Target="../media/image49.svg"/><Relationship Id="rId12" Type="http://schemas.openxmlformats.org/officeDocument/2006/relationships/hyperlink" Target="https://developer.apple.com/tap-to-pay/#regions" TargetMode="External"/><Relationship Id="rId2" Type="http://schemas.openxmlformats.org/officeDocument/2006/relationships/notesSlide" Target="../notesSlides/notesSlide14.xml"/><Relationship Id="rId1" Type="http://schemas.openxmlformats.org/officeDocument/2006/relationships/slideLayout" Target="../slideLayouts/slideLayout76.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5.xml"/></Relationships>
</file>

<file path=ppt/slides/_rels/slide17.xml.rels><?xml version="1.0" encoding="UTF-8" standalone="yes"?>
<Relationships xmlns="http://schemas.openxmlformats.org/package/2006/relationships"><Relationship Id="rId3" Type="http://schemas.openxmlformats.org/officeDocument/2006/relationships/hyperlink" Target="https://help.autobooks.co/knowledge" TargetMode="External"/><Relationship Id="rId2" Type="http://schemas.openxmlformats.org/officeDocument/2006/relationships/notesSlide" Target="../notesSlides/notesSlide17.xml"/><Relationship Id="rId1" Type="http://schemas.openxmlformats.org/officeDocument/2006/relationships/slideLayout" Target="../slideLayouts/slideLayout4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hyperlink" Target="https://help.autobooks.co/contact-autobooks-support"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9.xml"/><Relationship Id="rId1" Type="http://schemas.openxmlformats.org/officeDocument/2006/relationships/slideLayout" Target="../slideLayouts/slideLayout41.xml"/><Relationship Id="rId4" Type="http://schemas.openxmlformats.org/officeDocument/2006/relationships/image" Target="../media/image59.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0.xml"/><Relationship Id="rId1" Type="http://schemas.openxmlformats.org/officeDocument/2006/relationships/slideLayout" Target="../slideLayouts/slideLayout41.xml"/><Relationship Id="rId4" Type="http://schemas.openxmlformats.org/officeDocument/2006/relationships/image" Target="../media/image61.png"/></Relationships>
</file>

<file path=ppt/slides/_rels/slide2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41.xml"/><Relationship Id="rId4"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2.xml"/><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23.xml"/><Relationship Id="rId1" Type="http://schemas.openxmlformats.org/officeDocument/2006/relationships/slideLayout" Target="../slideLayouts/slideLayout41.xml"/><Relationship Id="rId5" Type="http://schemas.openxmlformats.org/officeDocument/2006/relationships/image" Target="../media/image66.png"/><Relationship Id="rId4" Type="http://schemas.openxmlformats.org/officeDocument/2006/relationships/hyperlink" Target="https://www.pexels.com/photo/farmers-market-food-food-market-market-599761/"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help.autobooks.co/knowledge/pricing-your-product-to-account-for-processing-fees" TargetMode="External"/><Relationship Id="rId2" Type="http://schemas.openxmlformats.org/officeDocument/2006/relationships/notesSlide" Target="../notesSlides/notesSlide25.xml"/><Relationship Id="rId1" Type="http://schemas.openxmlformats.org/officeDocument/2006/relationships/slideLayout" Target="../slideLayouts/slideLayout41.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hyperlink" Target="https://help.autobooks.co/knowledge/how-to-increase-donations-to-cover-processing-fees"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6.xml"/><Relationship Id="rId1" Type="http://schemas.openxmlformats.org/officeDocument/2006/relationships/slideLayout" Target="../slideLayouts/slideLayout41.xml"/><Relationship Id="rId4" Type="http://schemas.openxmlformats.org/officeDocument/2006/relationships/hyperlink" Target="https://learn.autobooks.co/product/updates/improvements-to-the-online-payment-for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share.vidyard.com/watch/fbsfYbbYbH2j1TB9RbE6CK?" TargetMode="External"/><Relationship Id="rId2" Type="http://schemas.openxmlformats.org/officeDocument/2006/relationships/notesSlide" Target="../notesSlides/notesSlide27.xml"/><Relationship Id="rId1" Type="http://schemas.openxmlformats.org/officeDocument/2006/relationships/slideLayout" Target="../slideLayouts/slideLayout4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41.xml"/><Relationship Id="rId5" Type="http://schemas.openxmlformats.org/officeDocument/2006/relationships/image" Target="../media/image74.png"/><Relationship Id="rId4" Type="http://schemas.openxmlformats.org/officeDocument/2006/relationships/hyperlink" Target="https://www.autobooks.co/hub-dashboard"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hyperlink" Target="https://www.autobooks.co/hub-dashboard" TargetMode="External"/><Relationship Id="rId2" Type="http://schemas.openxmlformats.org/officeDocument/2006/relationships/notesSlide" Target="../notesSlides/notesSlide30.xml"/><Relationship Id="rId1" Type="http://schemas.openxmlformats.org/officeDocument/2006/relationships/slideLayout" Target="../slideLayouts/slideLayout41.xml"/><Relationship Id="rId6" Type="http://schemas.openxmlformats.org/officeDocument/2006/relationships/image" Target="../media/image75.png"/><Relationship Id="rId5" Type="http://schemas.openxmlformats.org/officeDocument/2006/relationships/hyperlink" Target="https://www.autobooks.co/hub-reporting" TargetMode="External"/><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3" Type="http://schemas.openxmlformats.org/officeDocument/2006/relationships/hyperlink" Target="https://banking-help.autobooks.co/knowledge" TargetMode="External"/><Relationship Id="rId7" Type="http://schemas.openxmlformats.org/officeDocument/2006/relationships/hyperlink" Target="https://help.autobooks.co/knowledge" TargetMode="External"/><Relationship Id="rId2" Type="http://schemas.openxmlformats.org/officeDocument/2006/relationships/notesSlide" Target="../notesSlides/notesSlide31.xml"/><Relationship Id="rId1" Type="http://schemas.openxmlformats.org/officeDocument/2006/relationships/slideLayout" Target="../slideLayouts/slideLayout41.xml"/><Relationship Id="rId6" Type="http://schemas.openxmlformats.org/officeDocument/2006/relationships/image" Target="../media/image57.png"/><Relationship Id="rId5" Type="http://schemas.openxmlformats.org/officeDocument/2006/relationships/image" Target="../media/image77.png"/><Relationship Id="rId4" Type="http://schemas.openxmlformats.org/officeDocument/2006/relationships/image" Target="../media/image76.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image" Target="../media/image21.png"/><Relationship Id="rId5" Type="http://schemas.openxmlformats.org/officeDocument/2006/relationships/image" Target="../media/image20.png"/><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4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4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41.xml"/><Relationship Id="rId6" Type="http://schemas.openxmlformats.org/officeDocument/2006/relationships/image" Target="../media/image38.png"/><Relationship Id="rId5" Type="http://schemas.microsoft.com/office/2007/relationships/hdphoto" Target="../media/hdphoto3.wdp"/><Relationship Id="rId4" Type="http://schemas.openxmlformats.org/officeDocument/2006/relationships/image" Target="../media/image37.png"/><Relationship Id="rId9"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CBFE29B-C053-6E02-2FA1-84EECB74DEF8}"/>
              </a:ext>
            </a:extLst>
          </p:cNvPr>
          <p:cNvSpPr>
            <a:spLocks noGrp="1"/>
          </p:cNvSpPr>
          <p:nvPr>
            <p:ph type="title"/>
          </p:nvPr>
        </p:nvSpPr>
        <p:spPr>
          <a:xfrm>
            <a:off x="1645920" y="177903"/>
            <a:ext cx="10972800" cy="1011936"/>
          </a:xfrm>
        </p:spPr>
        <p:txBody>
          <a:bodyPr/>
          <a:lstStyle/>
          <a:p>
            <a:r>
              <a:rPr lang="en-US" noProof="0">
                <a:solidFill>
                  <a:srgbClr val="C00000"/>
                </a:solidFill>
                <a:sym typeface="Arial"/>
              </a:rPr>
              <a:t>How to </a:t>
            </a:r>
            <a:r>
              <a:rPr lang="en-US">
                <a:solidFill>
                  <a:srgbClr val="C00000"/>
                </a:solidFill>
              </a:rPr>
              <a:t>use this Presentation</a:t>
            </a:r>
          </a:p>
        </p:txBody>
      </p:sp>
      <p:sp>
        <p:nvSpPr>
          <p:cNvPr id="8" name="Content Placeholder 7">
            <a:extLst>
              <a:ext uri="{FF2B5EF4-FFF2-40B4-BE49-F238E27FC236}">
                <a16:creationId xmlns:a16="http://schemas.microsoft.com/office/drawing/2014/main" id="{BE6A3219-CBEB-0FC2-8DD7-0A74BB1DB8DF}"/>
              </a:ext>
            </a:extLst>
          </p:cNvPr>
          <p:cNvSpPr>
            <a:spLocks noGrp="1"/>
          </p:cNvSpPr>
          <p:nvPr>
            <p:ph sz="quarter" idx="10"/>
          </p:nvPr>
        </p:nvSpPr>
        <p:spPr>
          <a:xfrm>
            <a:off x="609600" y="1549400"/>
            <a:ext cx="4709532" cy="4898534"/>
          </a:xfrm>
        </p:spPr>
        <p:txBody>
          <a:bodyPr>
            <a:noAutofit/>
          </a:bodyPr>
          <a:lstStyle/>
          <a:p>
            <a:pPr marL="0" indent="0">
              <a:lnSpc>
                <a:spcPct val="120000"/>
              </a:lnSpc>
              <a:buFont typeface="Arial" panose="020B0604020202020204" pitchFamily="34" charset="0"/>
              <a:buNone/>
            </a:pPr>
            <a:r>
              <a:rPr lang="en-US" sz="1800">
                <a:solidFill>
                  <a:srgbClr val="000000"/>
                </a:solidFill>
              </a:rPr>
              <a:t>Consider this presentation your </a:t>
            </a:r>
            <a:r>
              <a:rPr lang="en-US" sz="1800" err="1">
                <a:solidFill>
                  <a:srgbClr val="000000"/>
                </a:solidFill>
              </a:rPr>
              <a:t>Autobooks</a:t>
            </a:r>
            <a:r>
              <a:rPr lang="en-US" sz="1800">
                <a:solidFill>
                  <a:srgbClr val="000000"/>
                </a:solidFill>
              </a:rPr>
              <a:t> Quick Start training kit.  We have built the deck so you can be flexible with your training time commitment. Below are the modules in order of importance, with estimated presentation time needed for each. Train all at once or train each section as time allows.</a:t>
            </a:r>
          </a:p>
          <a:p>
            <a:pPr marL="0" indent="0">
              <a:lnSpc>
                <a:spcPct val="120000"/>
              </a:lnSpc>
              <a:buFont typeface="Arial" panose="020B0604020202020204" pitchFamily="34" charset="0"/>
              <a:buNone/>
            </a:pPr>
            <a:r>
              <a:rPr lang="en-US" sz="1800">
                <a:solidFill>
                  <a:srgbClr val="000000"/>
                </a:solidFill>
              </a:rPr>
              <a:t>As a best practice, we ask our partners to train their team on the Autobooks Basics once per quarter. Autobooks will provide updated content each quarter to keep this learning fresh and relevant to you and your teams.</a:t>
            </a:r>
          </a:p>
        </p:txBody>
      </p:sp>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2"/>
          </p:nvPr>
        </p:nvSpPr>
        <p:spPr>
          <a:xfrm>
            <a:off x="609600" y="6356351"/>
            <a:ext cx="558800" cy="366183"/>
          </a:xfrm>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Corbel" panose="020B0503020204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933" b="0" i="0" u="none" strike="noStrike" kern="0" cap="none" spc="0" normalizeH="0" baseline="0" noProof="0">
              <a:ln>
                <a:noFill/>
              </a:ln>
              <a:solidFill>
                <a:srgbClr val="5B6670"/>
              </a:solidFill>
              <a:effectLst/>
              <a:uLnTx/>
              <a:uFillTx/>
              <a:latin typeface="Corbel" panose="020B0503020204020204"/>
              <a:cs typeface="Arial"/>
              <a:sym typeface="Arial"/>
            </a:endParaRPr>
          </a:p>
        </p:txBody>
      </p:sp>
      <p:sp>
        <p:nvSpPr>
          <p:cNvPr id="4" name="Octagon 3">
            <a:extLst>
              <a:ext uri="{FF2B5EF4-FFF2-40B4-BE49-F238E27FC236}">
                <a16:creationId xmlns:a16="http://schemas.microsoft.com/office/drawing/2014/main" id="{D2E43335-04CA-8877-BA6E-47D2FF342416}"/>
              </a:ext>
            </a:extLst>
          </p:cNvPr>
          <p:cNvSpPr/>
          <p:nvPr/>
        </p:nvSpPr>
        <p:spPr>
          <a:xfrm>
            <a:off x="609600" y="438865"/>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sp>
        <p:nvSpPr>
          <p:cNvPr id="5" name="Content Placeholder 7">
            <a:extLst>
              <a:ext uri="{FF2B5EF4-FFF2-40B4-BE49-F238E27FC236}">
                <a16:creationId xmlns:a16="http://schemas.microsoft.com/office/drawing/2014/main" id="{7644417A-1F73-EF79-78C7-8BF76ED37A16}"/>
              </a:ext>
            </a:extLst>
          </p:cNvPr>
          <p:cNvSpPr txBox="1">
            <a:spLocks/>
          </p:cNvSpPr>
          <p:nvPr/>
        </p:nvSpPr>
        <p:spPr>
          <a:xfrm>
            <a:off x="6017941" y="1549400"/>
            <a:ext cx="4709532" cy="1824474"/>
          </a:xfrm>
          <a:prstGeom prst="rect">
            <a:avLst/>
          </a:prstGeom>
          <a:solidFill>
            <a:srgbClr val="C00000"/>
          </a:solidFill>
        </p:spPr>
        <p:txBody>
          <a:bodyPr vert="horz" lIns="182880" tIns="91440" rIns="182880" bIns="91440" rtlCol="0">
            <a:spAutoFit/>
          </a:bodyPr>
          <a:lst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761981" indent="-298443"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tabLst/>
              <a:defRPr sz="1800" b="0" i="0" kern="1200">
                <a:solidFill>
                  <a:schemeClr val="bg2">
                    <a:lumMod val="10000"/>
                  </a:schemeClr>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75000"/>
              <a:buFont typeface="Wingdings" pitchFamily="2" charset="2"/>
              <a:buChar char="§"/>
              <a:defRPr lang="en-US" sz="1600" b="0" i="0" kern="120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lgn="l" defTabSz="914377" rtl="0" eaLnBrk="1" latinLnBrk="0" hangingPunct="1">
              <a:lnSpc>
                <a:spcPct val="90000"/>
              </a:lnSpc>
              <a:spcBef>
                <a:spcPts val="0"/>
              </a:spcBef>
              <a:spcAft>
                <a:spcPts val="1200"/>
              </a:spcAft>
              <a:buSzPct val="75000"/>
              <a:buFont typeface="Wingdings" pitchFamily="2" charset="2"/>
              <a:buChar char="§"/>
              <a:tabLst/>
              <a:defRPr sz="1333"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b="1">
                <a:solidFill>
                  <a:schemeClr val="bg1"/>
                </a:solidFill>
              </a:rPr>
              <a:t>Important: </a:t>
            </a:r>
            <a:r>
              <a:rPr lang="en-US" sz="1800">
                <a:solidFill>
                  <a:schemeClr val="bg1"/>
                </a:solidFill>
              </a:rPr>
              <a:t>Slides 5-11 are customized by digital banking provider. Choose the slide that corresponds to your provider, then remove the slides from 5-11 that don’t apply to your financial institution.</a:t>
            </a:r>
          </a:p>
        </p:txBody>
      </p:sp>
      <p:sp>
        <p:nvSpPr>
          <p:cNvPr id="6" name="Content Placeholder 7">
            <a:extLst>
              <a:ext uri="{FF2B5EF4-FFF2-40B4-BE49-F238E27FC236}">
                <a16:creationId xmlns:a16="http://schemas.microsoft.com/office/drawing/2014/main" id="{A6E4A9E5-85F7-61A9-2139-660CAC388344}"/>
              </a:ext>
            </a:extLst>
          </p:cNvPr>
          <p:cNvSpPr txBox="1">
            <a:spLocks/>
          </p:cNvSpPr>
          <p:nvPr/>
        </p:nvSpPr>
        <p:spPr>
          <a:xfrm>
            <a:off x="6017941" y="3733435"/>
            <a:ext cx="4709532" cy="2422816"/>
          </a:xfrm>
          <a:prstGeom prst="rect">
            <a:avLst/>
          </a:prstGeom>
        </p:spPr>
        <p:txBody>
          <a:bodyPr vert="horz" lIns="91440" tIns="45720" rIns="91440" bIns="45720" rtlCol="0">
            <a:noAutofit/>
          </a:bodyPr>
          <a:lst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761981" indent="-298443"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tabLst/>
              <a:defRPr sz="1800" b="0" i="0" kern="1200">
                <a:solidFill>
                  <a:schemeClr val="bg2">
                    <a:lumMod val="10000"/>
                  </a:schemeClr>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75000"/>
              <a:buFont typeface="Wingdings" pitchFamily="2" charset="2"/>
              <a:buChar char="§"/>
              <a:defRPr lang="en-US" sz="1600" b="0" i="0" kern="120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lang="en-US" sz="1333" b="0" i="0" kern="1200" dirty="0">
                <a:solidFill>
                  <a:schemeClr val="bg2">
                    <a:lumMod val="10000"/>
                  </a:schemeClr>
                </a:solidFill>
                <a:latin typeface="+mn-lt"/>
                <a:ea typeface="+mn-ea"/>
                <a:cs typeface="+mn-cs"/>
              </a:defRPr>
            </a:lvl4pPr>
            <a:lvl5pPr marL="1904952" indent="-228594" algn="l" defTabSz="914377" rtl="0" eaLnBrk="1" latinLnBrk="0" hangingPunct="1">
              <a:lnSpc>
                <a:spcPct val="90000"/>
              </a:lnSpc>
              <a:spcBef>
                <a:spcPts val="0"/>
              </a:spcBef>
              <a:spcAft>
                <a:spcPts val="1200"/>
              </a:spcAft>
              <a:buSzPct val="75000"/>
              <a:buFont typeface="Wingdings" pitchFamily="2" charset="2"/>
              <a:buChar char="§"/>
              <a:tabLst/>
              <a:defRPr sz="1333"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1800" b="1">
                <a:solidFill>
                  <a:srgbClr val="000000"/>
                </a:solidFill>
              </a:rPr>
              <a:t>Training module breakdown:</a:t>
            </a:r>
          </a:p>
          <a:p>
            <a:pPr marL="457200" indent="-457200">
              <a:lnSpc>
                <a:spcPct val="120000"/>
              </a:lnSpc>
              <a:spcAft>
                <a:spcPts val="0"/>
              </a:spcAft>
              <a:buFont typeface="+mj-lt"/>
              <a:buAutoNum type="arabicPeriod"/>
            </a:pPr>
            <a:r>
              <a:rPr lang="en-US" sz="1800" err="1">
                <a:solidFill>
                  <a:srgbClr val="000000"/>
                </a:solidFill>
              </a:rPr>
              <a:t>Autobooks</a:t>
            </a:r>
            <a:r>
              <a:rPr lang="en-US" sz="1800">
                <a:solidFill>
                  <a:srgbClr val="000000"/>
                </a:solidFill>
              </a:rPr>
              <a:t> Basics (20 minutes)</a:t>
            </a:r>
          </a:p>
          <a:p>
            <a:pPr marL="457200" indent="-457200">
              <a:lnSpc>
                <a:spcPct val="120000"/>
              </a:lnSpc>
              <a:spcAft>
                <a:spcPts val="0"/>
              </a:spcAft>
              <a:buFont typeface="+mj-lt"/>
              <a:buAutoNum type="arabicPeriod"/>
            </a:pPr>
            <a:r>
              <a:rPr lang="en-US" sz="1800">
                <a:solidFill>
                  <a:srgbClr val="000000"/>
                </a:solidFill>
              </a:rPr>
              <a:t>Stories from the Front Lines (5 minutes)</a:t>
            </a:r>
          </a:p>
          <a:p>
            <a:pPr marL="457200" indent="-457200">
              <a:lnSpc>
                <a:spcPct val="120000"/>
              </a:lnSpc>
              <a:spcAft>
                <a:spcPts val="0"/>
              </a:spcAft>
              <a:buFont typeface="+mj-lt"/>
              <a:buAutoNum type="arabicPeriod"/>
            </a:pPr>
            <a:r>
              <a:rPr lang="en-US" sz="1800">
                <a:solidFill>
                  <a:srgbClr val="000000"/>
                </a:solidFill>
              </a:rPr>
              <a:t>What's New With </a:t>
            </a:r>
            <a:r>
              <a:rPr lang="en-US" sz="1800" err="1">
                <a:solidFill>
                  <a:srgbClr val="000000"/>
                </a:solidFill>
              </a:rPr>
              <a:t>Autobooks</a:t>
            </a:r>
            <a:r>
              <a:rPr lang="en-US" sz="1800">
                <a:solidFill>
                  <a:srgbClr val="000000"/>
                </a:solidFill>
              </a:rPr>
              <a:t>? (5 minutes)</a:t>
            </a:r>
          </a:p>
          <a:p>
            <a:pPr marL="457200" indent="-457200">
              <a:lnSpc>
                <a:spcPct val="120000"/>
              </a:lnSpc>
              <a:spcAft>
                <a:spcPts val="0"/>
              </a:spcAft>
              <a:buFont typeface="+mj-lt"/>
              <a:buAutoNum type="arabicPeriod"/>
            </a:pPr>
            <a:r>
              <a:rPr lang="en-US" sz="1800" err="1">
                <a:solidFill>
                  <a:srgbClr val="000000"/>
                </a:solidFill>
              </a:rPr>
              <a:t>Autobooks</a:t>
            </a:r>
            <a:r>
              <a:rPr lang="en-US" sz="1800">
                <a:solidFill>
                  <a:srgbClr val="000000"/>
                </a:solidFill>
              </a:rPr>
              <a:t> Hub Updates (5 minutes)</a:t>
            </a:r>
          </a:p>
        </p:txBody>
      </p:sp>
    </p:spTree>
    <p:extLst>
      <p:ext uri="{BB962C8B-B14F-4D97-AF65-F5344CB8AC3E}">
        <p14:creationId xmlns:p14="http://schemas.microsoft.com/office/powerpoint/2010/main" val="21441920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10</a:t>
            </a:fld>
            <a:endParaRPr lang="en-US"/>
          </a:p>
        </p:txBody>
      </p:sp>
      <p:sp>
        <p:nvSpPr>
          <p:cNvPr id="5" name="TextBox 4">
            <a:extLst>
              <a:ext uri="{FF2B5EF4-FFF2-40B4-BE49-F238E27FC236}">
                <a16:creationId xmlns:a16="http://schemas.microsoft.com/office/drawing/2014/main" id="{BE09A39F-EDEE-6B3A-B575-FB9959625AAF}"/>
              </a:ext>
            </a:extLst>
          </p:cNvPr>
          <p:cNvSpPr txBox="1"/>
          <p:nvPr/>
        </p:nvSpPr>
        <p:spPr>
          <a:xfrm>
            <a:off x="2012394" y="2391605"/>
            <a:ext cx="4803649" cy="2246769"/>
          </a:xfrm>
          <a:prstGeom prst="rect">
            <a:avLst/>
          </a:prstGeom>
          <a:noFill/>
        </p:spPr>
        <p:txBody>
          <a:bodyPr wrap="square">
            <a:spAutoFit/>
          </a:bodyPr>
          <a:lstStyle/>
          <a:p>
            <a:r>
              <a:rPr lang="en-US" sz="2800">
                <a:solidFill>
                  <a:srgbClr val="000000"/>
                </a:solidFill>
                <a:latin typeface="Corbel" panose="020B0503020204020204" pitchFamily="34" charset="0"/>
              </a:rPr>
              <a:t>We partnered with </a:t>
            </a:r>
            <a:r>
              <a:rPr lang="en-US" sz="2800" b="1">
                <a:solidFill>
                  <a:srgbClr val="000000"/>
                </a:solidFill>
                <a:latin typeface="Corbel" panose="020B0503020204020204" pitchFamily="34" charset="0"/>
              </a:rPr>
              <a:t>Autobooks</a:t>
            </a:r>
            <a:r>
              <a:rPr lang="en-US" sz="2800">
                <a:solidFill>
                  <a:srgbClr val="000000"/>
                </a:solidFill>
                <a:latin typeface="Corbel" panose="020B0503020204020204" pitchFamily="34" charset="0"/>
              </a:rPr>
              <a:t> to offer new </a:t>
            </a:r>
            <a:r>
              <a:rPr lang="en-US" sz="2800" b="1">
                <a:solidFill>
                  <a:srgbClr val="000000"/>
                </a:solidFill>
                <a:latin typeface="Corbel" panose="020B0503020204020204" pitchFamily="34" charset="0"/>
              </a:rPr>
              <a:t>payment acceptance</a:t>
            </a:r>
            <a:r>
              <a:rPr lang="en-US" sz="2800">
                <a:solidFill>
                  <a:srgbClr val="000000"/>
                </a:solidFill>
                <a:latin typeface="Corbel" panose="020B0503020204020204" pitchFamily="34" charset="0"/>
              </a:rPr>
              <a:t> features to our businesses, sole proprietors, and non-profits.</a:t>
            </a:r>
            <a:endParaRPr lang="en-US" sz="2400">
              <a:latin typeface="Corbel" panose="020B0503020204020204" pitchFamily="34" charset="0"/>
            </a:endParaRPr>
          </a:p>
        </p:txBody>
      </p:sp>
      <p:pic>
        <p:nvPicPr>
          <p:cNvPr id="9" name="Picture 8" descr="A screenshot of a phone&#10;&#10;Description automatically generated">
            <a:extLst>
              <a:ext uri="{FF2B5EF4-FFF2-40B4-BE49-F238E27FC236}">
                <a16:creationId xmlns:a16="http://schemas.microsoft.com/office/drawing/2014/main" id="{18EA7E5D-35E2-5872-64ED-44BC26351E7B}"/>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7756926" y="1126418"/>
            <a:ext cx="2294464" cy="4972214"/>
          </a:xfrm>
          <a:prstGeom prst="rect">
            <a:avLst/>
          </a:prstGeom>
        </p:spPr>
      </p:pic>
      <p:pic>
        <p:nvPicPr>
          <p:cNvPr id="10" name="Picture 9" descr="A screenshot of a phone&#10;&#10;Description automatically generated">
            <a:extLst>
              <a:ext uri="{FF2B5EF4-FFF2-40B4-BE49-F238E27FC236}">
                <a16:creationId xmlns:a16="http://schemas.microsoft.com/office/drawing/2014/main" id="{08046DA0-250A-E8D9-8DCA-B891E2DF43C8}"/>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327750" y="3109031"/>
            <a:ext cx="3152815" cy="503494"/>
          </a:xfrm>
          <a:prstGeom prst="roundRect">
            <a:avLst>
              <a:gd name="adj" fmla="val 0"/>
            </a:avLst>
          </a:prstGeom>
          <a:ln w="25400">
            <a:solidFill>
              <a:schemeClr val="accent5"/>
            </a:solidFill>
          </a:ln>
          <a:effectLst>
            <a:outerShdw blurRad="214510" dist="38100" dir="5400000" algn="t" rotWithShape="0">
              <a:prstClr val="black">
                <a:alpha val="30000"/>
              </a:prstClr>
            </a:outerShdw>
          </a:effectLst>
        </p:spPr>
      </p:pic>
      <p:grpSp>
        <p:nvGrpSpPr>
          <p:cNvPr id="8" name="Group 7">
            <a:extLst>
              <a:ext uri="{FF2B5EF4-FFF2-40B4-BE49-F238E27FC236}">
                <a16:creationId xmlns:a16="http://schemas.microsoft.com/office/drawing/2014/main" id="{2F7A8264-2731-9106-001F-EF546F40D214}"/>
              </a:ext>
            </a:extLst>
          </p:cNvPr>
          <p:cNvGrpSpPr/>
          <p:nvPr/>
        </p:nvGrpSpPr>
        <p:grpSpPr>
          <a:xfrm>
            <a:off x="0" y="-150473"/>
            <a:ext cx="12192000" cy="888274"/>
            <a:chOff x="0" y="-150473"/>
            <a:chExt cx="12192000" cy="888274"/>
          </a:xfrm>
        </p:grpSpPr>
        <p:sp>
          <p:nvSpPr>
            <p:cNvPr id="11" name="Rectangle: Rounded Corners 11">
              <a:extLst>
                <a:ext uri="{FF2B5EF4-FFF2-40B4-BE49-F238E27FC236}">
                  <a16:creationId xmlns:a16="http://schemas.microsoft.com/office/drawing/2014/main" id="{1330E4B4-2C35-452A-D850-5C5495592A88}"/>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NCR</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12" name="Octagon 11">
              <a:extLst>
                <a:ext uri="{FF2B5EF4-FFF2-40B4-BE49-F238E27FC236}">
                  <a16:creationId xmlns:a16="http://schemas.microsoft.com/office/drawing/2014/main" id="{55087EA6-4F71-0780-A757-7BD6576422B5}"/>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
        <p:nvSpPr>
          <p:cNvPr id="2" name="Footer Placeholder 12">
            <a:extLst>
              <a:ext uri="{FF2B5EF4-FFF2-40B4-BE49-F238E27FC236}">
                <a16:creationId xmlns:a16="http://schemas.microsoft.com/office/drawing/2014/main" id="{CA81F0A4-F6F7-2269-47F8-4667EB0A8CFF}"/>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12869693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38EC947-DD37-34AC-4114-DDE73067C1DF}"/>
              </a:ext>
            </a:extLst>
          </p:cNvPr>
          <p:cNvSpPr>
            <a:spLocks noGrp="1"/>
          </p:cNvSpPr>
          <p:nvPr>
            <p:ph type="title" idx="4294967295"/>
          </p:nvPr>
        </p:nvSpPr>
        <p:spPr>
          <a:xfrm>
            <a:off x="1538367" y="1533152"/>
            <a:ext cx="4557713" cy="1138238"/>
          </a:xfrm>
        </p:spPr>
        <p:txBody>
          <a:bodyPr/>
          <a:lstStyle/>
          <a:p>
            <a:r>
              <a:rPr lang="en-US"/>
              <a:t>Ways a business can accept customer payments</a:t>
            </a:r>
          </a:p>
        </p:txBody>
      </p:sp>
      <p:sp>
        <p:nvSpPr>
          <p:cNvPr id="16" name="TextBox 15">
            <a:extLst>
              <a:ext uri="{FF2B5EF4-FFF2-40B4-BE49-F238E27FC236}">
                <a16:creationId xmlns:a16="http://schemas.microsoft.com/office/drawing/2014/main" id="{CCB7D0EF-431A-3856-6466-944FDFE83213}"/>
              </a:ext>
            </a:extLst>
          </p:cNvPr>
          <p:cNvSpPr txBox="1"/>
          <p:nvPr/>
        </p:nvSpPr>
        <p:spPr>
          <a:xfrm>
            <a:off x="1538367" y="2869507"/>
            <a:ext cx="4252018" cy="2431820"/>
          </a:xfrm>
          <a:prstGeom prst="rect">
            <a:avLst/>
          </a:prstGeom>
          <a:noFill/>
        </p:spPr>
        <p:txBody>
          <a:bodyPr wrap="square">
            <a:spAutoFit/>
          </a:bodyPr>
          <a:lstStyle/>
          <a:p>
            <a:pPr marL="342900" indent="-342900">
              <a:spcAft>
                <a:spcPts val="1200"/>
              </a:spcAft>
              <a:buClr>
                <a:schemeClr val="accent1"/>
              </a:buClr>
              <a:buSzPct val="90000"/>
              <a:buFont typeface="Arial" panose="020B0604020202020204" pitchFamily="34" charset="0"/>
              <a:buChar char="•"/>
            </a:pPr>
            <a:r>
              <a:rPr lang="en-US">
                <a:latin typeface="+mn-lt"/>
              </a:rPr>
              <a:t>Send a digital invoice</a:t>
            </a:r>
          </a:p>
          <a:p>
            <a:pPr marL="342900" indent="-342900">
              <a:spcAft>
                <a:spcPts val="1200"/>
              </a:spcAft>
              <a:buClr>
                <a:schemeClr val="accent1"/>
              </a:buClr>
              <a:buSzPct val="90000"/>
              <a:buFont typeface="Arial" panose="020B0604020202020204" pitchFamily="34" charset="0"/>
              <a:buChar char="•"/>
            </a:pPr>
            <a:r>
              <a:rPr lang="en-US">
                <a:latin typeface="+mn-lt"/>
              </a:rPr>
              <a:t>Share a secure payment link </a:t>
            </a:r>
          </a:p>
          <a:p>
            <a:pPr marL="342900" indent="-342900">
              <a:spcAft>
                <a:spcPts val="1200"/>
              </a:spcAft>
              <a:buClr>
                <a:schemeClr val="accent1"/>
              </a:buClr>
              <a:buSzPct val="90000"/>
              <a:buFont typeface="Arial" panose="020B0604020202020204" pitchFamily="34" charset="0"/>
              <a:buChar char="•"/>
            </a:pPr>
            <a:r>
              <a:rPr lang="en-US">
                <a:latin typeface="+mn-lt"/>
              </a:rPr>
              <a:t>Accept a payment directly in the app</a:t>
            </a:r>
          </a:p>
          <a:p>
            <a:pPr marL="342900" indent="-342900">
              <a:spcAft>
                <a:spcPts val="1200"/>
              </a:spcAft>
              <a:buClr>
                <a:schemeClr val="accent1"/>
              </a:buClr>
              <a:buSzPct val="90000"/>
              <a:buFont typeface="Arial" panose="020B0604020202020204" pitchFamily="34" charset="0"/>
              <a:buChar char="•"/>
            </a:pPr>
            <a:r>
              <a:rPr lang="en-US">
                <a:latin typeface="+mn-lt"/>
              </a:rPr>
              <a:t>Display a QR code</a:t>
            </a:r>
          </a:p>
          <a:p>
            <a:pPr marL="342900" indent="-342900">
              <a:spcAft>
                <a:spcPts val="1200"/>
              </a:spcAft>
              <a:buClr>
                <a:schemeClr val="accent1"/>
              </a:buClr>
              <a:buSzPct val="90000"/>
              <a:buFont typeface="Arial" panose="020B0604020202020204" pitchFamily="34" charset="0"/>
              <a:buChar char="•"/>
            </a:pPr>
            <a:r>
              <a:rPr lang="en-US">
                <a:latin typeface="+mn-lt"/>
              </a:rPr>
              <a:t>Accept cash and checks and reconcile with </a:t>
            </a:r>
            <a:r>
              <a:rPr lang="en-US" err="1">
                <a:latin typeface="+mn-lt"/>
              </a:rPr>
              <a:t>Autobooks</a:t>
            </a:r>
            <a:endParaRPr lang="en-US">
              <a:latin typeface="+mn-lt"/>
            </a:endParaRPr>
          </a:p>
        </p:txBody>
      </p:sp>
      <p:pic>
        <p:nvPicPr>
          <p:cNvPr id="18" name="Picture 17" descr="A screenshot of a mobile payment&#10;&#10;Description automatically generated">
            <a:extLst>
              <a:ext uri="{FF2B5EF4-FFF2-40B4-BE49-F238E27FC236}">
                <a16:creationId xmlns:a16="http://schemas.microsoft.com/office/drawing/2014/main" id="{3C071AA2-8A03-A9D3-020C-BA457E96193B}"/>
              </a:ext>
            </a:extLst>
          </p:cNvPr>
          <p:cNvPicPr>
            <a:picLocks noChangeAspect="1"/>
          </p:cNvPicPr>
          <p:nvPr/>
        </p:nvPicPr>
        <p:blipFill>
          <a:blip r:embed="rId3"/>
          <a:stretch>
            <a:fillRect/>
          </a:stretch>
        </p:blipFill>
        <p:spPr>
          <a:xfrm>
            <a:off x="6417770" y="440267"/>
            <a:ext cx="4824127" cy="6282267"/>
          </a:xfrm>
          <a:prstGeom prst="rect">
            <a:avLst/>
          </a:prstGeom>
        </p:spPr>
      </p:pic>
      <p:sp>
        <p:nvSpPr>
          <p:cNvPr id="2" name="Footer Placeholder 12">
            <a:extLst>
              <a:ext uri="{FF2B5EF4-FFF2-40B4-BE49-F238E27FC236}">
                <a16:creationId xmlns:a16="http://schemas.microsoft.com/office/drawing/2014/main" id="{30948676-E258-3244-8E7C-C6BB9D62BA08}"/>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19137113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9FB7C0-0DFB-FD1B-F658-0AD06BAAD717}"/>
              </a:ext>
            </a:extLst>
          </p:cNvPr>
          <p:cNvPicPr>
            <a:picLocks noChangeAspect="1"/>
          </p:cNvPicPr>
          <p:nvPr/>
        </p:nvPicPr>
        <p:blipFill rotWithShape="1">
          <a:blip r:embed="rId3">
            <a:duotone>
              <a:prstClr val="black"/>
              <a:schemeClr val="accent1">
                <a:tint val="45000"/>
                <a:satMod val="400000"/>
              </a:schemeClr>
            </a:duotone>
          </a:blip>
          <a:srcRect t="29746" b="14005"/>
          <a:stretch/>
        </p:blipFill>
        <p:spPr>
          <a:xfrm>
            <a:off x="0" y="0"/>
            <a:ext cx="12192000" cy="6858000"/>
          </a:xfrm>
          <a:prstGeom prst="rect">
            <a:avLst/>
          </a:prstGeom>
        </p:spPr>
      </p:pic>
      <p:sp>
        <p:nvSpPr>
          <p:cNvPr id="9" name="TextBox 8">
            <a:extLst>
              <a:ext uri="{FF2B5EF4-FFF2-40B4-BE49-F238E27FC236}">
                <a16:creationId xmlns:a16="http://schemas.microsoft.com/office/drawing/2014/main" id="{8F0B3B80-D918-ACD7-DC7F-2E7711322BED}"/>
              </a:ext>
            </a:extLst>
          </p:cNvPr>
          <p:cNvSpPr txBox="1"/>
          <p:nvPr/>
        </p:nvSpPr>
        <p:spPr>
          <a:xfrm>
            <a:off x="4198659" y="1002419"/>
            <a:ext cx="6921516" cy="1107996"/>
          </a:xfrm>
          <a:prstGeom prst="rect">
            <a:avLst/>
          </a:prstGeom>
          <a:solidFill>
            <a:schemeClr val="bg1"/>
          </a:solidFill>
        </p:spPr>
        <p:txBody>
          <a:bodyPr wrap="square" lIns="1005840" tIns="182880" rIns="182880" bIns="182880">
            <a:spAutoFit/>
          </a:bodyPr>
          <a:lstStyle/>
          <a:p>
            <a:r>
              <a:rPr lang="en-US" sz="1600" b="1" i="0">
                <a:solidFill>
                  <a:srgbClr val="060E21"/>
                </a:solidFill>
                <a:effectLst/>
                <a:latin typeface="+mn-lt"/>
              </a:rPr>
              <a:t>The business sends an invoice. </a:t>
            </a:r>
            <a:r>
              <a:rPr lang="en-US" sz="1600" i="0">
                <a:solidFill>
                  <a:srgbClr val="060E21"/>
                </a:solidFill>
                <a:effectLst/>
                <a:latin typeface="+mn-lt"/>
              </a:rPr>
              <a:t>They</a:t>
            </a:r>
            <a:r>
              <a:rPr lang="en-US" sz="1600" b="0" i="0">
                <a:solidFill>
                  <a:srgbClr val="060E21"/>
                </a:solidFill>
                <a:effectLst/>
                <a:latin typeface="+mn-lt"/>
              </a:rPr>
              <a:t> complete the basic fields on their invoice template inside online or mobile banking, then click send.</a:t>
            </a:r>
            <a:endParaRPr lang="en-US" sz="1600">
              <a:latin typeface="+mn-lt"/>
            </a:endParaRPr>
          </a:p>
        </p:txBody>
      </p:sp>
      <p:sp>
        <p:nvSpPr>
          <p:cNvPr id="10" name="TextBox 9">
            <a:extLst>
              <a:ext uri="{FF2B5EF4-FFF2-40B4-BE49-F238E27FC236}">
                <a16:creationId xmlns:a16="http://schemas.microsoft.com/office/drawing/2014/main" id="{3E0BCE14-6C04-AC1D-8A3D-1C8C2D70B160}"/>
              </a:ext>
            </a:extLst>
          </p:cNvPr>
          <p:cNvSpPr txBox="1"/>
          <p:nvPr/>
        </p:nvSpPr>
        <p:spPr>
          <a:xfrm>
            <a:off x="4198659" y="2282340"/>
            <a:ext cx="6921516" cy="861774"/>
          </a:xfrm>
          <a:prstGeom prst="rect">
            <a:avLst/>
          </a:prstGeom>
          <a:solidFill>
            <a:schemeClr val="bg1"/>
          </a:solidFill>
        </p:spPr>
        <p:txBody>
          <a:bodyPr wrap="square" lIns="1005840" tIns="182880" rIns="182880" bIns="182880">
            <a:spAutoFit/>
          </a:bodyPr>
          <a:lstStyle/>
          <a:p>
            <a:r>
              <a:rPr lang="en-US" sz="1600" b="0" i="0">
                <a:solidFill>
                  <a:srgbClr val="060E21"/>
                </a:solidFill>
                <a:effectLst/>
                <a:latin typeface="+mn-lt"/>
              </a:rPr>
              <a:t>The invoice is delivered to their customer via email. </a:t>
            </a:r>
            <a:r>
              <a:rPr lang="en-US" sz="1600" b="1" i="0">
                <a:solidFill>
                  <a:srgbClr val="060E21"/>
                </a:solidFill>
                <a:effectLst/>
                <a:latin typeface="+mn-lt"/>
              </a:rPr>
              <a:t>Customers click on a link from their email to view and pay the invoice.</a:t>
            </a:r>
            <a:r>
              <a:rPr lang="en-US" sz="1600" b="0" i="0">
                <a:solidFill>
                  <a:srgbClr val="060E21"/>
                </a:solidFill>
                <a:effectLst/>
                <a:latin typeface="+mn-lt"/>
              </a:rPr>
              <a:t> </a:t>
            </a:r>
            <a:endParaRPr lang="en-US" sz="1800">
              <a:latin typeface="+mn-lt"/>
            </a:endParaRPr>
          </a:p>
        </p:txBody>
      </p:sp>
      <p:sp>
        <p:nvSpPr>
          <p:cNvPr id="11" name="TextBox 10">
            <a:extLst>
              <a:ext uri="{FF2B5EF4-FFF2-40B4-BE49-F238E27FC236}">
                <a16:creationId xmlns:a16="http://schemas.microsoft.com/office/drawing/2014/main" id="{228338E5-9331-1B06-AD9E-E945D36B804E}"/>
              </a:ext>
            </a:extLst>
          </p:cNvPr>
          <p:cNvSpPr txBox="1"/>
          <p:nvPr/>
        </p:nvSpPr>
        <p:spPr>
          <a:xfrm>
            <a:off x="4198659" y="3306248"/>
            <a:ext cx="6921516" cy="1515800"/>
          </a:xfrm>
          <a:prstGeom prst="rect">
            <a:avLst/>
          </a:prstGeom>
          <a:solidFill>
            <a:schemeClr val="bg1"/>
          </a:solidFill>
        </p:spPr>
        <p:txBody>
          <a:bodyPr wrap="square" lIns="1005840" tIns="182880" rIns="182880" bIns="182880">
            <a:spAutoFit/>
          </a:bodyPr>
          <a:lstStyle/>
          <a:p>
            <a:pPr algn="l">
              <a:spcAft>
                <a:spcPts val="300"/>
              </a:spcAft>
            </a:pPr>
            <a:r>
              <a:rPr lang="en-US" sz="1600" b="1" i="0">
                <a:solidFill>
                  <a:srgbClr val="060E21"/>
                </a:solidFill>
                <a:effectLst/>
                <a:latin typeface="+mn-lt"/>
              </a:rPr>
              <a:t>They can pay using any major card</a:t>
            </a:r>
            <a:r>
              <a:rPr lang="en-US" sz="1600" b="0" i="0">
                <a:solidFill>
                  <a:srgbClr val="060E21"/>
                </a:solidFill>
                <a:effectLst/>
                <a:latin typeface="+mn-lt"/>
              </a:rPr>
              <a:t>, including American Express®, or by ACH bank transfer. The business pays 3.49% per card transaction, and 1.00% per ACH transaction.</a:t>
            </a:r>
          </a:p>
          <a:p>
            <a:pPr algn="l"/>
            <a:r>
              <a:rPr lang="en-US" sz="1200" b="0" i="0">
                <a:solidFill>
                  <a:srgbClr val="5B6670"/>
                </a:solidFill>
                <a:effectLst/>
                <a:latin typeface="+mn-lt"/>
              </a:rPr>
              <a:t>*These are typical rates, but may vary based on the partnering financial institution. Please contact your bank or credit union to learn more.</a:t>
            </a:r>
            <a:endParaRPr lang="en-US" sz="1200" b="0" i="0">
              <a:solidFill>
                <a:srgbClr val="060E21"/>
              </a:solidFill>
              <a:effectLst/>
              <a:latin typeface="+mn-lt"/>
            </a:endParaRPr>
          </a:p>
        </p:txBody>
      </p:sp>
      <p:sp>
        <p:nvSpPr>
          <p:cNvPr id="12" name="TextBox 11">
            <a:extLst>
              <a:ext uri="{FF2B5EF4-FFF2-40B4-BE49-F238E27FC236}">
                <a16:creationId xmlns:a16="http://schemas.microsoft.com/office/drawing/2014/main" id="{3E964452-0F7A-AE86-4A6A-272152D58A54}"/>
              </a:ext>
            </a:extLst>
          </p:cNvPr>
          <p:cNvSpPr txBox="1"/>
          <p:nvPr/>
        </p:nvSpPr>
        <p:spPr>
          <a:xfrm>
            <a:off x="4198659" y="4984182"/>
            <a:ext cx="6921516" cy="1107996"/>
          </a:xfrm>
          <a:prstGeom prst="rect">
            <a:avLst/>
          </a:prstGeom>
          <a:solidFill>
            <a:schemeClr val="bg1"/>
          </a:solidFill>
        </p:spPr>
        <p:txBody>
          <a:bodyPr wrap="square" lIns="1005840" tIns="182880" rIns="182880" bIns="182880">
            <a:spAutoFit/>
          </a:bodyPr>
          <a:lstStyle/>
          <a:p>
            <a:r>
              <a:rPr lang="en-US" sz="1600" b="0" i="0">
                <a:solidFill>
                  <a:srgbClr val="060E21"/>
                </a:solidFill>
                <a:effectLst/>
                <a:latin typeface="+mn-lt"/>
              </a:rPr>
              <a:t>Funds go directly into the business checking account and are usually deposited within two business days. </a:t>
            </a:r>
            <a:r>
              <a:rPr lang="en-US" sz="1600" b="1" i="0">
                <a:solidFill>
                  <a:srgbClr val="060E21"/>
                </a:solidFill>
                <a:effectLst/>
                <a:latin typeface="+mn-lt"/>
              </a:rPr>
              <a:t>They’re never tied up or held by another platform</a:t>
            </a:r>
            <a:r>
              <a:rPr lang="en-US" sz="1600" b="0" i="0">
                <a:solidFill>
                  <a:srgbClr val="060E21"/>
                </a:solidFill>
                <a:effectLst/>
                <a:latin typeface="+mn-lt"/>
              </a:rPr>
              <a:t>. </a:t>
            </a:r>
            <a:endParaRPr lang="en-US" sz="1800">
              <a:latin typeface="+mn-lt"/>
            </a:endParaRPr>
          </a:p>
        </p:txBody>
      </p:sp>
      <p:sp>
        <p:nvSpPr>
          <p:cNvPr id="16" name="TextBox 15">
            <a:extLst>
              <a:ext uri="{FF2B5EF4-FFF2-40B4-BE49-F238E27FC236}">
                <a16:creationId xmlns:a16="http://schemas.microsoft.com/office/drawing/2014/main" id="{11874065-F266-BFC3-43EB-4D656C01FCA4}"/>
              </a:ext>
            </a:extLst>
          </p:cNvPr>
          <p:cNvSpPr txBox="1"/>
          <p:nvPr/>
        </p:nvSpPr>
        <p:spPr>
          <a:xfrm>
            <a:off x="595488" y="1203193"/>
            <a:ext cx="3007683" cy="954107"/>
          </a:xfrm>
          <a:prstGeom prst="rect">
            <a:avLst/>
          </a:prstGeom>
          <a:noFill/>
        </p:spPr>
        <p:txBody>
          <a:bodyPr wrap="square">
            <a:spAutoFit/>
          </a:bodyPr>
          <a:lstStyle/>
          <a:p>
            <a:pPr algn="l"/>
            <a:r>
              <a:rPr lang="en-US" sz="2800" b="0" i="0">
                <a:solidFill>
                  <a:srgbClr val="FFFFFF"/>
                </a:solidFill>
                <a:effectLst/>
                <a:latin typeface="+mj-lt"/>
              </a:rPr>
              <a:t>How Invoicing Works</a:t>
            </a:r>
          </a:p>
        </p:txBody>
      </p:sp>
      <p:sp>
        <p:nvSpPr>
          <p:cNvPr id="17" name="TextBox 16">
            <a:extLst>
              <a:ext uri="{FF2B5EF4-FFF2-40B4-BE49-F238E27FC236}">
                <a16:creationId xmlns:a16="http://schemas.microsoft.com/office/drawing/2014/main" id="{4A5D15DD-8784-5978-ABBF-5CFE2336344E}"/>
              </a:ext>
            </a:extLst>
          </p:cNvPr>
          <p:cNvSpPr txBox="1"/>
          <p:nvPr/>
        </p:nvSpPr>
        <p:spPr>
          <a:xfrm>
            <a:off x="724282" y="790727"/>
            <a:ext cx="1302482" cy="27699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300" normalizeH="0" baseline="0" noProof="0">
                <a:ln>
                  <a:noFill/>
                </a:ln>
                <a:solidFill>
                  <a:srgbClr val="003A5D"/>
                </a:solidFill>
                <a:effectLst/>
                <a:uLnTx/>
                <a:uFillTx/>
                <a:latin typeface="+mn-lt"/>
                <a:cs typeface="Arial"/>
                <a:sym typeface="Arial"/>
              </a:rPr>
              <a:t>INVOICING</a:t>
            </a:r>
          </a:p>
        </p:txBody>
      </p:sp>
      <p:pic>
        <p:nvPicPr>
          <p:cNvPr id="19" name="Graphic 18">
            <a:extLst>
              <a:ext uri="{FF2B5EF4-FFF2-40B4-BE49-F238E27FC236}">
                <a16:creationId xmlns:a16="http://schemas.microsoft.com/office/drawing/2014/main" id="{6C964D99-A055-C296-CEB1-4D34628C64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28879" y="1190657"/>
            <a:ext cx="702259" cy="731520"/>
          </a:xfrm>
          <a:prstGeom prst="rect">
            <a:avLst/>
          </a:prstGeom>
        </p:spPr>
      </p:pic>
      <p:pic>
        <p:nvPicPr>
          <p:cNvPr id="21" name="Graphic 20">
            <a:extLst>
              <a:ext uri="{FF2B5EF4-FFF2-40B4-BE49-F238E27FC236}">
                <a16:creationId xmlns:a16="http://schemas.microsoft.com/office/drawing/2014/main" id="{2DDB27C9-D3CE-65DA-B87F-41CA5433FD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28878" y="2368992"/>
            <a:ext cx="702260" cy="731520"/>
          </a:xfrm>
          <a:prstGeom prst="rect">
            <a:avLst/>
          </a:prstGeom>
        </p:spPr>
      </p:pic>
      <p:pic>
        <p:nvPicPr>
          <p:cNvPr id="23" name="Graphic 22">
            <a:extLst>
              <a:ext uri="{FF2B5EF4-FFF2-40B4-BE49-F238E27FC236}">
                <a16:creationId xmlns:a16="http://schemas.microsoft.com/office/drawing/2014/main" id="{DCE00439-3654-BEB3-3E40-E68072686AE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28878" y="3538588"/>
            <a:ext cx="702260" cy="731520"/>
          </a:xfrm>
          <a:prstGeom prst="rect">
            <a:avLst/>
          </a:prstGeom>
        </p:spPr>
      </p:pic>
      <p:pic>
        <p:nvPicPr>
          <p:cNvPr id="25" name="Graphic 24">
            <a:extLst>
              <a:ext uri="{FF2B5EF4-FFF2-40B4-BE49-F238E27FC236}">
                <a16:creationId xmlns:a16="http://schemas.microsoft.com/office/drawing/2014/main" id="{0F960A6B-18B8-D2B4-8C05-932571ADDF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28878" y="5170635"/>
            <a:ext cx="702260" cy="731520"/>
          </a:xfrm>
          <a:prstGeom prst="rect">
            <a:avLst/>
          </a:prstGeom>
        </p:spPr>
      </p:pic>
    </p:spTree>
    <p:extLst>
      <p:ext uri="{BB962C8B-B14F-4D97-AF65-F5344CB8AC3E}">
        <p14:creationId xmlns:p14="http://schemas.microsoft.com/office/powerpoint/2010/main" val="3679588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9FB7C0-0DFB-FD1B-F658-0AD06BAAD717}"/>
              </a:ext>
            </a:extLst>
          </p:cNvPr>
          <p:cNvPicPr>
            <a:picLocks noChangeAspect="1"/>
          </p:cNvPicPr>
          <p:nvPr/>
        </p:nvPicPr>
        <p:blipFill rotWithShape="1">
          <a:blip r:embed="rId3">
            <a:duotone>
              <a:prstClr val="black"/>
              <a:schemeClr val="accent1">
                <a:tint val="45000"/>
                <a:satMod val="400000"/>
              </a:schemeClr>
            </a:duotone>
          </a:blip>
          <a:srcRect t="27801" b="15949"/>
          <a:stretch/>
        </p:blipFill>
        <p:spPr>
          <a:xfrm>
            <a:off x="0" y="0"/>
            <a:ext cx="12192000" cy="6858000"/>
          </a:xfrm>
          <a:prstGeom prst="rect">
            <a:avLst/>
          </a:prstGeom>
        </p:spPr>
      </p:pic>
      <p:sp>
        <p:nvSpPr>
          <p:cNvPr id="9" name="TextBox 8">
            <a:extLst>
              <a:ext uri="{FF2B5EF4-FFF2-40B4-BE49-F238E27FC236}">
                <a16:creationId xmlns:a16="http://schemas.microsoft.com/office/drawing/2014/main" id="{8F0B3B80-D918-ACD7-DC7F-2E7711322BED}"/>
              </a:ext>
            </a:extLst>
          </p:cNvPr>
          <p:cNvSpPr txBox="1"/>
          <p:nvPr/>
        </p:nvSpPr>
        <p:spPr>
          <a:xfrm>
            <a:off x="4513779" y="907459"/>
            <a:ext cx="6492858" cy="1107996"/>
          </a:xfrm>
          <a:prstGeom prst="rect">
            <a:avLst/>
          </a:prstGeom>
          <a:solidFill>
            <a:schemeClr val="bg1"/>
          </a:solidFill>
        </p:spPr>
        <p:txBody>
          <a:bodyPr wrap="square" lIns="1005840" tIns="182880" rIns="182880" bIns="182880">
            <a:spAutoFit/>
          </a:bodyPr>
          <a:lstStyle/>
          <a:p>
            <a:r>
              <a:rPr lang="en-US" sz="1600" b="1" i="0">
                <a:solidFill>
                  <a:srgbClr val="060E21"/>
                </a:solidFill>
                <a:effectLst/>
                <a:latin typeface="+mn-lt"/>
              </a:rPr>
              <a:t>The business can take a customer payment on the spot</a:t>
            </a:r>
            <a:r>
              <a:rPr lang="en-US" sz="1600" b="0" i="0">
                <a:solidFill>
                  <a:srgbClr val="060E21"/>
                </a:solidFill>
                <a:effectLst/>
                <a:latin typeface="+mn-lt"/>
              </a:rPr>
              <a:t> — just by entering the payment details into their unique Payment Link inside online or mobile banking. </a:t>
            </a:r>
            <a:endParaRPr lang="en-US" sz="1800">
              <a:latin typeface="+mn-lt"/>
            </a:endParaRPr>
          </a:p>
        </p:txBody>
      </p:sp>
      <p:sp>
        <p:nvSpPr>
          <p:cNvPr id="10" name="TextBox 9">
            <a:extLst>
              <a:ext uri="{FF2B5EF4-FFF2-40B4-BE49-F238E27FC236}">
                <a16:creationId xmlns:a16="http://schemas.microsoft.com/office/drawing/2014/main" id="{3E0BCE14-6C04-AC1D-8A3D-1C8C2D70B160}"/>
              </a:ext>
            </a:extLst>
          </p:cNvPr>
          <p:cNvSpPr txBox="1"/>
          <p:nvPr/>
        </p:nvSpPr>
        <p:spPr>
          <a:xfrm>
            <a:off x="4513779" y="2129242"/>
            <a:ext cx="6492858" cy="1354217"/>
          </a:xfrm>
          <a:prstGeom prst="rect">
            <a:avLst/>
          </a:prstGeom>
          <a:solidFill>
            <a:schemeClr val="bg1"/>
          </a:solidFill>
        </p:spPr>
        <p:txBody>
          <a:bodyPr wrap="square" lIns="1005840" tIns="182880" rIns="182880" bIns="182880">
            <a:spAutoFit/>
          </a:bodyPr>
          <a:lstStyle/>
          <a:p>
            <a:r>
              <a:rPr lang="en-US" sz="1600" b="0" i="0">
                <a:solidFill>
                  <a:srgbClr val="060E21"/>
                </a:solidFill>
                <a:effectLst/>
                <a:latin typeface="+mn-lt"/>
              </a:rPr>
              <a:t>Does the business prefer to have a customer pay from their own device? </a:t>
            </a:r>
            <a:r>
              <a:rPr lang="en-US" sz="1600" b="1" i="0">
                <a:solidFill>
                  <a:srgbClr val="060E21"/>
                </a:solidFill>
                <a:effectLst/>
                <a:latin typeface="+mn-lt"/>
              </a:rPr>
              <a:t>They can text or email their unique Payment </a:t>
            </a:r>
            <a:r>
              <a:rPr lang="en-US" sz="1600" b="1">
                <a:solidFill>
                  <a:srgbClr val="060E21"/>
                </a:solidFill>
                <a:latin typeface="+mn-lt"/>
              </a:rPr>
              <a:t>L</a:t>
            </a:r>
            <a:r>
              <a:rPr lang="en-US" sz="1600" b="1" i="0">
                <a:solidFill>
                  <a:srgbClr val="060E21"/>
                </a:solidFill>
                <a:effectLst/>
                <a:latin typeface="+mn-lt"/>
              </a:rPr>
              <a:t>ink to their unique payment form</a:t>
            </a:r>
            <a:r>
              <a:rPr lang="en-US" sz="1600" b="0" i="0">
                <a:solidFill>
                  <a:srgbClr val="060E21"/>
                </a:solidFill>
                <a:effectLst/>
                <a:latin typeface="+mn-lt"/>
              </a:rPr>
              <a:t>, where the customer can pay the total due.</a:t>
            </a:r>
            <a:endParaRPr lang="en-US" sz="2000">
              <a:latin typeface="+mn-lt"/>
            </a:endParaRPr>
          </a:p>
        </p:txBody>
      </p:sp>
      <p:sp>
        <p:nvSpPr>
          <p:cNvPr id="11" name="TextBox 10">
            <a:extLst>
              <a:ext uri="{FF2B5EF4-FFF2-40B4-BE49-F238E27FC236}">
                <a16:creationId xmlns:a16="http://schemas.microsoft.com/office/drawing/2014/main" id="{228338E5-9331-1B06-AD9E-E945D36B804E}"/>
              </a:ext>
            </a:extLst>
          </p:cNvPr>
          <p:cNvSpPr txBox="1"/>
          <p:nvPr/>
        </p:nvSpPr>
        <p:spPr>
          <a:xfrm>
            <a:off x="4513779" y="3580044"/>
            <a:ext cx="6492858" cy="1354217"/>
          </a:xfrm>
          <a:prstGeom prst="rect">
            <a:avLst/>
          </a:prstGeom>
          <a:solidFill>
            <a:schemeClr val="bg1"/>
          </a:solidFill>
        </p:spPr>
        <p:txBody>
          <a:bodyPr wrap="square" lIns="1005840" tIns="182880" rIns="182880" bIns="182880">
            <a:spAutoFit/>
          </a:bodyPr>
          <a:lstStyle/>
          <a:p>
            <a:pPr algn="l">
              <a:spcAft>
                <a:spcPts val="300"/>
              </a:spcAft>
            </a:pPr>
            <a:r>
              <a:rPr lang="en-US" sz="1600" b="0" i="0">
                <a:solidFill>
                  <a:srgbClr val="060E21"/>
                </a:solidFill>
                <a:effectLst/>
                <a:latin typeface="+mn-lt"/>
              </a:rPr>
              <a:t>The business can even </a:t>
            </a:r>
            <a:r>
              <a:rPr lang="en-US" sz="1600" b="1" i="0">
                <a:solidFill>
                  <a:srgbClr val="060E21"/>
                </a:solidFill>
                <a:effectLst/>
                <a:latin typeface="+mn-lt"/>
              </a:rPr>
              <a:t>access a QR code that links directly to their payment form</a:t>
            </a:r>
            <a:r>
              <a:rPr lang="en-US" sz="1600" b="0" i="0">
                <a:solidFill>
                  <a:srgbClr val="060E21"/>
                </a:solidFill>
                <a:effectLst/>
                <a:latin typeface="+mn-lt"/>
              </a:rPr>
              <a:t>. They can display it anywhere they'd like to accept payments (stickers, pamphlets, business cards — anywhere!). </a:t>
            </a:r>
            <a:endParaRPr lang="en-US" sz="1400" b="0" i="0">
              <a:solidFill>
                <a:srgbClr val="060E21"/>
              </a:solidFill>
              <a:effectLst/>
              <a:latin typeface="+mn-lt"/>
            </a:endParaRPr>
          </a:p>
        </p:txBody>
      </p:sp>
      <p:sp>
        <p:nvSpPr>
          <p:cNvPr id="12" name="TextBox 11">
            <a:extLst>
              <a:ext uri="{FF2B5EF4-FFF2-40B4-BE49-F238E27FC236}">
                <a16:creationId xmlns:a16="http://schemas.microsoft.com/office/drawing/2014/main" id="{3E964452-0F7A-AE86-4A6A-272152D58A54}"/>
              </a:ext>
            </a:extLst>
          </p:cNvPr>
          <p:cNvSpPr txBox="1"/>
          <p:nvPr/>
        </p:nvSpPr>
        <p:spPr>
          <a:xfrm>
            <a:off x="4513779" y="5030847"/>
            <a:ext cx="6492858" cy="1107996"/>
          </a:xfrm>
          <a:prstGeom prst="rect">
            <a:avLst/>
          </a:prstGeom>
          <a:solidFill>
            <a:schemeClr val="bg1"/>
          </a:solidFill>
        </p:spPr>
        <p:txBody>
          <a:bodyPr wrap="square" lIns="1005840" tIns="182880" rIns="182880" bIns="182880">
            <a:spAutoFit/>
          </a:bodyPr>
          <a:lstStyle/>
          <a:p>
            <a:r>
              <a:rPr lang="en-US" sz="1600" b="0" i="0">
                <a:solidFill>
                  <a:srgbClr val="060E21"/>
                </a:solidFill>
                <a:effectLst/>
                <a:latin typeface="+mn-lt"/>
              </a:rPr>
              <a:t>Funds go directly into the business checking account and are usually deposited within two business days. </a:t>
            </a:r>
            <a:r>
              <a:rPr lang="en-US" sz="1600" b="1" i="0">
                <a:solidFill>
                  <a:srgbClr val="060E21"/>
                </a:solidFill>
                <a:effectLst/>
                <a:latin typeface="+mn-lt"/>
              </a:rPr>
              <a:t>They’re never tied up or held by another platform</a:t>
            </a:r>
            <a:r>
              <a:rPr lang="en-US" sz="1600" b="0" i="0">
                <a:solidFill>
                  <a:srgbClr val="060E21"/>
                </a:solidFill>
                <a:effectLst/>
                <a:latin typeface="+mn-lt"/>
              </a:rPr>
              <a:t>. </a:t>
            </a:r>
            <a:endParaRPr lang="en-US" sz="2000">
              <a:latin typeface="+mn-lt"/>
            </a:endParaRPr>
          </a:p>
        </p:txBody>
      </p:sp>
      <p:sp>
        <p:nvSpPr>
          <p:cNvPr id="16" name="TextBox 15">
            <a:extLst>
              <a:ext uri="{FF2B5EF4-FFF2-40B4-BE49-F238E27FC236}">
                <a16:creationId xmlns:a16="http://schemas.microsoft.com/office/drawing/2014/main" id="{11874065-F266-BFC3-43EB-4D656C01FCA4}"/>
              </a:ext>
            </a:extLst>
          </p:cNvPr>
          <p:cNvSpPr txBox="1"/>
          <p:nvPr/>
        </p:nvSpPr>
        <p:spPr>
          <a:xfrm>
            <a:off x="595489" y="1203193"/>
            <a:ext cx="3431762" cy="954107"/>
          </a:xfrm>
          <a:prstGeom prst="rect">
            <a:avLst/>
          </a:prstGeom>
          <a:noFill/>
        </p:spPr>
        <p:txBody>
          <a:bodyPr wrap="square">
            <a:spAutoFit/>
          </a:bodyPr>
          <a:lstStyle/>
          <a:p>
            <a:pPr algn="l"/>
            <a:r>
              <a:rPr lang="en-US" sz="2800" b="0" i="0">
                <a:solidFill>
                  <a:srgbClr val="FFFFFF"/>
                </a:solidFill>
                <a:effectLst/>
                <a:latin typeface="+mj-lt"/>
              </a:rPr>
              <a:t>How Payment Link Works</a:t>
            </a:r>
          </a:p>
        </p:txBody>
      </p:sp>
      <p:sp>
        <p:nvSpPr>
          <p:cNvPr id="17" name="TextBox 16">
            <a:extLst>
              <a:ext uri="{FF2B5EF4-FFF2-40B4-BE49-F238E27FC236}">
                <a16:creationId xmlns:a16="http://schemas.microsoft.com/office/drawing/2014/main" id="{4A5D15DD-8784-5978-ABBF-5CFE2336344E}"/>
              </a:ext>
            </a:extLst>
          </p:cNvPr>
          <p:cNvSpPr txBox="1"/>
          <p:nvPr/>
        </p:nvSpPr>
        <p:spPr>
          <a:xfrm>
            <a:off x="724280" y="790727"/>
            <a:ext cx="2604136" cy="27699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300" normalizeH="0" baseline="0" noProof="0">
                <a:ln>
                  <a:noFill/>
                </a:ln>
                <a:solidFill>
                  <a:srgbClr val="003A5D"/>
                </a:solidFill>
                <a:effectLst/>
                <a:uLnTx/>
                <a:uFillTx/>
                <a:latin typeface="+mn-lt"/>
                <a:cs typeface="Arial"/>
                <a:sym typeface="Arial"/>
              </a:rPr>
              <a:t>SECURE PAYMENT LINK</a:t>
            </a:r>
          </a:p>
        </p:txBody>
      </p:sp>
      <p:pic>
        <p:nvPicPr>
          <p:cNvPr id="19" name="Graphic 18">
            <a:extLst>
              <a:ext uri="{FF2B5EF4-FFF2-40B4-BE49-F238E27FC236}">
                <a16:creationId xmlns:a16="http://schemas.microsoft.com/office/drawing/2014/main" id="{6C964D99-A055-C296-CEB1-4D34628C64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43999" y="1095697"/>
            <a:ext cx="702259" cy="731520"/>
          </a:xfrm>
          <a:prstGeom prst="rect">
            <a:avLst/>
          </a:prstGeom>
        </p:spPr>
      </p:pic>
      <p:pic>
        <p:nvPicPr>
          <p:cNvPr id="21" name="Graphic 20">
            <a:extLst>
              <a:ext uri="{FF2B5EF4-FFF2-40B4-BE49-F238E27FC236}">
                <a16:creationId xmlns:a16="http://schemas.microsoft.com/office/drawing/2014/main" id="{2DDB27C9-D3CE-65DA-B87F-41CA5433FD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643998" y="2317480"/>
            <a:ext cx="702260" cy="731520"/>
          </a:xfrm>
          <a:prstGeom prst="rect">
            <a:avLst/>
          </a:prstGeom>
        </p:spPr>
      </p:pic>
      <p:pic>
        <p:nvPicPr>
          <p:cNvPr id="23" name="Graphic 22">
            <a:extLst>
              <a:ext uri="{FF2B5EF4-FFF2-40B4-BE49-F238E27FC236}">
                <a16:creationId xmlns:a16="http://schemas.microsoft.com/office/drawing/2014/main" id="{DCE00439-3654-BEB3-3E40-E68072686AE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643998" y="3770976"/>
            <a:ext cx="702260" cy="731520"/>
          </a:xfrm>
          <a:prstGeom prst="rect">
            <a:avLst/>
          </a:prstGeom>
        </p:spPr>
      </p:pic>
      <p:pic>
        <p:nvPicPr>
          <p:cNvPr id="25" name="Graphic 24">
            <a:extLst>
              <a:ext uri="{FF2B5EF4-FFF2-40B4-BE49-F238E27FC236}">
                <a16:creationId xmlns:a16="http://schemas.microsoft.com/office/drawing/2014/main" id="{0F960A6B-18B8-D2B4-8C05-932571ADDF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643998" y="5219085"/>
            <a:ext cx="702260" cy="731520"/>
          </a:xfrm>
          <a:prstGeom prst="rect">
            <a:avLst/>
          </a:prstGeom>
        </p:spPr>
      </p:pic>
    </p:spTree>
    <p:extLst>
      <p:ext uri="{BB962C8B-B14F-4D97-AF65-F5344CB8AC3E}">
        <p14:creationId xmlns:p14="http://schemas.microsoft.com/office/powerpoint/2010/main" val="29807556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7AC0DC-6322-F898-88CE-CB6136E009CA}"/>
              </a:ext>
            </a:extLst>
          </p:cNvPr>
          <p:cNvPicPr>
            <a:picLocks noChangeAspect="1"/>
          </p:cNvPicPr>
          <p:nvPr/>
        </p:nvPicPr>
        <p:blipFill>
          <a:blip r:embed="rId3"/>
          <a:stretch>
            <a:fillRect/>
          </a:stretch>
        </p:blipFill>
        <p:spPr>
          <a:xfrm>
            <a:off x="-1" y="0"/>
            <a:ext cx="12192000" cy="6858000"/>
          </a:xfrm>
          <a:prstGeom prst="rect">
            <a:avLst/>
          </a:prstGeom>
        </p:spPr>
      </p:pic>
      <p:sp>
        <p:nvSpPr>
          <p:cNvPr id="9" name="TextBox 8">
            <a:extLst>
              <a:ext uri="{FF2B5EF4-FFF2-40B4-BE49-F238E27FC236}">
                <a16:creationId xmlns:a16="http://schemas.microsoft.com/office/drawing/2014/main" id="{8F0B3B80-D918-ACD7-DC7F-2E7711322BED}"/>
              </a:ext>
            </a:extLst>
          </p:cNvPr>
          <p:cNvSpPr txBox="1"/>
          <p:nvPr/>
        </p:nvSpPr>
        <p:spPr>
          <a:xfrm>
            <a:off x="5588895" y="790727"/>
            <a:ext cx="5606327" cy="1046440"/>
          </a:xfrm>
          <a:prstGeom prst="rect">
            <a:avLst/>
          </a:prstGeom>
          <a:solidFill>
            <a:schemeClr val="bg1"/>
          </a:solidFill>
        </p:spPr>
        <p:txBody>
          <a:bodyPr wrap="square" lIns="1005840" tIns="274320" rIns="182880" bIns="27432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060E21"/>
                </a:solidFill>
                <a:effectLst/>
                <a:uLnTx/>
                <a:uFillTx/>
                <a:latin typeface="+mn-lt"/>
                <a:cs typeface="Arial"/>
                <a:sym typeface="Arial"/>
              </a:rPr>
              <a:t>The business will open </a:t>
            </a:r>
            <a:r>
              <a:rPr lang="en-US" sz="1600">
                <a:solidFill>
                  <a:srgbClr val="060E21"/>
                </a:solidFill>
                <a:latin typeface="+mn-lt"/>
              </a:rPr>
              <a:t>their </a:t>
            </a:r>
            <a:r>
              <a:rPr kumimoji="0" lang="en-US" sz="1600" b="0" i="0" u="none" strike="noStrike" kern="0" cap="none" spc="0" normalizeH="0" baseline="0" noProof="0">
                <a:ln>
                  <a:noFill/>
                </a:ln>
                <a:solidFill>
                  <a:srgbClr val="060E21"/>
                </a:solidFill>
                <a:effectLst/>
                <a:uLnTx/>
                <a:uFillTx/>
                <a:latin typeface="+mn-lt"/>
                <a:cs typeface="Arial"/>
                <a:sym typeface="Arial"/>
              </a:rPr>
              <a:t>mobile banking app on their iPhone and </a:t>
            </a:r>
            <a:r>
              <a:rPr kumimoji="0" lang="en-US" sz="1600" b="1" i="0" u="none" strike="noStrike" kern="0" cap="none" spc="0" normalizeH="0" baseline="0" noProof="0">
                <a:ln>
                  <a:noFill/>
                </a:ln>
                <a:solidFill>
                  <a:srgbClr val="060E21"/>
                </a:solidFill>
                <a:effectLst/>
                <a:uLnTx/>
                <a:uFillTx/>
                <a:latin typeface="+mn-lt"/>
                <a:cs typeface="Arial"/>
                <a:sym typeface="Arial"/>
              </a:rPr>
              <a:t>enable Tap to Pay on iPhone</a:t>
            </a:r>
            <a:r>
              <a:rPr kumimoji="0" lang="en-US" sz="1600" b="0" i="0" u="none" strike="noStrike" kern="0" cap="none" spc="0" normalizeH="0" baseline="0" noProof="0">
                <a:ln>
                  <a:noFill/>
                </a:ln>
                <a:solidFill>
                  <a:srgbClr val="060E21"/>
                </a:solidFill>
                <a:effectLst/>
                <a:uLnTx/>
                <a:uFillTx/>
                <a:latin typeface="+mn-lt"/>
                <a:cs typeface="Arial"/>
                <a:sym typeface="Arial"/>
              </a:rPr>
              <a:t>.</a:t>
            </a:r>
            <a:endParaRPr kumimoji="0" lang="en-US" sz="1800" b="0" i="0" u="none" strike="noStrike" kern="0" cap="none" spc="0" normalizeH="0" baseline="0" noProof="0">
              <a:ln>
                <a:noFill/>
              </a:ln>
              <a:solidFill>
                <a:srgbClr val="000000"/>
              </a:solidFill>
              <a:effectLst/>
              <a:uLnTx/>
              <a:uFillTx/>
              <a:latin typeface="+mn-lt"/>
              <a:cs typeface="Arial"/>
              <a:sym typeface="Arial"/>
            </a:endParaRPr>
          </a:p>
        </p:txBody>
      </p:sp>
      <p:sp>
        <p:nvSpPr>
          <p:cNvPr id="10" name="TextBox 9">
            <a:extLst>
              <a:ext uri="{FF2B5EF4-FFF2-40B4-BE49-F238E27FC236}">
                <a16:creationId xmlns:a16="http://schemas.microsoft.com/office/drawing/2014/main" id="{3E0BCE14-6C04-AC1D-8A3D-1C8C2D70B160}"/>
              </a:ext>
            </a:extLst>
          </p:cNvPr>
          <p:cNvSpPr txBox="1"/>
          <p:nvPr/>
        </p:nvSpPr>
        <p:spPr>
          <a:xfrm>
            <a:off x="5588895" y="2001133"/>
            <a:ext cx="5606327" cy="1046440"/>
          </a:xfrm>
          <a:prstGeom prst="rect">
            <a:avLst/>
          </a:prstGeom>
          <a:solidFill>
            <a:schemeClr val="bg1"/>
          </a:solidFill>
        </p:spPr>
        <p:txBody>
          <a:bodyPr wrap="square" lIns="1005840" tIns="274320" rIns="182880" bIns="27432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060E21"/>
                </a:solidFill>
                <a:effectLst/>
                <a:uLnTx/>
                <a:uFillTx/>
                <a:latin typeface="+mn-lt"/>
                <a:cs typeface="Arial"/>
                <a:sym typeface="Arial"/>
              </a:rPr>
              <a:t>The business </a:t>
            </a:r>
            <a:r>
              <a:rPr kumimoji="0" lang="en-US" sz="1600" b="1" i="0" u="none" strike="noStrike" kern="0" cap="none" spc="0" normalizeH="0" baseline="0" noProof="0">
                <a:ln>
                  <a:noFill/>
                </a:ln>
                <a:solidFill>
                  <a:srgbClr val="060E21"/>
                </a:solidFill>
                <a:effectLst/>
                <a:uLnTx/>
                <a:uFillTx/>
                <a:latin typeface="+mn-lt"/>
                <a:cs typeface="Arial"/>
                <a:sym typeface="Arial"/>
              </a:rPr>
              <a:t>enters the amount to be paid</a:t>
            </a:r>
            <a:r>
              <a:rPr kumimoji="0" lang="en-US" sz="1600" b="0" i="0" u="none" strike="noStrike" kern="0" cap="none" spc="0" normalizeH="0" baseline="0" noProof="0">
                <a:ln>
                  <a:noFill/>
                </a:ln>
                <a:solidFill>
                  <a:srgbClr val="060E21"/>
                </a:solidFill>
                <a:effectLst/>
                <a:uLnTx/>
                <a:uFillTx/>
                <a:latin typeface="+mn-lt"/>
                <a:cs typeface="Arial"/>
                <a:sym typeface="Arial"/>
              </a:rPr>
              <a:t>, then </a:t>
            </a:r>
            <a:r>
              <a:rPr kumimoji="0" lang="en-US" sz="1600" b="1" i="0" u="none" strike="noStrike" kern="0" cap="none" spc="0" normalizeH="0" baseline="0" noProof="0">
                <a:ln>
                  <a:noFill/>
                </a:ln>
                <a:solidFill>
                  <a:srgbClr val="060E21"/>
                </a:solidFill>
                <a:effectLst/>
                <a:uLnTx/>
                <a:uFillTx/>
                <a:latin typeface="+mn-lt"/>
                <a:cs typeface="Arial"/>
                <a:sym typeface="Arial"/>
              </a:rPr>
              <a:t>presents the iPhone to their customer</a:t>
            </a:r>
            <a:r>
              <a:rPr kumimoji="0" lang="en-US" sz="1600" b="0" i="0" u="none" strike="noStrike" kern="0" cap="none" spc="0" normalizeH="0" baseline="0" noProof="0">
                <a:ln>
                  <a:noFill/>
                </a:ln>
                <a:solidFill>
                  <a:srgbClr val="060E21"/>
                </a:solidFill>
                <a:effectLst/>
                <a:uLnTx/>
                <a:uFillTx/>
                <a:latin typeface="+mn-lt"/>
                <a:cs typeface="Arial"/>
                <a:sym typeface="Arial"/>
              </a:rPr>
              <a:t>.</a:t>
            </a:r>
            <a:endParaRPr kumimoji="0" lang="en-US" sz="2000" b="0" i="0" u="none" strike="noStrike" kern="0" cap="none" spc="0" normalizeH="0" baseline="0" noProof="0">
              <a:ln>
                <a:noFill/>
              </a:ln>
              <a:solidFill>
                <a:srgbClr val="000000"/>
              </a:solidFill>
              <a:effectLst/>
              <a:uLnTx/>
              <a:uFillTx/>
              <a:latin typeface="+mn-lt"/>
              <a:cs typeface="Arial"/>
              <a:sym typeface="Arial"/>
            </a:endParaRPr>
          </a:p>
        </p:txBody>
      </p:sp>
      <p:sp>
        <p:nvSpPr>
          <p:cNvPr id="11" name="TextBox 10">
            <a:extLst>
              <a:ext uri="{FF2B5EF4-FFF2-40B4-BE49-F238E27FC236}">
                <a16:creationId xmlns:a16="http://schemas.microsoft.com/office/drawing/2014/main" id="{228338E5-9331-1B06-AD9E-E945D36B804E}"/>
              </a:ext>
            </a:extLst>
          </p:cNvPr>
          <p:cNvSpPr txBox="1"/>
          <p:nvPr/>
        </p:nvSpPr>
        <p:spPr>
          <a:xfrm>
            <a:off x="5588895" y="3211539"/>
            <a:ext cx="5606327" cy="1354217"/>
          </a:xfrm>
          <a:prstGeom prst="rect">
            <a:avLst/>
          </a:prstGeom>
          <a:solidFill>
            <a:schemeClr val="bg1"/>
          </a:solidFill>
        </p:spPr>
        <p:txBody>
          <a:bodyPr wrap="square" lIns="1005840" tIns="182880" rIns="182880" bIns="182880">
            <a:spAutoFit/>
          </a:bodyPr>
          <a:lstStyle/>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en-US" sz="1600" b="0" i="0" u="none" strike="noStrike" kern="0" cap="none" spc="0" normalizeH="0" baseline="0" noProof="0">
                <a:ln>
                  <a:noFill/>
                </a:ln>
                <a:solidFill>
                  <a:srgbClr val="060E21"/>
                </a:solidFill>
                <a:effectLst/>
                <a:uLnTx/>
                <a:uFillTx/>
                <a:latin typeface="+mn-lt"/>
                <a:cs typeface="Arial"/>
                <a:sym typeface="Arial"/>
              </a:rPr>
              <a:t>The customer </a:t>
            </a:r>
            <a:r>
              <a:rPr kumimoji="0" lang="en-US" sz="1600" b="1" i="0" u="none" strike="noStrike" kern="0" cap="none" spc="0" normalizeH="0" baseline="0" noProof="0">
                <a:ln>
                  <a:noFill/>
                </a:ln>
                <a:solidFill>
                  <a:srgbClr val="060E21"/>
                </a:solidFill>
                <a:effectLst/>
                <a:uLnTx/>
                <a:uFillTx/>
                <a:latin typeface="+mn-lt"/>
                <a:cs typeface="Arial"/>
                <a:sym typeface="Arial"/>
              </a:rPr>
              <a:t>holds their card horizontally at the top of the iPhone over the contactless symbol</a:t>
            </a:r>
            <a:r>
              <a:rPr kumimoji="0" lang="en-US" sz="1600" b="0" i="0" u="none" strike="noStrike" kern="0" cap="none" spc="0" normalizeH="0" baseline="0" noProof="0">
                <a:ln>
                  <a:noFill/>
                </a:ln>
                <a:solidFill>
                  <a:srgbClr val="060E21"/>
                </a:solidFill>
                <a:effectLst/>
                <a:uLnTx/>
                <a:uFillTx/>
                <a:latin typeface="+mn-lt"/>
                <a:cs typeface="Arial"/>
                <a:sym typeface="Arial"/>
              </a:rPr>
              <a:t>, or holds their device near the top of the iPhone for Apple Pay and other digital wallet payments.</a:t>
            </a:r>
            <a:endParaRPr kumimoji="0" lang="en-US" sz="1400" b="0" i="0" u="none" strike="noStrike" kern="0" cap="none" spc="0" normalizeH="0" baseline="0" noProof="0">
              <a:ln>
                <a:noFill/>
              </a:ln>
              <a:solidFill>
                <a:srgbClr val="060E21"/>
              </a:solidFill>
              <a:effectLst/>
              <a:uLnTx/>
              <a:uFillTx/>
              <a:latin typeface="+mn-lt"/>
              <a:cs typeface="Arial"/>
              <a:sym typeface="Arial"/>
            </a:endParaRPr>
          </a:p>
        </p:txBody>
      </p:sp>
      <p:sp>
        <p:nvSpPr>
          <p:cNvPr id="12" name="TextBox 11">
            <a:extLst>
              <a:ext uri="{FF2B5EF4-FFF2-40B4-BE49-F238E27FC236}">
                <a16:creationId xmlns:a16="http://schemas.microsoft.com/office/drawing/2014/main" id="{3E964452-0F7A-AE86-4A6A-272152D58A54}"/>
              </a:ext>
            </a:extLst>
          </p:cNvPr>
          <p:cNvSpPr txBox="1"/>
          <p:nvPr/>
        </p:nvSpPr>
        <p:spPr>
          <a:xfrm>
            <a:off x="5588895" y="4729722"/>
            <a:ext cx="5606327" cy="1046440"/>
          </a:xfrm>
          <a:prstGeom prst="rect">
            <a:avLst/>
          </a:prstGeom>
          <a:solidFill>
            <a:schemeClr val="bg1"/>
          </a:solidFill>
        </p:spPr>
        <p:txBody>
          <a:bodyPr wrap="square" lIns="1005840" tIns="274320" rIns="182880" bIns="27432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a:ln>
                  <a:noFill/>
                </a:ln>
                <a:solidFill>
                  <a:srgbClr val="060E21"/>
                </a:solidFill>
                <a:effectLst/>
                <a:uLnTx/>
                <a:uFillTx/>
                <a:latin typeface="+mn-lt"/>
                <a:cs typeface="Arial"/>
                <a:sym typeface="Arial"/>
              </a:rPr>
              <a:t>When the </a:t>
            </a:r>
            <a:r>
              <a:rPr kumimoji="0" lang="en-US" sz="1600" b="1" i="0" u="none" strike="noStrike" kern="0" cap="none" spc="0" normalizeH="0" baseline="0" noProof="0">
                <a:ln>
                  <a:noFill/>
                </a:ln>
                <a:solidFill>
                  <a:srgbClr val="060E21"/>
                </a:solidFill>
                <a:effectLst/>
                <a:uLnTx/>
                <a:uFillTx/>
                <a:latin typeface="+mn-lt"/>
                <a:cs typeface="Arial"/>
                <a:sym typeface="Arial"/>
              </a:rPr>
              <a:t>“done” </a:t>
            </a:r>
            <a:r>
              <a:rPr kumimoji="0" lang="en-US" sz="1600" b="0" i="0" u="none" strike="noStrike" kern="0" cap="none" spc="0" normalizeH="0" baseline="0" noProof="0">
                <a:ln>
                  <a:noFill/>
                </a:ln>
                <a:solidFill>
                  <a:srgbClr val="060E21"/>
                </a:solidFill>
                <a:effectLst/>
                <a:uLnTx/>
                <a:uFillTx/>
                <a:latin typeface="+mn-lt"/>
                <a:cs typeface="Arial"/>
                <a:sym typeface="Arial"/>
              </a:rPr>
              <a:t>checkmark appears, the transaction is complete.</a:t>
            </a:r>
            <a:endParaRPr kumimoji="0" lang="en-US" sz="2000" b="0" i="0" u="none" strike="noStrike" kern="0" cap="none" spc="0" normalizeH="0" baseline="0" noProof="0">
              <a:ln>
                <a:noFill/>
              </a:ln>
              <a:solidFill>
                <a:srgbClr val="000000"/>
              </a:solidFill>
              <a:effectLst/>
              <a:uLnTx/>
              <a:uFillTx/>
              <a:latin typeface="+mn-lt"/>
              <a:cs typeface="Arial"/>
              <a:sym typeface="Arial"/>
            </a:endParaRPr>
          </a:p>
        </p:txBody>
      </p:sp>
      <p:sp>
        <p:nvSpPr>
          <p:cNvPr id="16" name="TextBox 15">
            <a:extLst>
              <a:ext uri="{FF2B5EF4-FFF2-40B4-BE49-F238E27FC236}">
                <a16:creationId xmlns:a16="http://schemas.microsoft.com/office/drawing/2014/main" id="{11874065-F266-BFC3-43EB-4D656C01FCA4}"/>
              </a:ext>
            </a:extLst>
          </p:cNvPr>
          <p:cNvSpPr txBox="1"/>
          <p:nvPr/>
        </p:nvSpPr>
        <p:spPr>
          <a:xfrm>
            <a:off x="595489" y="1203193"/>
            <a:ext cx="3470674"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u="none" strike="noStrike" kern="0" cap="none" spc="0" normalizeH="0" baseline="0" noProof="0">
                <a:ln>
                  <a:noFill/>
                </a:ln>
                <a:solidFill>
                  <a:srgbClr val="FFFFFF"/>
                </a:solidFill>
                <a:effectLst/>
                <a:uLnTx/>
                <a:uFillTx/>
                <a:latin typeface="+mj-lt"/>
                <a:cs typeface="Arial"/>
                <a:sym typeface="Arial"/>
              </a:rPr>
              <a:t>How Tap to Pay on iPhone Works</a:t>
            </a:r>
            <a:endParaRPr kumimoji="0" lang="en-US" sz="3200" b="0" u="none" strike="noStrike" kern="0" cap="none" spc="0" normalizeH="0" baseline="0" noProof="0">
              <a:ln>
                <a:noFill/>
              </a:ln>
              <a:solidFill>
                <a:srgbClr val="FFFFFF"/>
              </a:solidFill>
              <a:effectLst/>
              <a:uLnTx/>
              <a:uFillTx/>
              <a:latin typeface="+mj-lt"/>
              <a:cs typeface="Arial"/>
              <a:sym typeface="Arial"/>
            </a:endParaRPr>
          </a:p>
        </p:txBody>
      </p:sp>
      <p:sp>
        <p:nvSpPr>
          <p:cNvPr id="17" name="TextBox 16">
            <a:extLst>
              <a:ext uri="{FF2B5EF4-FFF2-40B4-BE49-F238E27FC236}">
                <a16:creationId xmlns:a16="http://schemas.microsoft.com/office/drawing/2014/main" id="{4A5D15DD-8784-5978-ABBF-5CFE2336344E}"/>
              </a:ext>
            </a:extLst>
          </p:cNvPr>
          <p:cNvSpPr txBox="1"/>
          <p:nvPr/>
        </p:nvSpPr>
        <p:spPr>
          <a:xfrm>
            <a:off x="724280" y="790727"/>
            <a:ext cx="2650516" cy="276999"/>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1" i="0" u="none" strike="noStrike" kern="0" cap="none" spc="300" normalizeH="0" baseline="0" noProof="0">
                <a:ln>
                  <a:noFill/>
                </a:ln>
                <a:solidFill>
                  <a:srgbClr val="003A5D"/>
                </a:solidFill>
                <a:effectLst/>
                <a:uLnTx/>
                <a:uFillTx/>
                <a:latin typeface="+mn-lt"/>
                <a:cs typeface="Arial"/>
                <a:sym typeface="Arial"/>
              </a:rPr>
              <a:t>TAP TO PAY ON IPHONE</a:t>
            </a:r>
          </a:p>
        </p:txBody>
      </p:sp>
      <p:pic>
        <p:nvPicPr>
          <p:cNvPr id="19" name="Graphic 18">
            <a:extLst>
              <a:ext uri="{FF2B5EF4-FFF2-40B4-BE49-F238E27FC236}">
                <a16:creationId xmlns:a16="http://schemas.microsoft.com/office/drawing/2014/main" id="{6C964D99-A055-C296-CEB1-4D34628C641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19115" y="948749"/>
            <a:ext cx="702259" cy="731520"/>
          </a:xfrm>
          <a:prstGeom prst="rect">
            <a:avLst/>
          </a:prstGeom>
        </p:spPr>
      </p:pic>
      <p:pic>
        <p:nvPicPr>
          <p:cNvPr id="21" name="Graphic 20">
            <a:extLst>
              <a:ext uri="{FF2B5EF4-FFF2-40B4-BE49-F238E27FC236}">
                <a16:creationId xmlns:a16="http://schemas.microsoft.com/office/drawing/2014/main" id="{2DDB27C9-D3CE-65DA-B87F-41CA5433FD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19114" y="2158230"/>
            <a:ext cx="702260" cy="731520"/>
          </a:xfrm>
          <a:prstGeom prst="rect">
            <a:avLst/>
          </a:prstGeom>
        </p:spPr>
      </p:pic>
      <p:pic>
        <p:nvPicPr>
          <p:cNvPr id="23" name="Graphic 22">
            <a:extLst>
              <a:ext uri="{FF2B5EF4-FFF2-40B4-BE49-F238E27FC236}">
                <a16:creationId xmlns:a16="http://schemas.microsoft.com/office/drawing/2014/main" id="{DCE00439-3654-BEB3-3E40-E68072686AE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19114" y="3405797"/>
            <a:ext cx="702260" cy="731520"/>
          </a:xfrm>
          <a:prstGeom prst="rect">
            <a:avLst/>
          </a:prstGeom>
        </p:spPr>
      </p:pic>
      <p:pic>
        <p:nvPicPr>
          <p:cNvPr id="25" name="Graphic 24">
            <a:extLst>
              <a:ext uri="{FF2B5EF4-FFF2-40B4-BE49-F238E27FC236}">
                <a16:creationId xmlns:a16="http://schemas.microsoft.com/office/drawing/2014/main" id="{0F960A6B-18B8-D2B4-8C05-932571ADDF0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719114" y="4902731"/>
            <a:ext cx="702260" cy="731520"/>
          </a:xfrm>
          <a:prstGeom prst="rect">
            <a:avLst/>
          </a:prstGeom>
        </p:spPr>
      </p:pic>
      <p:sp>
        <p:nvSpPr>
          <p:cNvPr id="3" name="TextBox 2">
            <a:extLst>
              <a:ext uri="{FF2B5EF4-FFF2-40B4-BE49-F238E27FC236}">
                <a16:creationId xmlns:a16="http://schemas.microsoft.com/office/drawing/2014/main" id="{78D8C242-7953-723E-EAB7-85398B80ADC1}"/>
              </a:ext>
            </a:extLst>
          </p:cNvPr>
          <p:cNvSpPr txBox="1"/>
          <p:nvPr/>
        </p:nvSpPr>
        <p:spPr>
          <a:xfrm>
            <a:off x="5588894" y="5975079"/>
            <a:ext cx="5606327"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FFFFFF"/>
                </a:solidFill>
                <a:effectLst/>
                <a:uLnTx/>
                <a:uFillTx/>
                <a:latin typeface="+mn-lt"/>
                <a:cs typeface="Arial"/>
                <a:sym typeface="Arial"/>
              </a:rPr>
              <a:t>Tap to Pay on iPhone requires a supported payment app and the latest version of iOS. Update to the latest version by going to Settings &gt; General &gt; Software Update. Tap Download and Install. Some contactless cards may not be accepted by your payment app. The Contactless Symbol is a trademark owned by and used with permission of EMVCo, LLC. Tap to Pay on iPhone is not available in all markets. View </a:t>
            </a:r>
            <a:r>
              <a:rPr kumimoji="0" lang="en-US" sz="900" b="0" i="0" u="sng" strike="noStrike" kern="0" cap="none" spc="0" normalizeH="0" baseline="0" noProof="0">
                <a:ln>
                  <a:noFill/>
                </a:ln>
                <a:solidFill>
                  <a:srgbClr val="FFFFFF"/>
                </a:solidFill>
                <a:effectLst/>
                <a:uLnTx/>
                <a:uFillTx/>
                <a:latin typeface="+mn-lt"/>
                <a:cs typeface="Arial"/>
                <a:sym typeface="Arial"/>
                <a:hlinkClick r:id="rId12">
                  <a:extLst>
                    <a:ext uri="{A12FA001-AC4F-418D-AE19-62706E023703}">
                      <ahyp:hlinkClr xmlns:ahyp="http://schemas.microsoft.com/office/drawing/2018/hyperlinkcolor" val="tx"/>
                    </a:ext>
                  </a:extLst>
                </a:hlinkClick>
              </a:rPr>
              <a:t>Tap to Pay on iPhone countries and regions</a:t>
            </a:r>
            <a:endParaRPr kumimoji="0" lang="en-US" sz="900" b="0" i="0" u="none" strike="noStrike" kern="0" cap="none" spc="0" normalizeH="0" baseline="0" noProof="0">
              <a:ln>
                <a:noFill/>
              </a:ln>
              <a:solidFill>
                <a:srgbClr val="FFFFFF"/>
              </a:solidFill>
              <a:effectLst/>
              <a:uLnTx/>
              <a:uFillTx/>
              <a:latin typeface="+mn-lt"/>
              <a:cs typeface="Arial"/>
              <a:sym typeface="Arial"/>
            </a:endParaRPr>
          </a:p>
        </p:txBody>
      </p:sp>
      <p:grpSp>
        <p:nvGrpSpPr>
          <p:cNvPr id="4" name="Group 3">
            <a:extLst>
              <a:ext uri="{FF2B5EF4-FFF2-40B4-BE49-F238E27FC236}">
                <a16:creationId xmlns:a16="http://schemas.microsoft.com/office/drawing/2014/main" id="{B66D19D7-2A43-1B89-33E7-976180C11339}"/>
              </a:ext>
            </a:extLst>
          </p:cNvPr>
          <p:cNvGrpSpPr/>
          <p:nvPr/>
        </p:nvGrpSpPr>
        <p:grpSpPr>
          <a:xfrm>
            <a:off x="0" y="-150473"/>
            <a:ext cx="12192000" cy="888274"/>
            <a:chOff x="0" y="-150473"/>
            <a:chExt cx="12192000" cy="888274"/>
          </a:xfrm>
        </p:grpSpPr>
        <p:sp>
          <p:nvSpPr>
            <p:cNvPr id="5" name="Rectangle: Rounded Corners 11">
              <a:extLst>
                <a:ext uri="{FF2B5EF4-FFF2-40B4-BE49-F238E27FC236}">
                  <a16:creationId xmlns:a16="http://schemas.microsoft.com/office/drawing/2014/main" id="{8EEB7BF0-BE54-1DD2-9AF3-AC8F742EA25D}"/>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Delete this slide if your financial institution does not yet offer Tap to Pay</a:t>
              </a:r>
              <a:endParaRPr lang="en-US" sz="1800">
                <a:latin typeface="Corbel" panose="020B0503020204020204" pitchFamily="34" charset="0"/>
              </a:endParaRPr>
            </a:p>
          </p:txBody>
        </p:sp>
        <p:sp>
          <p:nvSpPr>
            <p:cNvPr id="6" name="Octagon 5">
              <a:extLst>
                <a:ext uri="{FF2B5EF4-FFF2-40B4-BE49-F238E27FC236}">
                  <a16:creationId xmlns:a16="http://schemas.microsoft.com/office/drawing/2014/main" id="{762E19B3-8AE6-59D9-690E-59281504151B}"/>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Tree>
    <p:extLst>
      <p:ext uri="{BB962C8B-B14F-4D97-AF65-F5344CB8AC3E}">
        <p14:creationId xmlns:p14="http://schemas.microsoft.com/office/powerpoint/2010/main" val="39837836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ooter Placeholder 1">
            <a:extLst>
              <a:ext uri="{FF2B5EF4-FFF2-40B4-BE49-F238E27FC236}">
                <a16:creationId xmlns:a16="http://schemas.microsoft.com/office/drawing/2014/main" id="{8541DDBF-4A1A-657B-F5E4-DB832673E0B7}"/>
              </a:ext>
            </a:extLst>
          </p:cNvPr>
          <p:cNvSpPr txBox="1">
            <a:spLocks/>
          </p:cNvSpPr>
          <p:nvPr/>
        </p:nvSpPr>
        <p:spPr>
          <a:xfrm>
            <a:off x="1275080" y="6356351"/>
            <a:ext cx="7198360" cy="366183"/>
          </a:xfrm>
          <a:prstGeom prst="rect">
            <a:avLst/>
          </a:prstGeom>
        </p:spPr>
        <p:txBody>
          <a:bodyPr vert="horz" lIns="121920" tIns="60960" rIns="121920" bIns="60960"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700" b="0" i="0" u="none" strike="noStrike" cap="none">
                <a:solidFill>
                  <a:schemeClr val="tx1"/>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33" b="0" i="0" u="none" strike="noStrike" kern="1200" cap="none" spc="0" normalizeH="0" baseline="0" noProof="0">
                <a:ln>
                  <a:noFill/>
                </a:ln>
                <a:solidFill>
                  <a:srgbClr val="5B6670"/>
                </a:solidFill>
                <a:effectLst/>
                <a:uLnTx/>
                <a:uFillTx/>
                <a:latin typeface="Montserrat Light" panose="02020603050405020304"/>
                <a:cs typeface="Arial"/>
                <a:sym typeface="Arial"/>
              </a:rPr>
              <a:t>Proprietary &amp; Confidential </a:t>
            </a:r>
          </a:p>
        </p:txBody>
      </p:sp>
      <p:sp>
        <p:nvSpPr>
          <p:cNvPr id="4" name="Rectangle 3">
            <a:extLst>
              <a:ext uri="{FF2B5EF4-FFF2-40B4-BE49-F238E27FC236}">
                <a16:creationId xmlns:a16="http://schemas.microsoft.com/office/drawing/2014/main" id="{A6F0F9EF-1DA0-33F8-853F-013DD097E34A}"/>
              </a:ext>
            </a:extLst>
          </p:cNvPr>
          <p:cNvSpPr/>
          <p:nvPr/>
        </p:nvSpPr>
        <p:spPr>
          <a:xfrm>
            <a:off x="4728274" y="4446348"/>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5B6670"/>
                </a:solidFill>
                <a:effectLst/>
                <a:uLnTx/>
                <a:uFillTx/>
                <a:ea typeface="+mn-ea"/>
                <a:cs typeface="+mn-cs"/>
              </a:rPr>
              <a:t>Send an Invoice</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5B6670"/>
                </a:solidFill>
                <a:effectLst/>
                <a:uLnTx/>
                <a:uFillTx/>
                <a:ea typeface="+mn-ea"/>
                <a:cs typeface="+mn-cs"/>
              </a:rPr>
              <a:t>Payment Link</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err="1">
                <a:ln>
                  <a:noFill/>
                </a:ln>
                <a:solidFill>
                  <a:srgbClr val="5B6670"/>
                </a:solidFill>
                <a:effectLst/>
                <a:uLnTx/>
                <a:uFillTx/>
                <a:ea typeface="+mn-ea"/>
                <a:cs typeface="+mn-cs"/>
              </a:rPr>
              <a:t>Autobooks</a:t>
            </a:r>
            <a:endParaRPr kumimoji="0" lang="en-US" sz="2000" b="0" i="0" u="none" strike="noStrike" kern="1200" cap="none" spc="0" normalizeH="0" baseline="0" noProof="0">
              <a:ln>
                <a:noFill/>
              </a:ln>
              <a:solidFill>
                <a:srgbClr val="5B6670"/>
              </a:solidFill>
              <a:effectLst/>
              <a:uLnTx/>
              <a:uFillTx/>
              <a:ea typeface="+mn-ea"/>
              <a:cs typeface="+mn-cs"/>
            </a:endParaRPr>
          </a:p>
        </p:txBody>
      </p:sp>
      <p:sp>
        <p:nvSpPr>
          <p:cNvPr id="26" name="Slide Number Placeholder 5">
            <a:extLst>
              <a:ext uri="{FF2B5EF4-FFF2-40B4-BE49-F238E27FC236}">
                <a16:creationId xmlns:a16="http://schemas.microsoft.com/office/drawing/2014/main" id="{AD96C5BD-DDB6-EADC-9AAF-E190E0679149}"/>
              </a:ext>
            </a:extLst>
          </p:cNvPr>
          <p:cNvSpPr txBox="1">
            <a:spLocks/>
          </p:cNvSpPr>
          <p:nvPr/>
        </p:nvSpPr>
        <p:spPr>
          <a:xfrm>
            <a:off x="222995" y="6445333"/>
            <a:ext cx="624000" cy="180000"/>
          </a:xfrm>
          <a:prstGeom prst="rect">
            <a:avLst/>
          </a:prstGeom>
        </p:spPr>
        <p:txBody>
          <a:bodyPr vert="horz" lIns="0" tIns="0" rIns="0" bIns="0" rtlCol="0" anchor="ctr"/>
          <a:lstStyle>
            <a:defPPr>
              <a:defRPr lang="fi-FI"/>
            </a:defPPr>
            <a:lvl1pPr marL="0" algn="r" defTabSz="914400" rtl="0" eaLnBrk="1" latinLnBrk="0" hangingPunct="1">
              <a:defRPr sz="9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377" rtl="0" eaLnBrk="1" fontAlgn="auto" latinLnBrk="0" hangingPunct="1">
              <a:lnSpc>
                <a:spcPct val="100000"/>
              </a:lnSpc>
              <a:spcBef>
                <a:spcPts val="0"/>
              </a:spcBef>
              <a:spcAft>
                <a:spcPts val="0"/>
              </a:spcAft>
              <a:buClrTx/>
              <a:buSzTx/>
              <a:buFontTx/>
              <a:buNone/>
              <a:tabLst/>
              <a:defRPr/>
            </a:pPr>
            <a:fld id="{C60C2248-B95D-984B-A0F4-42B9A4652AA7}" type="slidenum">
              <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srgbClr val="5B6670">
                  <a:lumMod val="65000"/>
                  <a:lumOff val="35000"/>
                </a:srgbClr>
              </a:solidFill>
              <a:effectLst/>
              <a:uLnTx/>
              <a:uFillTx/>
              <a:latin typeface="Montserrat Light" panose="02020603050405020304"/>
              <a:ea typeface="+mn-ea"/>
              <a:cs typeface="+mn-cs"/>
            </a:endParaRPr>
          </a:p>
        </p:txBody>
      </p:sp>
      <p:sp>
        <p:nvSpPr>
          <p:cNvPr id="9" name="TextBox 8">
            <a:extLst>
              <a:ext uri="{FF2B5EF4-FFF2-40B4-BE49-F238E27FC236}">
                <a16:creationId xmlns:a16="http://schemas.microsoft.com/office/drawing/2014/main" id="{3EE74988-8736-E3BF-64C8-4CAC0A5A13D3}"/>
              </a:ext>
            </a:extLst>
          </p:cNvPr>
          <p:cNvSpPr txBox="1"/>
          <p:nvPr/>
        </p:nvSpPr>
        <p:spPr>
          <a:xfrm>
            <a:off x="0" y="455415"/>
            <a:ext cx="12192000"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normalizeH="0" baseline="0" noProof="0">
                <a:ln>
                  <a:noFill/>
                </a:ln>
                <a:solidFill>
                  <a:schemeClr val="tx2"/>
                </a:solidFill>
                <a:effectLst/>
                <a:uLnTx/>
                <a:uFillTx/>
                <a:latin typeface="+mj-lt"/>
                <a:ea typeface="+mn-ea"/>
                <a:cs typeface="+mn-cs"/>
              </a:rPr>
              <a:t>Enrollment takes just a few minutes</a:t>
            </a:r>
          </a:p>
        </p:txBody>
      </p:sp>
      <p:sp>
        <p:nvSpPr>
          <p:cNvPr id="10" name="Text Placeholder 9">
            <a:extLst>
              <a:ext uri="{FF2B5EF4-FFF2-40B4-BE49-F238E27FC236}">
                <a16:creationId xmlns:a16="http://schemas.microsoft.com/office/drawing/2014/main" id="{28DBDCC8-E40A-7762-85C9-6EC86A5CA820}"/>
              </a:ext>
            </a:extLst>
          </p:cNvPr>
          <p:cNvSpPr>
            <a:spLocks noGrp="1"/>
          </p:cNvSpPr>
          <p:nvPr>
            <p:ph type="body" sz="quarter" idx="12"/>
          </p:nvPr>
        </p:nvSpPr>
        <p:spPr>
          <a:xfrm>
            <a:off x="808763" y="2068868"/>
            <a:ext cx="3306233" cy="810839"/>
          </a:xfrm>
        </p:spPr>
        <p:txBody>
          <a:bodyPr/>
          <a:lstStyle/>
          <a:p>
            <a:r>
              <a:rPr lang="en-US"/>
              <a:t>Log in to </a:t>
            </a:r>
            <a:br>
              <a:rPr lang="en-US"/>
            </a:br>
            <a:r>
              <a:rPr lang="en-US"/>
              <a:t>online banking</a:t>
            </a:r>
          </a:p>
        </p:txBody>
      </p:sp>
      <p:sp>
        <p:nvSpPr>
          <p:cNvPr id="11" name="Text Placeholder 10">
            <a:extLst>
              <a:ext uri="{FF2B5EF4-FFF2-40B4-BE49-F238E27FC236}">
                <a16:creationId xmlns:a16="http://schemas.microsoft.com/office/drawing/2014/main" id="{AECE6C6D-CFB1-D5A7-E948-9A16A2548B72}"/>
              </a:ext>
            </a:extLst>
          </p:cNvPr>
          <p:cNvSpPr>
            <a:spLocks noGrp="1"/>
          </p:cNvSpPr>
          <p:nvPr>
            <p:ph type="body" sz="quarter" idx="13"/>
          </p:nvPr>
        </p:nvSpPr>
        <p:spPr>
          <a:xfrm>
            <a:off x="4440277" y="3434636"/>
            <a:ext cx="3306233" cy="810839"/>
          </a:xfrm>
        </p:spPr>
        <p:txBody>
          <a:bodyPr/>
          <a:lstStyle/>
          <a:p>
            <a:r>
              <a:rPr lang="en-US">
                <a:solidFill>
                  <a:schemeClr val="bg1"/>
                </a:solidFill>
              </a:rPr>
              <a:t>Click on any </a:t>
            </a:r>
            <a:br>
              <a:rPr lang="en-US">
                <a:solidFill>
                  <a:schemeClr val="bg1"/>
                </a:solidFill>
              </a:rPr>
            </a:br>
            <a:r>
              <a:rPr lang="en-US">
                <a:solidFill>
                  <a:schemeClr val="bg1"/>
                </a:solidFill>
              </a:rPr>
              <a:t>Autobooks technology</a:t>
            </a:r>
            <a:endParaRPr lang="en-US"/>
          </a:p>
        </p:txBody>
      </p:sp>
      <p:sp>
        <p:nvSpPr>
          <p:cNvPr id="12" name="Text Placeholder 11">
            <a:extLst>
              <a:ext uri="{FF2B5EF4-FFF2-40B4-BE49-F238E27FC236}">
                <a16:creationId xmlns:a16="http://schemas.microsoft.com/office/drawing/2014/main" id="{E6C6FB34-CDF7-4F66-6990-1E863684850F}"/>
              </a:ext>
            </a:extLst>
          </p:cNvPr>
          <p:cNvSpPr>
            <a:spLocks noGrp="1"/>
          </p:cNvSpPr>
          <p:nvPr>
            <p:ph type="body" sz="quarter" idx="14"/>
          </p:nvPr>
        </p:nvSpPr>
        <p:spPr>
          <a:xfrm>
            <a:off x="8456370" y="2123119"/>
            <a:ext cx="3306233" cy="683683"/>
          </a:xfrm>
        </p:spPr>
        <p:txBody>
          <a:bodyPr/>
          <a:lstStyle/>
          <a:p>
            <a:r>
              <a:rPr lang="en-US"/>
              <a:t>Complete last steps</a:t>
            </a:r>
          </a:p>
        </p:txBody>
      </p:sp>
      <p:sp>
        <p:nvSpPr>
          <p:cNvPr id="3" name="TextBox 2">
            <a:extLst>
              <a:ext uri="{FF2B5EF4-FFF2-40B4-BE49-F238E27FC236}">
                <a16:creationId xmlns:a16="http://schemas.microsoft.com/office/drawing/2014/main" id="{A96D7619-A88E-3BE7-BCF1-F672F1735BB3}"/>
              </a:ext>
            </a:extLst>
          </p:cNvPr>
          <p:cNvSpPr txBox="1"/>
          <p:nvPr/>
        </p:nvSpPr>
        <p:spPr>
          <a:xfrm>
            <a:off x="429397" y="1863010"/>
            <a:ext cx="769680"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srgbClr val="008AAB"/>
                </a:solidFill>
                <a:effectLst/>
                <a:uLnTx/>
                <a:uFillTx/>
                <a:latin typeface="Montserrat Light" panose="02020603050405020304"/>
                <a:ea typeface="+mn-ea"/>
                <a:cs typeface="+mn-cs"/>
              </a:rPr>
              <a:t>1</a:t>
            </a:r>
          </a:p>
        </p:txBody>
      </p:sp>
      <p:sp>
        <p:nvSpPr>
          <p:cNvPr id="5" name="TextBox 4">
            <a:extLst>
              <a:ext uri="{FF2B5EF4-FFF2-40B4-BE49-F238E27FC236}">
                <a16:creationId xmlns:a16="http://schemas.microsoft.com/office/drawing/2014/main" id="{CAC39B6E-C959-09D8-274A-15E088318DA9}"/>
              </a:ext>
            </a:extLst>
          </p:cNvPr>
          <p:cNvSpPr txBox="1"/>
          <p:nvPr/>
        </p:nvSpPr>
        <p:spPr>
          <a:xfrm>
            <a:off x="3785247" y="3172878"/>
            <a:ext cx="769680"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srgbClr val="008AAB"/>
                </a:solidFill>
                <a:effectLst/>
                <a:uLnTx/>
                <a:uFillTx/>
                <a:latin typeface="Montserrat Light" panose="02020603050405020304"/>
                <a:ea typeface="+mn-ea"/>
                <a:cs typeface="+mn-cs"/>
              </a:rPr>
              <a:t>2</a:t>
            </a:r>
          </a:p>
        </p:txBody>
      </p:sp>
      <p:sp>
        <p:nvSpPr>
          <p:cNvPr id="8" name="TextBox 7">
            <a:extLst>
              <a:ext uri="{FF2B5EF4-FFF2-40B4-BE49-F238E27FC236}">
                <a16:creationId xmlns:a16="http://schemas.microsoft.com/office/drawing/2014/main" id="{0F2B1932-45A3-9421-7869-C42BB81821F9}"/>
              </a:ext>
            </a:extLst>
          </p:cNvPr>
          <p:cNvSpPr txBox="1"/>
          <p:nvPr/>
        </p:nvSpPr>
        <p:spPr>
          <a:xfrm>
            <a:off x="7888549" y="1803240"/>
            <a:ext cx="769680" cy="1323439"/>
          </a:xfrm>
          <a:prstGeom prst="rect">
            <a:avLst/>
          </a:prstGeom>
          <a:solidFill>
            <a:schemeClr val="accent2"/>
          </a:solidFill>
          <a:effectLst>
            <a:outerShdw blurRad="138122" dist="55615" dir="2700000" algn="tl" rotWithShape="0">
              <a:prstClr val="black">
                <a:alpha val="12000"/>
              </a:prst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a:noFill/>
                </a:ln>
                <a:solidFill>
                  <a:srgbClr val="008AAB"/>
                </a:solidFill>
                <a:effectLst/>
                <a:uLnTx/>
                <a:uFillTx/>
                <a:latin typeface="Montserrat Light" panose="02020603050405020304"/>
                <a:ea typeface="+mn-ea"/>
                <a:cs typeface="+mn-cs"/>
              </a:rPr>
              <a:t>3</a:t>
            </a:r>
          </a:p>
        </p:txBody>
      </p:sp>
      <p:sp>
        <p:nvSpPr>
          <p:cNvPr id="2" name="Rectangle 1">
            <a:extLst>
              <a:ext uri="{FF2B5EF4-FFF2-40B4-BE49-F238E27FC236}">
                <a16:creationId xmlns:a16="http://schemas.microsoft.com/office/drawing/2014/main" id="{550ED7F9-59DD-3DCD-D040-257198F7D33C}"/>
              </a:ext>
            </a:extLst>
          </p:cNvPr>
          <p:cNvSpPr/>
          <p:nvPr/>
        </p:nvSpPr>
        <p:spPr>
          <a:xfrm>
            <a:off x="8929571" y="3007988"/>
            <a:ext cx="2735452" cy="176348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5B6670"/>
                </a:solidFill>
                <a:effectLst/>
                <a:uLnTx/>
                <a:uFillTx/>
                <a:ea typeface="+mn-ea"/>
                <a:cs typeface="+mn-cs"/>
              </a:rPr>
              <a:t>Accept Terms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5B6670"/>
                </a:solidFill>
                <a:effectLst/>
                <a:uLnTx/>
                <a:uFillTx/>
                <a:ea typeface="+mn-ea"/>
                <a:cs typeface="+mn-cs"/>
              </a:rPr>
              <a:t>Answer a few questions about the business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srgbClr val="5B6670"/>
                </a:solidFill>
                <a:effectLst/>
                <a:uLnTx/>
                <a:uFillTx/>
                <a:ea typeface="+mn-ea"/>
                <a:cs typeface="+mn-cs"/>
              </a:rPr>
              <a:t>View a tutorial</a:t>
            </a:r>
          </a:p>
        </p:txBody>
      </p:sp>
    </p:spTree>
    <p:extLst>
      <p:ext uri="{BB962C8B-B14F-4D97-AF65-F5344CB8AC3E}">
        <p14:creationId xmlns:p14="http://schemas.microsoft.com/office/powerpoint/2010/main" val="12971830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bg/>
                                          </p:spTgt>
                                        </p:tgtEl>
                                        <p:attrNameLst>
                                          <p:attrName>style.visibility</p:attrName>
                                        </p:attrNameLst>
                                      </p:cBhvr>
                                      <p:to>
                                        <p:strVal val="visible"/>
                                      </p:to>
                                    </p:set>
                                    <p:animEffect transition="in" filter="fade">
                                      <p:cBhvr>
                                        <p:cTn id="10" dur="500"/>
                                        <p:tgtEl>
                                          <p:spTgt spid="10">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Effect transition="in" filter="fade">
                                      <p:cBhvr>
                                        <p:cTn id="13" dur="500"/>
                                        <p:tgtEl>
                                          <p:spTgt spid="10">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bg/>
                                          </p:spTgt>
                                        </p:tgtEl>
                                        <p:attrNameLst>
                                          <p:attrName>style.visibility</p:attrName>
                                        </p:attrNameLst>
                                      </p:cBhvr>
                                      <p:to>
                                        <p:strVal val="visible"/>
                                      </p:to>
                                    </p:set>
                                    <p:animEffect transition="in" filter="fade">
                                      <p:cBhvr>
                                        <p:cTn id="21" dur="500"/>
                                        <p:tgtEl>
                                          <p:spTgt spid="11">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
                                            <p:txEl>
                                              <p:pRg st="0" end="0"/>
                                            </p:txEl>
                                          </p:spTgt>
                                        </p:tgtEl>
                                        <p:attrNameLst>
                                          <p:attrName>style.visibility</p:attrName>
                                        </p:attrNameLst>
                                      </p:cBhvr>
                                      <p:to>
                                        <p:strVal val="visible"/>
                                      </p:to>
                                    </p:set>
                                    <p:animEffect transition="in" filter="fade">
                                      <p:cBhvr>
                                        <p:cTn id="24" dur="500"/>
                                        <p:tgtEl>
                                          <p:spTgt spid="11">
                                            <p:txEl>
                                              <p:pRg st="0" end="0"/>
                                            </p:txEl>
                                          </p:spTgt>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bg/>
                                          </p:spTgt>
                                        </p:tgtEl>
                                        <p:attrNameLst>
                                          <p:attrName>style.visibility</p:attrName>
                                        </p:attrNameLst>
                                      </p:cBhvr>
                                      <p:to>
                                        <p:strVal val="visible"/>
                                      </p:to>
                                    </p:set>
                                    <p:animEffect transition="in" filter="fade">
                                      <p:cBhvr>
                                        <p:cTn id="36" dur="500"/>
                                        <p:tgtEl>
                                          <p:spTgt spid="12">
                                            <p:bg/>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xEl>
                                              <p:pRg st="0" end="0"/>
                                            </p:txEl>
                                          </p:spTgt>
                                        </p:tgtEl>
                                        <p:attrNameLst>
                                          <p:attrName>style.visibility</p:attrName>
                                        </p:attrNameLst>
                                      </p:cBhvr>
                                      <p:to>
                                        <p:strVal val="visible"/>
                                      </p:to>
                                    </p:set>
                                    <p:animEffect transition="in" filter="fade">
                                      <p:cBhvr>
                                        <p:cTn id="39" dur="500"/>
                                        <p:tgtEl>
                                          <p:spTgt spid="12">
                                            <p:txEl>
                                              <p:pRg st="0" end="0"/>
                                            </p:txEl>
                                          </p:spTgt>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build="p" animBg="1"/>
      <p:bldP spid="11" grpId="0" build="p" animBg="1"/>
      <p:bldP spid="12" grpId="0" build="p" animBg="1"/>
      <p:bldP spid="3" grpId="0" animBg="1"/>
      <p:bldP spid="5" grpId="0" animBg="1"/>
      <p:bldP spid="8"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FCEF5-1E6E-1695-24AF-C83026A060BE}"/>
              </a:ext>
            </a:extLst>
          </p:cNvPr>
          <p:cNvSpPr>
            <a:spLocks noGrp="1"/>
          </p:cNvSpPr>
          <p:nvPr>
            <p:ph type="title"/>
          </p:nvPr>
        </p:nvSpPr>
        <p:spPr>
          <a:xfrm>
            <a:off x="1210850" y="804205"/>
            <a:ext cx="3148208" cy="1011936"/>
          </a:xfrm>
        </p:spPr>
        <p:txBody>
          <a:bodyPr/>
          <a:lstStyle/>
          <a:p>
            <a:pPr algn="l"/>
            <a:r>
              <a:rPr lang="en-US"/>
              <a:t>Autobooks Pricing</a:t>
            </a:r>
          </a:p>
        </p:txBody>
      </p:sp>
      <p:sp>
        <p:nvSpPr>
          <p:cNvPr id="4" name="Slide Number Placeholder 3">
            <a:extLst>
              <a:ext uri="{FF2B5EF4-FFF2-40B4-BE49-F238E27FC236}">
                <a16:creationId xmlns:a16="http://schemas.microsoft.com/office/drawing/2014/main" id="{D4EFD761-74EA-E497-62DE-3B6104135ADC}"/>
              </a:ext>
            </a:extLst>
          </p:cNvPr>
          <p:cNvSpPr>
            <a:spLocks noGrp="1"/>
          </p:cNvSpPr>
          <p:nvPr>
            <p:ph type="sldNum" sz="quarter" idx="11"/>
          </p:nvPr>
        </p:nvSpPr>
        <p:spPr/>
        <p:txBody>
          <a:bodyPr/>
          <a:lstStyle/>
          <a:p>
            <a:fld id="{F7CADEA9-0AFC-B549-B690-A46B9B6402E4}" type="slidenum">
              <a:rPr lang="en-US" smtClean="0"/>
              <a:pPr/>
              <a:t>16</a:t>
            </a:fld>
            <a:endParaRPr lang="en-US"/>
          </a:p>
        </p:txBody>
      </p:sp>
      <p:sp>
        <p:nvSpPr>
          <p:cNvPr id="6" name="TextBox 5">
            <a:extLst>
              <a:ext uri="{FF2B5EF4-FFF2-40B4-BE49-F238E27FC236}">
                <a16:creationId xmlns:a16="http://schemas.microsoft.com/office/drawing/2014/main" id="{B0205BBC-62E3-019D-9054-EC95806EF2DD}"/>
              </a:ext>
            </a:extLst>
          </p:cNvPr>
          <p:cNvSpPr txBox="1"/>
          <p:nvPr/>
        </p:nvSpPr>
        <p:spPr>
          <a:xfrm>
            <a:off x="4257631" y="789273"/>
            <a:ext cx="7344080" cy="1016881"/>
          </a:xfrm>
          <a:prstGeom prst="rect">
            <a:avLst/>
          </a:prstGeom>
          <a:noFill/>
        </p:spPr>
        <p:txBody>
          <a:bodyPr wrap="square">
            <a:spAutoFit/>
          </a:bodyPr>
          <a:lstStyle/>
          <a:p>
            <a:pPr marL="342900" indent="-342900">
              <a:lnSpc>
                <a:spcPct val="114000"/>
              </a:lnSpc>
              <a:buClr>
                <a:schemeClr val="tx2"/>
              </a:buClr>
              <a:buSzPct val="90000"/>
              <a:buFont typeface="Arial" panose="020B0604020202020204" pitchFamily="34" charset="0"/>
              <a:buChar char="•"/>
            </a:pPr>
            <a:r>
              <a:rPr kumimoji="0" lang="en-US" altLang="ru-RU" sz="1800" b="0" i="0" u="none" strike="noStrike" kern="1200" cap="none" spc="0" normalizeH="0" baseline="0" noProof="0">
                <a:ln>
                  <a:noFill/>
                </a:ln>
                <a:solidFill>
                  <a:schemeClr val="tx2"/>
                </a:solidFill>
                <a:effectLst/>
                <a:uLnTx/>
                <a:uFillTx/>
                <a:latin typeface="+mn-lt"/>
                <a:ea typeface="+mn-ea"/>
                <a:cs typeface="Arial" panose="020B0604020202020204" pitchFamily="34" charset="0"/>
              </a:rPr>
              <a:t>Simple and easy to understand</a:t>
            </a:r>
          </a:p>
          <a:p>
            <a:pPr marL="342900" indent="-342900">
              <a:lnSpc>
                <a:spcPct val="114000"/>
              </a:lnSpc>
              <a:buClr>
                <a:schemeClr val="tx2"/>
              </a:buClr>
              <a:buSzPct val="90000"/>
              <a:buFont typeface="Arial" panose="020B0604020202020204" pitchFamily="34" charset="0"/>
              <a:buChar char="•"/>
            </a:pPr>
            <a:r>
              <a:rPr kumimoji="0" lang="en-US" altLang="ru-RU" sz="1800" b="0" i="0" u="none" strike="noStrike" kern="1200" cap="none" spc="0" normalizeH="0" baseline="0" noProof="0">
                <a:ln>
                  <a:noFill/>
                </a:ln>
                <a:solidFill>
                  <a:schemeClr val="tx2"/>
                </a:solidFill>
                <a:effectLst/>
                <a:uLnTx/>
                <a:uFillTx/>
                <a:latin typeface="+mn-lt"/>
                <a:ea typeface="+mn-ea"/>
                <a:cs typeface="Arial" panose="020B0604020202020204" pitchFamily="34" charset="0"/>
              </a:rPr>
              <a:t>No hidden fees or additional use charges</a:t>
            </a:r>
          </a:p>
          <a:p>
            <a:pPr marL="342900" indent="-342900">
              <a:lnSpc>
                <a:spcPct val="114000"/>
              </a:lnSpc>
              <a:buClr>
                <a:schemeClr val="tx2"/>
              </a:buClr>
              <a:buSzPct val="90000"/>
              <a:buFont typeface="Arial" panose="020B0604020202020204" pitchFamily="34" charset="0"/>
              <a:buChar char="•"/>
            </a:pPr>
            <a:r>
              <a:rPr kumimoji="0" lang="en-US" altLang="ru-RU" sz="1800" b="0" i="0" u="none" strike="noStrike" kern="1200" cap="none" spc="0" normalizeH="0" baseline="0" noProof="0">
                <a:ln>
                  <a:noFill/>
                </a:ln>
                <a:solidFill>
                  <a:schemeClr val="tx2"/>
                </a:solidFill>
                <a:effectLst/>
                <a:uLnTx/>
                <a:uFillTx/>
                <a:latin typeface="+mn-lt"/>
                <a:ea typeface="+mn-ea"/>
                <a:cs typeface="Arial" panose="020B0604020202020204" pitchFamily="34" charset="0"/>
              </a:rPr>
              <a:t>No contract to sign and no required use agreements</a:t>
            </a:r>
            <a:endParaRPr lang="en-US" sz="1800">
              <a:solidFill>
                <a:schemeClr val="tx2"/>
              </a:solidFill>
              <a:latin typeface="+mn-lt"/>
            </a:endParaRPr>
          </a:p>
        </p:txBody>
      </p:sp>
      <p:graphicFrame>
        <p:nvGraphicFramePr>
          <p:cNvPr id="9" name="Table 8">
            <a:extLst>
              <a:ext uri="{FF2B5EF4-FFF2-40B4-BE49-F238E27FC236}">
                <a16:creationId xmlns:a16="http://schemas.microsoft.com/office/drawing/2014/main" id="{11E0BD63-7EA0-57BC-C098-A92311B1497F}"/>
              </a:ext>
            </a:extLst>
          </p:cNvPr>
          <p:cNvGraphicFramePr>
            <a:graphicFrameLocks noGrp="1"/>
          </p:cNvGraphicFramePr>
          <p:nvPr/>
        </p:nvGraphicFramePr>
        <p:xfrm>
          <a:off x="6183682" y="2494761"/>
          <a:ext cx="4606099" cy="1371600"/>
        </p:xfrm>
        <a:graphic>
          <a:graphicData uri="http://schemas.openxmlformats.org/drawingml/2006/table">
            <a:tbl>
              <a:tblPr firstRow="1" bandRow="1">
                <a:effectLst>
                  <a:outerShdw blurRad="571500" dist="127000" dir="4200000" algn="tl" rotWithShape="0">
                    <a:prstClr val="black">
                      <a:alpha val="15000"/>
                    </a:prstClr>
                  </a:outerShdw>
                </a:effectLst>
                <a:tableStyleId>{5C22544A-7EE6-4342-B048-85BDC9FD1C3A}</a:tableStyleId>
              </a:tblPr>
              <a:tblGrid>
                <a:gridCol w="4606099">
                  <a:extLst>
                    <a:ext uri="{9D8B030D-6E8A-4147-A177-3AD203B41FA5}">
                      <a16:colId xmlns:a16="http://schemas.microsoft.com/office/drawing/2014/main" val="3715140435"/>
                    </a:ext>
                  </a:extLst>
                </a:gridCol>
              </a:tblGrid>
              <a:tr h="370840">
                <a:tc>
                  <a: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bg1"/>
                          </a:solidFill>
                          <a:effectLst/>
                          <a:uLnTx/>
                          <a:uFillTx/>
                          <a:latin typeface="+mj-lt"/>
                          <a:ea typeface="+mn-ea"/>
                          <a:cs typeface="Arial" panose="020B0604020202020204" pitchFamily="34" charset="0"/>
                        </a:rPr>
                        <a:t>Full Autobooks </a:t>
                      </a:r>
                      <a:br>
                        <a:rPr kumimoji="0" lang="en-US" altLang="ru-RU" sz="1800" b="1" i="0" u="none" strike="noStrike" kern="1200" cap="none" spc="0" normalizeH="0" baseline="0" noProof="0">
                          <a:ln>
                            <a:noFill/>
                          </a:ln>
                          <a:solidFill>
                            <a:schemeClr val="bg1"/>
                          </a:solidFill>
                          <a:effectLst/>
                          <a:uLnTx/>
                          <a:uFillTx/>
                          <a:latin typeface="+mj-lt"/>
                          <a:ea typeface="+mn-ea"/>
                          <a:cs typeface="Arial" panose="020B0604020202020204" pitchFamily="34" charset="0"/>
                        </a:rPr>
                      </a:br>
                      <a:r>
                        <a:rPr kumimoji="0" lang="en-US" altLang="ru-RU" sz="1800" b="1" i="0" u="none" strike="noStrike" kern="1200" cap="none" spc="0" normalizeH="0" baseline="0" noProof="0">
                          <a:ln>
                            <a:noFill/>
                          </a:ln>
                          <a:solidFill>
                            <a:schemeClr val="bg1"/>
                          </a:solidFill>
                          <a:effectLst/>
                          <a:uLnTx/>
                          <a:uFillTx/>
                          <a:latin typeface="+mj-lt"/>
                          <a:ea typeface="+mn-ea"/>
                          <a:cs typeface="Arial" panose="020B0604020202020204" pitchFamily="34" charset="0"/>
                        </a:rPr>
                        <a:t>(includes Accounting and Reporting)</a:t>
                      </a:r>
                    </a:p>
                  </a:txBody>
                  <a:tcPr marL="137160" marR="137160" marT="137160" marB="13716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gradFill>
                      <a:gsLst>
                        <a:gs pos="0">
                          <a:schemeClr val="accent1"/>
                        </a:gs>
                        <a:gs pos="75000">
                          <a:schemeClr val="tx2"/>
                        </a:gs>
                      </a:gsLst>
                      <a:lin ang="4800000" scaled="0"/>
                    </a:gradFill>
                  </a:tcPr>
                </a:tc>
                <a:extLst>
                  <a:ext uri="{0D108BD9-81ED-4DB2-BD59-A6C34878D82A}">
                    <a16:rowId xmlns:a16="http://schemas.microsoft.com/office/drawing/2014/main" val="4110693534"/>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ru-RU" sz="1800" b="1" i="0" u="none" strike="noStrike" kern="1200" cap="none" spc="0" normalizeH="0" baseline="0" noProof="0">
                          <a:ln>
                            <a:noFill/>
                          </a:ln>
                          <a:solidFill>
                            <a:schemeClr val="accent1"/>
                          </a:solidFill>
                          <a:effectLst/>
                          <a:uLnTx/>
                          <a:uFillTx/>
                          <a:latin typeface="+mj-lt"/>
                          <a:ea typeface="+mn-ea"/>
                          <a:cs typeface="+mn-cs"/>
                        </a:rPr>
                        <a:t>$9.99 / mo.</a:t>
                      </a:r>
                    </a:p>
                  </a:txBody>
                  <a:tcPr marL="137160" marR="137160" marT="137160" marB="13716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8519638"/>
                  </a:ext>
                </a:extLst>
              </a:tr>
            </a:tbl>
          </a:graphicData>
        </a:graphic>
      </p:graphicFrame>
      <p:graphicFrame>
        <p:nvGraphicFramePr>
          <p:cNvPr id="10" name="Table 8">
            <a:extLst>
              <a:ext uri="{FF2B5EF4-FFF2-40B4-BE49-F238E27FC236}">
                <a16:creationId xmlns:a16="http://schemas.microsoft.com/office/drawing/2014/main" id="{42E17A89-ADD9-08B4-1103-810BF87B1043}"/>
              </a:ext>
            </a:extLst>
          </p:cNvPr>
          <p:cNvGraphicFramePr>
            <a:graphicFrameLocks noGrp="1"/>
          </p:cNvGraphicFramePr>
          <p:nvPr/>
        </p:nvGraphicFramePr>
        <p:xfrm>
          <a:off x="1323584" y="4348612"/>
          <a:ext cx="2947792" cy="1310640"/>
        </p:xfrm>
        <a:graphic>
          <a:graphicData uri="http://schemas.openxmlformats.org/drawingml/2006/table">
            <a:tbl>
              <a:tblPr firstRow="1" bandRow="1">
                <a:tableStyleId>{5C22544A-7EE6-4342-B048-85BDC9FD1C3A}</a:tableStyleId>
              </a:tblPr>
              <a:tblGrid>
                <a:gridCol w="2947792">
                  <a:extLst>
                    <a:ext uri="{9D8B030D-6E8A-4147-A177-3AD203B41FA5}">
                      <a16:colId xmlns:a16="http://schemas.microsoft.com/office/drawing/2014/main" val="3715140435"/>
                    </a:ext>
                  </a:extLst>
                </a:gridCol>
              </a:tblGrid>
              <a:tr h="370840">
                <a:tc>
                  <a: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Tap to Pay</a:t>
                      </a:r>
                      <a:b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b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Card Present Processing</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4110693534"/>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ru-RU" sz="1800" b="1" i="0" u="none" strike="noStrike" kern="1200" cap="none" spc="0" normalizeH="0" baseline="0" noProof="0">
                          <a:ln>
                            <a:noFill/>
                          </a:ln>
                          <a:solidFill>
                            <a:schemeClr val="bg2">
                              <a:lumMod val="10000"/>
                            </a:schemeClr>
                          </a:solidFill>
                          <a:effectLst/>
                          <a:uLnTx/>
                          <a:uFillTx/>
                          <a:latin typeface="+mj-lt"/>
                          <a:ea typeface="+mn-ea"/>
                          <a:cs typeface="+mn-cs"/>
                        </a:rPr>
                        <a:t>2.75%</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28519638"/>
                  </a:ext>
                </a:extLst>
              </a:tr>
            </a:tbl>
          </a:graphicData>
        </a:graphic>
      </p:graphicFrame>
      <p:graphicFrame>
        <p:nvGraphicFramePr>
          <p:cNvPr id="11" name="Table 8">
            <a:extLst>
              <a:ext uri="{FF2B5EF4-FFF2-40B4-BE49-F238E27FC236}">
                <a16:creationId xmlns:a16="http://schemas.microsoft.com/office/drawing/2014/main" id="{DF4C84EF-9AC8-0352-EF20-F1C0DF1EADEE}"/>
              </a:ext>
            </a:extLst>
          </p:cNvPr>
          <p:cNvGraphicFramePr>
            <a:graphicFrameLocks noGrp="1"/>
          </p:cNvGraphicFramePr>
          <p:nvPr/>
        </p:nvGraphicFramePr>
        <p:xfrm>
          <a:off x="4576524" y="4348612"/>
          <a:ext cx="2947792" cy="1310640"/>
        </p:xfrm>
        <a:graphic>
          <a:graphicData uri="http://schemas.openxmlformats.org/drawingml/2006/table">
            <a:tbl>
              <a:tblPr firstRow="1" bandRow="1">
                <a:tableStyleId>{5C22544A-7EE6-4342-B048-85BDC9FD1C3A}</a:tableStyleId>
              </a:tblPr>
              <a:tblGrid>
                <a:gridCol w="2947792">
                  <a:extLst>
                    <a:ext uri="{9D8B030D-6E8A-4147-A177-3AD203B41FA5}">
                      <a16:colId xmlns:a16="http://schemas.microsoft.com/office/drawing/2014/main" val="3715140435"/>
                    </a:ext>
                  </a:extLst>
                </a:gridCol>
              </a:tblGrid>
              <a:tr h="370840">
                <a:tc>
                  <a: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Card Not-Present</a:t>
                      </a:r>
                      <a:b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b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Processing</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4110693534"/>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ru-RU" sz="1800" b="1" i="0" u="none" strike="noStrike" kern="1200" cap="none" spc="0" normalizeH="0" baseline="0" noProof="0">
                          <a:ln>
                            <a:noFill/>
                          </a:ln>
                          <a:solidFill>
                            <a:schemeClr val="bg2">
                              <a:lumMod val="10000"/>
                            </a:schemeClr>
                          </a:solidFill>
                          <a:effectLst/>
                          <a:uLnTx/>
                          <a:uFillTx/>
                          <a:latin typeface="+mj-lt"/>
                          <a:ea typeface="+mn-ea"/>
                          <a:cs typeface="+mn-cs"/>
                        </a:rPr>
                        <a:t>3.49%</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28519638"/>
                  </a:ext>
                </a:extLst>
              </a:tr>
            </a:tbl>
          </a:graphicData>
        </a:graphic>
      </p:graphicFrame>
      <p:graphicFrame>
        <p:nvGraphicFramePr>
          <p:cNvPr id="12" name="Table 8">
            <a:extLst>
              <a:ext uri="{FF2B5EF4-FFF2-40B4-BE49-F238E27FC236}">
                <a16:creationId xmlns:a16="http://schemas.microsoft.com/office/drawing/2014/main" id="{935F4447-35F5-0449-A4C1-338146FA2548}"/>
              </a:ext>
            </a:extLst>
          </p:cNvPr>
          <p:cNvGraphicFramePr>
            <a:graphicFrameLocks noGrp="1"/>
          </p:cNvGraphicFramePr>
          <p:nvPr/>
        </p:nvGraphicFramePr>
        <p:xfrm>
          <a:off x="7829463" y="4348612"/>
          <a:ext cx="2947792" cy="1310640"/>
        </p:xfrm>
        <a:graphic>
          <a:graphicData uri="http://schemas.openxmlformats.org/drawingml/2006/table">
            <a:tbl>
              <a:tblPr firstRow="1" bandRow="1">
                <a:tableStyleId>{5C22544A-7EE6-4342-B048-85BDC9FD1C3A}</a:tableStyleId>
              </a:tblPr>
              <a:tblGrid>
                <a:gridCol w="2947792">
                  <a:extLst>
                    <a:ext uri="{9D8B030D-6E8A-4147-A177-3AD203B41FA5}">
                      <a16:colId xmlns:a16="http://schemas.microsoft.com/office/drawing/2014/main" val="3715140435"/>
                    </a:ext>
                  </a:extLst>
                </a:gridCol>
              </a:tblGrid>
              <a:tr h="370840">
                <a:tc>
                  <a: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ACH (Bank Transfer)</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600" b="0" i="0" u="none" strike="noStrike" kern="1200" cap="none" spc="0" normalizeH="0" baseline="0" noProof="0">
                          <a:ln>
                            <a:noFill/>
                          </a:ln>
                          <a:solidFill>
                            <a:schemeClr val="bg2">
                              <a:lumMod val="10000"/>
                            </a:schemeClr>
                          </a:solidFill>
                          <a:effectLst/>
                          <a:uLnTx/>
                          <a:uFillTx/>
                          <a:latin typeface="+mn-lt"/>
                          <a:ea typeface="+mn-ea"/>
                          <a:cs typeface="Arial" panose="020B0604020202020204" pitchFamily="34" charset="0"/>
                        </a:rPr>
                        <a:t>Processing</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4110693534"/>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ru-RU" sz="1800" b="1" i="0" u="none" strike="noStrike" kern="1200" cap="none" spc="0" normalizeH="0" baseline="0" noProof="0">
                          <a:ln>
                            <a:noFill/>
                          </a:ln>
                          <a:solidFill>
                            <a:schemeClr val="bg2">
                              <a:lumMod val="10000"/>
                            </a:schemeClr>
                          </a:solidFill>
                          <a:effectLst/>
                          <a:uLnTx/>
                          <a:uFillTx/>
                          <a:latin typeface="+mj-lt"/>
                          <a:ea typeface="+mn-ea"/>
                          <a:cs typeface="+mn-cs"/>
                        </a:rPr>
                        <a:t>1.00%</a:t>
                      </a:r>
                    </a:p>
                  </a:txBody>
                  <a:tcPr marL="137160" marR="137160" marT="137160" marB="137160">
                    <a:lnL w="19050" cap="flat" cmpd="sng" algn="ctr">
                      <a:solidFill>
                        <a:schemeClr val="accent2"/>
                      </a:solidFill>
                      <a:prstDash val="solid"/>
                      <a:round/>
                      <a:headEnd type="none" w="med" len="med"/>
                      <a:tailEnd type="none" w="med" len="med"/>
                    </a:lnL>
                    <a:lnR w="19050" cap="flat" cmpd="sng" algn="ctr">
                      <a:solidFill>
                        <a:schemeClr val="accent2"/>
                      </a:solidFill>
                      <a:prstDash val="solid"/>
                      <a:round/>
                      <a:headEnd type="none" w="med" len="med"/>
                      <a:tailEnd type="none" w="med" len="med"/>
                    </a:lnR>
                    <a:lnT w="19050" cap="flat" cmpd="sng" algn="ctr">
                      <a:solidFill>
                        <a:schemeClr val="accent2"/>
                      </a:solidFill>
                      <a:prstDash val="solid"/>
                      <a:round/>
                      <a:headEnd type="none" w="med" len="med"/>
                      <a:tailEnd type="none" w="med" len="med"/>
                    </a:lnT>
                    <a:lnB w="19050" cap="flat" cmpd="sng" algn="ctr">
                      <a:solidFill>
                        <a:schemeClr val="accent2"/>
                      </a:solidFill>
                      <a:prstDash val="solid"/>
                      <a:round/>
                      <a:headEnd type="none" w="med" len="med"/>
                      <a:tailEnd type="none" w="med" len="med"/>
                    </a:lnB>
                    <a:solidFill>
                      <a:schemeClr val="bg1"/>
                    </a:solidFill>
                  </a:tcPr>
                </a:tc>
                <a:extLst>
                  <a:ext uri="{0D108BD9-81ED-4DB2-BD59-A6C34878D82A}">
                    <a16:rowId xmlns:a16="http://schemas.microsoft.com/office/drawing/2014/main" val="2728519638"/>
                  </a:ext>
                </a:extLst>
              </a:tr>
            </a:tbl>
          </a:graphicData>
        </a:graphic>
      </p:graphicFrame>
      <p:graphicFrame>
        <p:nvGraphicFramePr>
          <p:cNvPr id="8" name="Table 8">
            <a:extLst>
              <a:ext uri="{FF2B5EF4-FFF2-40B4-BE49-F238E27FC236}">
                <a16:creationId xmlns:a16="http://schemas.microsoft.com/office/drawing/2014/main" id="{573F876E-E002-1E48-39F9-753EE631B194}"/>
              </a:ext>
            </a:extLst>
          </p:cNvPr>
          <p:cNvGraphicFramePr>
            <a:graphicFrameLocks noGrp="1"/>
          </p:cNvGraphicFramePr>
          <p:nvPr/>
        </p:nvGraphicFramePr>
        <p:xfrm>
          <a:off x="1311058" y="2494761"/>
          <a:ext cx="4606099" cy="1371600"/>
        </p:xfrm>
        <a:graphic>
          <a:graphicData uri="http://schemas.openxmlformats.org/drawingml/2006/table">
            <a:tbl>
              <a:tblPr firstRow="1" bandRow="1">
                <a:effectLst>
                  <a:outerShdw blurRad="572862" dist="127000" dir="4200000" algn="tl" rotWithShape="0">
                    <a:prstClr val="black">
                      <a:alpha val="15000"/>
                    </a:prstClr>
                  </a:outerShdw>
                </a:effectLst>
                <a:tableStyleId>{5C22544A-7EE6-4342-B048-85BDC9FD1C3A}</a:tableStyleId>
              </a:tblPr>
              <a:tblGrid>
                <a:gridCol w="4606099">
                  <a:extLst>
                    <a:ext uri="{9D8B030D-6E8A-4147-A177-3AD203B41FA5}">
                      <a16:colId xmlns:a16="http://schemas.microsoft.com/office/drawing/2014/main" val="3715140435"/>
                    </a:ext>
                  </a:extLst>
                </a:gridCol>
              </a:tblGrid>
              <a:tr h="370840">
                <a:tc>
                  <a: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bg2"/>
                          </a:solidFill>
                          <a:effectLst/>
                          <a:uLnTx/>
                          <a:uFillTx/>
                          <a:latin typeface="+mj-lt"/>
                          <a:ea typeface="+mn-ea"/>
                          <a:cs typeface="Arial" panose="020B0604020202020204" pitchFamily="34" charset="0"/>
                        </a:rPr>
                        <a:t>Tap to Pay, Send an Invoice,</a:t>
                      </a:r>
                      <a:endParaRPr kumimoji="0" lang="en-US" altLang="ru-RU" sz="1800" b="0" i="0" u="none" strike="noStrike" kern="1200" cap="none" spc="0" normalizeH="0" baseline="0" noProof="0">
                        <a:ln>
                          <a:noFill/>
                        </a:ln>
                        <a:solidFill>
                          <a:schemeClr val="bg2"/>
                        </a:solidFill>
                        <a:effectLst/>
                        <a:uLnTx/>
                        <a:uFillTx/>
                        <a:latin typeface="+mj-lt"/>
                        <a:ea typeface="+mn-ea"/>
                        <a:cs typeface="Arial" panose="020B0604020202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ru-RU" sz="1800" b="1" i="0" u="none" strike="noStrike" kern="1200" cap="none" spc="0" normalizeH="0" baseline="0" noProof="0">
                          <a:ln>
                            <a:noFill/>
                          </a:ln>
                          <a:solidFill>
                            <a:schemeClr val="bg2"/>
                          </a:solidFill>
                          <a:effectLst/>
                          <a:uLnTx/>
                          <a:uFillTx/>
                          <a:latin typeface="+mj-lt"/>
                          <a:ea typeface="+mn-ea"/>
                          <a:cs typeface="Arial" panose="020B0604020202020204" pitchFamily="34" charset="0"/>
                        </a:rPr>
                        <a:t>Payment Link</a:t>
                      </a:r>
                      <a:endParaRPr kumimoji="0" lang="ru-RU" altLang="ru-RU" sz="1600" b="1" i="0" u="none" strike="noStrike" kern="1200" cap="none" spc="0" normalizeH="0" baseline="0" noProof="0">
                        <a:ln>
                          <a:noFill/>
                        </a:ln>
                        <a:solidFill>
                          <a:schemeClr val="bg2"/>
                        </a:solidFill>
                        <a:effectLst/>
                        <a:uLnTx/>
                        <a:uFillTx/>
                        <a:latin typeface="+mj-lt"/>
                        <a:ea typeface="+mn-ea"/>
                        <a:cs typeface="Arial" panose="020B0604020202020204" pitchFamily="34" charset="0"/>
                      </a:endParaRPr>
                    </a:p>
                  </a:txBody>
                  <a:tcPr marL="137160" marR="137160" marT="137160" marB="13716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gradFill>
                      <a:gsLst>
                        <a:gs pos="52000">
                          <a:schemeClr val="accent1"/>
                        </a:gs>
                        <a:gs pos="0">
                          <a:schemeClr val="accent2"/>
                        </a:gs>
                      </a:gsLst>
                      <a:lin ang="4200000" scaled="0"/>
                    </a:gradFill>
                  </a:tcPr>
                </a:tc>
                <a:extLst>
                  <a:ext uri="{0D108BD9-81ED-4DB2-BD59-A6C34878D82A}">
                    <a16:rowId xmlns:a16="http://schemas.microsoft.com/office/drawing/2014/main" val="4110693534"/>
                  </a:ext>
                </a:extLst>
              </a:tr>
              <a:tr h="370840">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ru-RU" sz="1800" b="1" i="0" u="none" strike="noStrike" kern="1200" cap="none" spc="0" normalizeH="0" baseline="0" noProof="0">
                          <a:ln>
                            <a:noFill/>
                          </a:ln>
                          <a:solidFill>
                            <a:schemeClr val="accent1"/>
                          </a:solidFill>
                          <a:effectLst/>
                          <a:uLnTx/>
                          <a:uFillTx/>
                          <a:latin typeface="+mj-lt"/>
                          <a:ea typeface="+mn-ea"/>
                          <a:cs typeface="+mn-cs"/>
                        </a:rPr>
                        <a:t>No Monthly Usage Fee</a:t>
                      </a:r>
                      <a:endParaRPr kumimoji="0" lang="ru-RU" altLang="ru-RU" sz="1800" b="1" i="0" u="none" strike="noStrike" kern="1200" cap="none" spc="0" normalizeH="0" baseline="0" noProof="0">
                        <a:ln>
                          <a:noFill/>
                        </a:ln>
                        <a:solidFill>
                          <a:schemeClr val="accent1"/>
                        </a:solidFill>
                        <a:effectLst/>
                        <a:uLnTx/>
                        <a:uFillTx/>
                        <a:latin typeface="+mj-lt"/>
                        <a:ea typeface="+mn-ea"/>
                        <a:cs typeface="+mn-cs"/>
                      </a:endParaRPr>
                    </a:p>
                  </a:txBody>
                  <a:tcPr marL="137160" marR="137160" marT="137160" marB="13716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28519638"/>
                  </a:ext>
                </a:extLst>
              </a:tr>
            </a:tbl>
          </a:graphicData>
        </a:graphic>
      </p:graphicFrame>
      <p:sp>
        <p:nvSpPr>
          <p:cNvPr id="13" name="Footer Placeholder 12">
            <a:extLst>
              <a:ext uri="{FF2B5EF4-FFF2-40B4-BE49-F238E27FC236}">
                <a16:creationId xmlns:a16="http://schemas.microsoft.com/office/drawing/2014/main" id="{6451E575-910E-D931-B63D-12FBC3C0ED49}"/>
              </a:ext>
            </a:extLst>
          </p:cNvPr>
          <p:cNvSpPr>
            <a:spLocks noGrp="1"/>
          </p:cNvSpPr>
          <p:nvPr>
            <p:ph type="ftr" sz="quarter" idx="10"/>
          </p:nvPr>
        </p:nvSpPr>
        <p:spPr/>
        <p:txBody>
          <a:bodyPr/>
          <a:lstStyle/>
          <a:p>
            <a:r>
              <a:rPr lang="en-US"/>
              <a:t>FOR INTERNAL TRAINING USE ONLY</a:t>
            </a:r>
          </a:p>
        </p:txBody>
      </p:sp>
    </p:spTree>
    <p:extLst>
      <p:ext uri="{BB962C8B-B14F-4D97-AF65-F5344CB8AC3E}">
        <p14:creationId xmlns:p14="http://schemas.microsoft.com/office/powerpoint/2010/main" val="11057914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843479E-D064-EBD5-DE9E-D334ACB1A2B4}"/>
              </a:ext>
            </a:extLst>
          </p:cNvPr>
          <p:cNvSpPr>
            <a:spLocks noGrp="1"/>
          </p:cNvSpPr>
          <p:nvPr>
            <p:ph type="ftr" sz="quarter" idx="10"/>
          </p:nvPr>
        </p:nvSpPr>
        <p:spPr/>
        <p:txBody>
          <a:bodyPr/>
          <a:lstStyle/>
          <a:p>
            <a:endParaRPr lang="en-US"/>
          </a:p>
        </p:txBody>
      </p:sp>
      <p:sp>
        <p:nvSpPr>
          <p:cNvPr id="3" name="Slide Number Placeholder 2">
            <a:extLst>
              <a:ext uri="{FF2B5EF4-FFF2-40B4-BE49-F238E27FC236}">
                <a16:creationId xmlns:a16="http://schemas.microsoft.com/office/drawing/2014/main" id="{5141364B-25E6-9A36-CA07-7B0EB9AFFFB7}"/>
              </a:ext>
            </a:extLst>
          </p:cNvPr>
          <p:cNvSpPr>
            <a:spLocks noGrp="1"/>
          </p:cNvSpPr>
          <p:nvPr>
            <p:ph type="sldNum" sz="quarter" idx="11"/>
          </p:nvPr>
        </p:nvSpPr>
        <p:spPr/>
        <p:txBody>
          <a:bodyPr/>
          <a:lstStyle/>
          <a:p>
            <a:fld id="{F7CADEA9-0AFC-B549-B690-A46B9B6402E4}" type="slidenum">
              <a:rPr lang="en-US" smtClean="0"/>
              <a:pPr/>
              <a:t>17</a:t>
            </a:fld>
            <a:endParaRPr lang="en-US"/>
          </a:p>
        </p:txBody>
      </p:sp>
      <p:sp>
        <p:nvSpPr>
          <p:cNvPr id="5" name="Title 2">
            <a:extLst>
              <a:ext uri="{FF2B5EF4-FFF2-40B4-BE49-F238E27FC236}">
                <a16:creationId xmlns:a16="http://schemas.microsoft.com/office/drawing/2014/main" id="{BBA5EADD-5594-15BE-0042-B3BB19A2FF6F}"/>
              </a:ext>
            </a:extLst>
          </p:cNvPr>
          <p:cNvSpPr txBox="1">
            <a:spLocks/>
          </p:cNvSpPr>
          <p:nvPr/>
        </p:nvSpPr>
        <p:spPr>
          <a:xfrm>
            <a:off x="6629590" y="651725"/>
            <a:ext cx="3216159" cy="1155701"/>
          </a:xfrm>
          <a:prstGeom prst="rect">
            <a:avLst/>
          </a:prstGeom>
        </p:spPr>
        <p:txBody>
          <a:bodyPr vert="horz" wrap="square" lIns="121920" tIns="60960" rIns="121920" bIns="60960" rtlCol="0" anchor="b">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marL="0" marR="0" lvl="0" indent="0" algn="l" defTabSz="685800" rtl="0" eaLnBrk="1" fontAlgn="auto" latinLnBrk="0" hangingPunct="1">
              <a:lnSpc>
                <a:spcPct val="114000"/>
              </a:lnSpc>
              <a:spcBef>
                <a:spcPct val="0"/>
              </a:spcBef>
              <a:spcAft>
                <a:spcPts val="0"/>
              </a:spcAft>
              <a:buClrTx/>
              <a:buSzTx/>
              <a:buFontTx/>
              <a:buNone/>
              <a:tabLst/>
              <a:defRPr/>
            </a:pPr>
            <a:r>
              <a:rPr kumimoji="0" lang="en-US" sz="2000" b="1" i="0" u="none" strike="noStrike" kern="1200" cap="none" spc="0" normalizeH="0" baseline="0" noProof="0">
                <a:ln>
                  <a:noFill/>
                </a:ln>
                <a:solidFill>
                  <a:srgbClr val="000000"/>
                </a:solidFill>
                <a:effectLst/>
                <a:uLnTx/>
                <a:uFillTx/>
                <a:latin typeface="+mn-lt"/>
                <a:ea typeface="+mj-ea"/>
                <a:cs typeface="+mj-cs"/>
                <a:sym typeface="Arial"/>
              </a:rPr>
              <a:t>Have a detailed question? </a:t>
            </a:r>
          </a:p>
          <a:p>
            <a:pPr marL="0" marR="0" lvl="0" indent="0" algn="l" defTabSz="685800" rtl="0" eaLnBrk="1" fontAlgn="auto" latinLnBrk="0" hangingPunct="1">
              <a:lnSpc>
                <a:spcPct val="114000"/>
              </a:lnSpc>
              <a:spcBef>
                <a:spcPct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mn-lt"/>
                <a:ea typeface="+mj-ea"/>
                <a:cs typeface="+mj-cs"/>
                <a:sym typeface="Arial"/>
              </a:rPr>
              <a:t>Visit our </a:t>
            </a:r>
            <a:r>
              <a:rPr kumimoji="0" lang="en-US" sz="2000" b="0" i="0" u="none" strike="noStrike" kern="1200" cap="none" spc="0" normalizeH="0" baseline="0" noProof="0">
                <a:ln>
                  <a:noFill/>
                </a:ln>
                <a:solidFill>
                  <a:srgbClr val="000000"/>
                </a:solidFill>
                <a:effectLst/>
                <a:uLnTx/>
                <a:uFillTx/>
                <a:latin typeface="+mn-lt"/>
                <a:sym typeface="Arial"/>
                <a:hlinkClick r:id="rId3"/>
              </a:rPr>
              <a:t>knowledge base</a:t>
            </a:r>
            <a:r>
              <a:rPr kumimoji="0" lang="en-US" sz="2000" b="0" i="0" u="none" strike="noStrike" kern="1200" cap="none" spc="0" normalizeH="0" baseline="0" noProof="0">
                <a:ln>
                  <a:noFill/>
                </a:ln>
                <a:solidFill>
                  <a:srgbClr val="000000"/>
                </a:solidFill>
                <a:effectLst/>
                <a:uLnTx/>
                <a:uFillTx/>
                <a:latin typeface="+mn-lt"/>
                <a:sym typeface="Arial"/>
              </a:rPr>
              <a:t> </a:t>
            </a:r>
            <a:r>
              <a:rPr kumimoji="0" lang="en-US" sz="2000" b="0" i="0" u="none" strike="noStrike" kern="1200" cap="none" spc="0" normalizeH="0" baseline="0" noProof="0">
                <a:ln>
                  <a:noFill/>
                </a:ln>
                <a:solidFill>
                  <a:srgbClr val="000000"/>
                </a:solidFill>
                <a:effectLst/>
                <a:uLnTx/>
                <a:uFillTx/>
                <a:latin typeface="+mn-lt"/>
                <a:ea typeface="+mj-ea"/>
                <a:cs typeface="+mj-cs"/>
                <a:sym typeface="Arial"/>
              </a:rPr>
              <a:t>or </a:t>
            </a:r>
            <a:r>
              <a:rPr kumimoji="0" lang="en-US" sz="2000" b="0" i="0" u="none" strike="noStrike" kern="1200" cap="none" spc="0" normalizeH="0" baseline="0" noProof="0">
                <a:ln>
                  <a:noFill/>
                </a:ln>
                <a:solidFill>
                  <a:srgbClr val="000000"/>
                </a:solidFill>
                <a:effectLst/>
                <a:uLnTx/>
                <a:uFillTx/>
                <a:latin typeface="+mn-lt"/>
                <a:sym typeface="Arial"/>
                <a:hlinkClick r:id="rId4"/>
              </a:rPr>
              <a:t>contact Autobooks directly</a:t>
            </a:r>
            <a:endParaRPr kumimoji="0" lang="en-US" sz="2000" b="0" i="0" u="none" strike="noStrike" kern="1200" cap="none" spc="0" normalizeH="0" baseline="0" noProof="0">
              <a:ln>
                <a:noFill/>
              </a:ln>
              <a:solidFill>
                <a:srgbClr val="000000"/>
              </a:solidFill>
              <a:effectLst/>
              <a:uLnTx/>
              <a:uFillTx/>
              <a:latin typeface="+mn-lt"/>
              <a:sym typeface="Arial"/>
            </a:endParaRPr>
          </a:p>
        </p:txBody>
      </p:sp>
      <p:sp>
        <p:nvSpPr>
          <p:cNvPr id="7" name="Title 2">
            <a:extLst>
              <a:ext uri="{FF2B5EF4-FFF2-40B4-BE49-F238E27FC236}">
                <a16:creationId xmlns:a16="http://schemas.microsoft.com/office/drawing/2014/main" id="{62FD7BB6-AEB4-9AC4-F62A-5751DDCCD7C2}"/>
              </a:ext>
            </a:extLst>
          </p:cNvPr>
          <p:cNvSpPr txBox="1">
            <a:spLocks/>
          </p:cNvSpPr>
          <p:nvPr/>
        </p:nvSpPr>
        <p:spPr>
          <a:xfrm>
            <a:off x="532598" y="651725"/>
            <a:ext cx="4928015" cy="1415772"/>
          </a:xfrm>
          <a:prstGeom prst="rect">
            <a:avLst/>
          </a:prstGeom>
        </p:spPr>
        <p:txBody>
          <a:bodyPr vert="horz" wrap="square" lIns="121920" tIns="60960" rIns="121920" bIns="60960" rtlCol="0" anchor="b">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marL="0" marR="0" lvl="0" indent="0" algn="l" defTabSz="6858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ea typeface="+mj-ea"/>
                <a:cs typeface="+mj-cs"/>
                <a:sym typeface="Arial"/>
              </a:rPr>
              <a:t>If you ever have a question about </a:t>
            </a:r>
            <a:r>
              <a:rPr kumimoji="0" lang="en-US" sz="2800" b="1" i="0" u="none" strike="noStrike" kern="1200" cap="none" spc="0" normalizeH="0" baseline="0" noProof="0" err="1">
                <a:ln>
                  <a:noFill/>
                </a:ln>
                <a:solidFill>
                  <a:srgbClr val="000000"/>
                </a:solidFill>
                <a:effectLst/>
                <a:uLnTx/>
                <a:uFillTx/>
                <a:ea typeface="+mj-ea"/>
                <a:cs typeface="+mj-cs"/>
                <a:sym typeface="Arial"/>
              </a:rPr>
              <a:t>Autobooks</a:t>
            </a:r>
            <a:r>
              <a:rPr kumimoji="0" lang="en-US" sz="2800" b="1" i="0" u="none" strike="noStrike" kern="1200" cap="none" spc="0" normalizeH="0" baseline="0" noProof="0">
                <a:ln>
                  <a:noFill/>
                </a:ln>
                <a:solidFill>
                  <a:srgbClr val="000000"/>
                </a:solidFill>
                <a:effectLst/>
                <a:uLnTx/>
                <a:uFillTx/>
                <a:ea typeface="+mj-ea"/>
                <a:cs typeface="+mj-cs"/>
                <a:sym typeface="Arial"/>
              </a:rPr>
              <a:t> features, visit </a:t>
            </a:r>
            <a:r>
              <a:rPr kumimoji="0" lang="en-US" sz="2800" b="1" i="0" u="none" strike="noStrike" kern="1200" cap="none" spc="0" normalizeH="0" baseline="0" noProof="0" err="1">
                <a:ln>
                  <a:noFill/>
                </a:ln>
                <a:solidFill>
                  <a:schemeClr val="accent1"/>
                </a:solidFill>
                <a:effectLst/>
                <a:uLnTx/>
                <a:uFillTx/>
                <a:ea typeface="+mj-ea"/>
                <a:cs typeface="+mj-cs"/>
                <a:sym typeface="Arial"/>
              </a:rPr>
              <a:t>autobooks.co</a:t>
            </a:r>
            <a:endParaRPr kumimoji="0" lang="en-US" sz="2800" b="1" i="0" u="none" strike="noStrike" kern="1200" cap="none" spc="0" normalizeH="0" baseline="0" noProof="0">
              <a:ln>
                <a:noFill/>
              </a:ln>
              <a:solidFill>
                <a:schemeClr val="accent1"/>
              </a:solidFill>
              <a:effectLst/>
              <a:uLnTx/>
              <a:uFillTx/>
              <a:ea typeface="+mj-ea"/>
              <a:cs typeface="+mj-cs"/>
              <a:sym typeface="Arial"/>
            </a:endParaRPr>
          </a:p>
        </p:txBody>
      </p:sp>
      <p:pic>
        <p:nvPicPr>
          <p:cNvPr id="4" name="Picture 3">
            <a:extLst>
              <a:ext uri="{FF2B5EF4-FFF2-40B4-BE49-F238E27FC236}">
                <a16:creationId xmlns:a16="http://schemas.microsoft.com/office/drawing/2014/main" id="{5101C43F-9B8D-6E9B-5E84-1BCACF595D46}"/>
              </a:ext>
            </a:extLst>
          </p:cNvPr>
          <p:cNvPicPr>
            <a:picLocks noChangeAspect="1"/>
          </p:cNvPicPr>
          <p:nvPr/>
        </p:nvPicPr>
        <p:blipFill rotWithShape="1">
          <a:blip r:embed="rId5"/>
          <a:srcRect b="18121"/>
          <a:stretch/>
        </p:blipFill>
        <p:spPr>
          <a:xfrm>
            <a:off x="342756" y="2195841"/>
            <a:ext cx="7772400" cy="4662159"/>
          </a:xfrm>
          <a:prstGeom prst="rect">
            <a:avLst/>
          </a:prstGeom>
        </p:spPr>
      </p:pic>
      <p:pic>
        <p:nvPicPr>
          <p:cNvPr id="6" name="Picture 5">
            <a:extLst>
              <a:ext uri="{FF2B5EF4-FFF2-40B4-BE49-F238E27FC236}">
                <a16:creationId xmlns:a16="http://schemas.microsoft.com/office/drawing/2014/main" id="{B2DD1FD6-C3AF-D771-F0A8-A35A36F6D3EF}"/>
              </a:ext>
            </a:extLst>
          </p:cNvPr>
          <p:cNvPicPr>
            <a:picLocks noChangeAspect="1"/>
          </p:cNvPicPr>
          <p:nvPr/>
        </p:nvPicPr>
        <p:blipFill rotWithShape="1">
          <a:blip r:embed="rId6"/>
          <a:srcRect b="17518"/>
          <a:stretch/>
        </p:blipFill>
        <p:spPr>
          <a:xfrm>
            <a:off x="6731387" y="1999677"/>
            <a:ext cx="4928015" cy="4858324"/>
          </a:xfrm>
          <a:prstGeom prst="rect">
            <a:avLst/>
          </a:prstGeom>
          <a:solidFill>
            <a:schemeClr val="bg1"/>
          </a:solidFill>
          <a:ln w="6350">
            <a:solidFill>
              <a:schemeClr val="accent6">
                <a:lumMod val="20000"/>
                <a:lumOff val="80000"/>
              </a:schemeClr>
            </a:solidFill>
          </a:ln>
          <a:effectLst>
            <a:outerShdw blurRad="381000" dist="127000" dir="6600000" algn="t" rotWithShape="0">
              <a:prstClr val="black">
                <a:alpha val="20000"/>
              </a:prstClr>
            </a:outerShdw>
          </a:effectLst>
        </p:spPr>
      </p:pic>
    </p:spTree>
    <p:extLst>
      <p:ext uri="{BB962C8B-B14F-4D97-AF65-F5344CB8AC3E}">
        <p14:creationId xmlns:p14="http://schemas.microsoft.com/office/powerpoint/2010/main" val="7700132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2E2A6-D0A9-704F-E98A-16DAC591D16D}"/>
              </a:ext>
            </a:extLst>
          </p:cNvPr>
          <p:cNvSpPr>
            <a:spLocks noGrp="1"/>
          </p:cNvSpPr>
          <p:nvPr>
            <p:ph type="title"/>
          </p:nvPr>
        </p:nvSpPr>
        <p:spPr/>
        <p:txBody>
          <a:bodyPr vert="horz" lIns="91440" tIns="45720" rIns="91440" bIns="45720" rtlCol="0" anchor="ctr">
            <a:spAutoFit/>
          </a:bodyPr>
          <a:lstStyle/>
          <a:p>
            <a:r>
              <a:rPr lang="en-US" b="1" spc="0">
                <a:solidFill>
                  <a:schemeClr val="tx2"/>
                </a:solidFill>
              </a:rPr>
              <a:t>Stories From</a:t>
            </a:r>
            <a:br>
              <a:rPr lang="en-US" b="1" spc="0">
                <a:solidFill>
                  <a:schemeClr val="tx2"/>
                </a:solidFill>
              </a:rPr>
            </a:br>
            <a:r>
              <a:rPr lang="en-US" b="1" spc="0">
                <a:solidFill>
                  <a:schemeClr val="tx2"/>
                </a:solidFill>
              </a:rPr>
              <a:t>the Front Lines</a:t>
            </a:r>
          </a:p>
        </p:txBody>
      </p:sp>
      <p:sp>
        <p:nvSpPr>
          <p:cNvPr id="3" name="Rectangle 2">
            <a:extLst>
              <a:ext uri="{FF2B5EF4-FFF2-40B4-BE49-F238E27FC236}">
                <a16:creationId xmlns:a16="http://schemas.microsoft.com/office/drawing/2014/main" id="{DCFE38D8-09DC-D81F-2B7A-65F1EF903E4C}"/>
              </a:ext>
            </a:extLst>
          </p:cNvPr>
          <p:cNvSpPr/>
          <p:nvPr/>
        </p:nvSpPr>
        <p:spPr>
          <a:xfrm>
            <a:off x="5468680" y="4369981"/>
            <a:ext cx="1254641" cy="1063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12">
            <a:extLst>
              <a:ext uri="{FF2B5EF4-FFF2-40B4-BE49-F238E27FC236}">
                <a16:creationId xmlns:a16="http://schemas.microsoft.com/office/drawing/2014/main" id="{41D67F0C-B02D-4B0D-EB81-DDE759EE2F42}"/>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38177362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784095" y="778460"/>
            <a:ext cx="7599349"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lgn="ctr">
              <a:defRPr sz="3200">
                <a:solidFill>
                  <a:schemeClr val="accent1"/>
                </a:solidFill>
                <a:latin typeface="+mn-lt"/>
              </a:defRPr>
            </a:lvl1p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Send a line-item digital invoice</a:t>
            </a:r>
          </a:p>
        </p:txBody>
      </p:sp>
      <p:sp>
        <p:nvSpPr>
          <p:cNvPr id="12" name="TextBox 11">
            <a:extLst>
              <a:ext uri="{FF2B5EF4-FFF2-40B4-BE49-F238E27FC236}">
                <a16:creationId xmlns:a16="http://schemas.microsoft.com/office/drawing/2014/main" id="{E0DD884E-B78A-C92B-BB89-71DBDB68951E}"/>
              </a:ext>
            </a:extLst>
          </p:cNvPr>
          <p:cNvSpPr txBox="1"/>
          <p:nvPr/>
        </p:nvSpPr>
        <p:spPr>
          <a:xfrm>
            <a:off x="784096" y="1735839"/>
            <a:ext cx="3741251"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lgn="ctr">
              <a:defRPr sz="3200">
                <a:solidFill>
                  <a:schemeClr val="accent1"/>
                </a:solidFill>
                <a:latin typeface="+mn-lt"/>
              </a:defRPr>
            </a:lvl1p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to a customer</a:t>
            </a:r>
          </a:p>
        </p:txBody>
      </p:sp>
      <p:sp>
        <p:nvSpPr>
          <p:cNvPr id="8" name="TextBox 7">
            <a:extLst>
              <a:ext uri="{FF2B5EF4-FFF2-40B4-BE49-F238E27FC236}">
                <a16:creationId xmlns:a16="http://schemas.microsoft.com/office/drawing/2014/main" id="{18C6A137-2DB0-6BE1-629F-0CEC29CA0E5A}"/>
              </a:ext>
            </a:extLst>
          </p:cNvPr>
          <p:cNvSpPr txBox="1"/>
          <p:nvPr/>
        </p:nvSpPr>
        <p:spPr>
          <a:xfrm>
            <a:off x="5167235" y="3814223"/>
            <a:ext cx="4285109" cy="2032968"/>
          </a:xfrm>
          <a:prstGeom prst="roundRect">
            <a:avLst>
              <a:gd name="adj" fmla="val 3688"/>
            </a:avLst>
          </a:prstGeom>
          <a:solidFill>
            <a:schemeClr val="tx2">
              <a:alpha val="76000"/>
            </a:schemeClr>
          </a:solidFill>
        </p:spPr>
        <p:txBody>
          <a:bodyPr wrap="square" lIns="243840" tIns="207264" rIns="243840" bIns="243840">
            <a:spAutoFit/>
          </a:bodyPr>
          <a:lstStyle/>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Roofers, plumbers, handymen</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Professional and legal services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Storage facilities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HOAs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and more… </a:t>
            </a:r>
          </a:p>
        </p:txBody>
      </p:sp>
      <p:pic>
        <p:nvPicPr>
          <p:cNvPr id="6" name="Picture 5">
            <a:extLst>
              <a:ext uri="{FF2B5EF4-FFF2-40B4-BE49-F238E27FC236}">
                <a16:creationId xmlns:a16="http://schemas.microsoft.com/office/drawing/2014/main" id="{33B51B28-B244-7A51-6491-6DAF5D63281C}"/>
              </a:ext>
            </a:extLst>
          </p:cNvPr>
          <p:cNvPicPr>
            <a:picLocks noChangeAspect="1"/>
          </p:cNvPicPr>
          <p:nvPr/>
        </p:nvPicPr>
        <p:blipFill>
          <a:blip r:embed="rId4"/>
          <a:stretch>
            <a:fillRect/>
          </a:stretch>
        </p:blipFill>
        <p:spPr>
          <a:xfrm>
            <a:off x="2122169" y="2909063"/>
            <a:ext cx="3142316" cy="3334163"/>
          </a:xfrm>
          <a:prstGeom prst="rect">
            <a:avLst/>
          </a:prstGeom>
          <a:effectLst>
            <a:outerShdw blurRad="635000" dist="635000" dir="7200000" algn="tl" rotWithShape="0">
              <a:prstClr val="black">
                <a:alpha val="25000"/>
              </a:prstClr>
            </a:outerShdw>
          </a:effectLst>
        </p:spPr>
      </p:pic>
    </p:spTree>
    <p:extLst>
      <p:ext uri="{BB962C8B-B14F-4D97-AF65-F5344CB8AC3E}">
        <p14:creationId xmlns:p14="http://schemas.microsoft.com/office/powerpoint/2010/main" val="9046042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0DEDD09F-FF3E-A128-FCB5-871A075EBFE8}"/>
              </a:ext>
            </a:extLst>
          </p:cNvPr>
          <p:cNvSpPr txBox="1"/>
          <p:nvPr/>
        </p:nvSpPr>
        <p:spPr>
          <a:xfrm>
            <a:off x="3048000" y="5289549"/>
            <a:ext cx="6096000" cy="3385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133" normalizeH="0" baseline="0" noProof="0">
                <a:ln>
                  <a:noFill/>
                </a:ln>
                <a:solidFill>
                  <a:srgbClr val="008AAB"/>
                </a:solidFill>
                <a:effectLst/>
                <a:uLnTx/>
                <a:uFillTx/>
                <a:latin typeface="+mj-lt"/>
                <a:cs typeface="Arial"/>
                <a:sym typeface="Arial"/>
              </a:rPr>
              <a:t>#</a:t>
            </a:r>
            <a:r>
              <a:rPr kumimoji="0" lang="en-US" sz="1600" b="1" i="0" u="none" strike="noStrike" kern="0" cap="none" spc="133" normalizeH="0" baseline="0" noProof="0" err="1">
                <a:ln>
                  <a:noFill/>
                </a:ln>
                <a:solidFill>
                  <a:srgbClr val="008AAB"/>
                </a:solidFill>
                <a:effectLst/>
                <a:uLnTx/>
                <a:uFillTx/>
                <a:latin typeface="+mj-lt"/>
                <a:cs typeface="Arial"/>
                <a:sym typeface="Arial"/>
              </a:rPr>
              <a:t>SmallBusinessObsessed</a:t>
            </a:r>
            <a:r>
              <a:rPr kumimoji="0" lang="en-US" sz="1600" b="1" i="0" u="none" strike="noStrike" kern="0" cap="none" spc="133" normalizeH="0" baseline="0" noProof="0">
                <a:ln>
                  <a:noFill/>
                </a:ln>
                <a:solidFill>
                  <a:srgbClr val="008AAB"/>
                </a:solidFill>
                <a:effectLst/>
                <a:uLnTx/>
                <a:uFillTx/>
                <a:latin typeface="+mj-lt"/>
                <a:cs typeface="Arial"/>
                <a:sym typeface="Arial"/>
              </a:rPr>
              <a:t> </a:t>
            </a:r>
          </a:p>
        </p:txBody>
      </p:sp>
      <p:pic>
        <p:nvPicPr>
          <p:cNvPr id="6" name="Graphic 5">
            <a:extLst>
              <a:ext uri="{FF2B5EF4-FFF2-40B4-BE49-F238E27FC236}">
                <a16:creationId xmlns:a16="http://schemas.microsoft.com/office/drawing/2014/main" id="{3544E9F4-8E93-27F5-89E7-D729238AF2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82580" y="4163944"/>
            <a:ext cx="2026840" cy="757697"/>
          </a:xfrm>
          <a:prstGeom prst="rect">
            <a:avLst/>
          </a:prstGeom>
        </p:spPr>
      </p:pic>
      <p:sp>
        <p:nvSpPr>
          <p:cNvPr id="17" name="TextBox 16">
            <a:extLst>
              <a:ext uri="{FF2B5EF4-FFF2-40B4-BE49-F238E27FC236}">
                <a16:creationId xmlns:a16="http://schemas.microsoft.com/office/drawing/2014/main" id="{AF24003D-8D91-1E2E-C99B-9A418D98ADBA}"/>
              </a:ext>
            </a:extLst>
          </p:cNvPr>
          <p:cNvSpPr txBox="1"/>
          <p:nvPr/>
        </p:nvSpPr>
        <p:spPr>
          <a:xfrm>
            <a:off x="3332922" y="2156317"/>
            <a:ext cx="5526156" cy="1200329"/>
          </a:xfrm>
          <a:prstGeom prst="rect">
            <a:avLst/>
          </a:prstGeom>
        </p:spPr>
        <p:txBody>
          <a:bodyPr vert="horz" lIns="91440" tIns="45720" rIns="91440" bIns="45720" rtlCol="0" anchor="ctr">
            <a:spAutoFit/>
          </a:bodyPr>
          <a:lstStyle>
            <a:lvl1pPr algn="ctr" defTabSz="914377" eaLnBrk="1" latinLnBrk="0" hangingPunct="1">
              <a:spcBef>
                <a:spcPct val="0"/>
              </a:spcBef>
              <a:buNone/>
              <a:defRPr lang="en-US" sz="5300" b="1" kern="1200" spc="0" dirty="0">
                <a:solidFill>
                  <a:schemeClr val="tx2"/>
                </a:solidFill>
                <a:latin typeface="+mn-lt"/>
                <a:ea typeface="+mn-ea"/>
                <a:cs typeface="+mn-cs"/>
              </a:defRPr>
            </a:lvl1pPr>
          </a:lstStyle>
          <a:p>
            <a:r>
              <a:rPr lang="en-US" sz="7200" b="0"/>
              <a:t>Welcome!</a:t>
            </a:r>
          </a:p>
        </p:txBody>
      </p:sp>
      <p:sp>
        <p:nvSpPr>
          <p:cNvPr id="2" name="Footer Placeholder 12">
            <a:extLst>
              <a:ext uri="{FF2B5EF4-FFF2-40B4-BE49-F238E27FC236}">
                <a16:creationId xmlns:a16="http://schemas.microsoft.com/office/drawing/2014/main" id="{48DDCAF9-59A1-A337-A40F-714AF2D88AEF}"/>
              </a:ext>
            </a:extLst>
          </p:cNvPr>
          <p:cNvSpPr>
            <a:spLocks noGrp="1"/>
          </p:cNvSpPr>
          <p:nvPr>
            <p:ph type="ftr" sz="quarter" idx="4294967295"/>
          </p:nvPr>
        </p:nvSpPr>
        <p:spPr>
          <a:xfrm>
            <a:off x="0" y="6356350"/>
            <a:ext cx="7199313" cy="366713"/>
          </a:xfrm>
        </p:spPr>
        <p:txBody>
          <a:bodyPr/>
          <a:lstStyle/>
          <a:p>
            <a:r>
              <a:rPr lang="en-US"/>
              <a:t>FOR INTERNAL TRAINING USE ONLY</a:t>
            </a:r>
          </a:p>
        </p:txBody>
      </p:sp>
    </p:spTree>
    <p:extLst>
      <p:ext uri="{BB962C8B-B14F-4D97-AF65-F5344CB8AC3E}">
        <p14:creationId xmlns:p14="http://schemas.microsoft.com/office/powerpoint/2010/main" val="4195772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3" name="TextBox 12">
            <a:extLst>
              <a:ext uri="{FF2B5EF4-FFF2-40B4-BE49-F238E27FC236}">
                <a16:creationId xmlns:a16="http://schemas.microsoft.com/office/drawing/2014/main" id="{C00CBE34-1622-5EDE-CD7B-DBAE2E1B2172}"/>
              </a:ext>
            </a:extLst>
          </p:cNvPr>
          <p:cNvSpPr txBox="1"/>
          <p:nvPr/>
        </p:nvSpPr>
        <p:spPr>
          <a:xfrm>
            <a:off x="7175241" y="926399"/>
            <a:ext cx="4311688"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Get paid through</a:t>
            </a:r>
          </a:p>
        </p:txBody>
      </p:sp>
      <p:sp>
        <p:nvSpPr>
          <p:cNvPr id="14" name="TextBox 13">
            <a:extLst>
              <a:ext uri="{FF2B5EF4-FFF2-40B4-BE49-F238E27FC236}">
                <a16:creationId xmlns:a16="http://schemas.microsoft.com/office/drawing/2014/main" id="{A829396A-6DD7-212C-2063-06F37B2FFD6A}"/>
              </a:ext>
            </a:extLst>
          </p:cNvPr>
          <p:cNvSpPr txBox="1"/>
          <p:nvPr/>
        </p:nvSpPr>
        <p:spPr>
          <a:xfrm>
            <a:off x="8733453" y="1936993"/>
            <a:ext cx="2753479"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a QR code</a:t>
            </a:r>
          </a:p>
        </p:txBody>
      </p:sp>
      <p:sp>
        <p:nvSpPr>
          <p:cNvPr id="9" name="TextBox 8">
            <a:extLst>
              <a:ext uri="{FF2B5EF4-FFF2-40B4-BE49-F238E27FC236}">
                <a16:creationId xmlns:a16="http://schemas.microsoft.com/office/drawing/2014/main" id="{7AE2BD7C-2D49-5EFD-1A62-DC0129249295}"/>
              </a:ext>
            </a:extLst>
          </p:cNvPr>
          <p:cNvSpPr txBox="1"/>
          <p:nvPr/>
        </p:nvSpPr>
        <p:spPr>
          <a:xfrm>
            <a:off x="8128819" y="3223967"/>
            <a:ext cx="3357939" cy="2032968"/>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Craft Fair</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lang="en-US" sz="2000">
                <a:solidFill>
                  <a:srgbClr val="FFFFFF"/>
                </a:solidFill>
                <a:latin typeface="+mn-lt"/>
              </a:rPr>
              <a:t>Farmer Market</a:t>
            </a:r>
            <a:endParaRPr kumimoji="0" lang="en-US" sz="2000" b="0" i="0" u="none" strike="noStrike" kern="0" cap="none" spc="0" normalizeH="0" baseline="0" noProof="0">
              <a:ln>
                <a:noFill/>
              </a:ln>
              <a:solidFill>
                <a:srgbClr val="FFFFFF"/>
              </a:solidFill>
              <a:effectLst/>
              <a:uLnTx/>
              <a:uFillTx/>
              <a:latin typeface="+mn-lt"/>
              <a:cs typeface="Arial"/>
              <a:sym typeface="Arial"/>
            </a:endParaRP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Nonprofits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Events and fundraisers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and more… </a:t>
            </a:r>
          </a:p>
        </p:txBody>
      </p:sp>
      <p:grpSp>
        <p:nvGrpSpPr>
          <p:cNvPr id="15" name="Group 14">
            <a:extLst>
              <a:ext uri="{FF2B5EF4-FFF2-40B4-BE49-F238E27FC236}">
                <a16:creationId xmlns:a16="http://schemas.microsoft.com/office/drawing/2014/main" id="{E3B850EC-5AA2-B1CE-385E-04CF14F802F4}"/>
              </a:ext>
            </a:extLst>
          </p:cNvPr>
          <p:cNvGrpSpPr/>
          <p:nvPr/>
        </p:nvGrpSpPr>
        <p:grpSpPr>
          <a:xfrm>
            <a:off x="705242" y="1889596"/>
            <a:ext cx="3127623" cy="3739537"/>
            <a:chOff x="457200" y="2215367"/>
            <a:chExt cx="2035628" cy="2433895"/>
          </a:xfrm>
        </p:grpSpPr>
        <p:sp>
          <p:nvSpPr>
            <p:cNvPr id="2" name="Rounded Rectangle 1">
              <a:extLst>
                <a:ext uri="{FF2B5EF4-FFF2-40B4-BE49-F238E27FC236}">
                  <a16:creationId xmlns:a16="http://schemas.microsoft.com/office/drawing/2014/main" id="{11C46685-949A-A6BA-2C30-54673FC5B916}"/>
                </a:ext>
              </a:extLst>
            </p:cNvPr>
            <p:cNvSpPr/>
            <p:nvPr/>
          </p:nvSpPr>
          <p:spPr>
            <a:xfrm>
              <a:off x="457200" y="2215367"/>
              <a:ext cx="2035628" cy="2433895"/>
            </a:xfrm>
            <a:prstGeom prst="roundRect">
              <a:avLst>
                <a:gd name="adj" fmla="val 810"/>
              </a:avLst>
            </a:prstGeom>
            <a:solidFill>
              <a:schemeClr val="bg1"/>
            </a:solidFill>
            <a:ln>
              <a:noFill/>
            </a:ln>
            <a:effectLst>
              <a:outerShdw blurRad="635000" dist="635000" dir="72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489" b="0" i="0" u="none" strike="noStrike" kern="0" cap="none" spc="0" normalizeH="0" baseline="0" noProof="0">
                <a:ln>
                  <a:noFill/>
                </a:ln>
                <a:solidFill>
                  <a:srgbClr val="FFFFFF"/>
                </a:solidFill>
                <a:effectLst/>
                <a:uLnTx/>
                <a:uFillTx/>
                <a:latin typeface="Montserrat Light" panose="02020603050405020304"/>
                <a:ea typeface="+mn-ea"/>
                <a:cs typeface="+mn-cs"/>
                <a:sym typeface="Arial"/>
              </a:endParaRPr>
            </a:p>
          </p:txBody>
        </p:sp>
        <p:pic>
          <p:nvPicPr>
            <p:cNvPr id="6" name="Picture 5">
              <a:extLst>
                <a:ext uri="{FF2B5EF4-FFF2-40B4-BE49-F238E27FC236}">
                  <a16:creationId xmlns:a16="http://schemas.microsoft.com/office/drawing/2014/main" id="{33B51B28-B244-7A51-6491-6DAF5D63281C}"/>
                </a:ext>
              </a:extLst>
            </p:cNvPr>
            <p:cNvPicPr>
              <a:picLocks noChangeAspect="1"/>
            </p:cNvPicPr>
            <p:nvPr/>
          </p:nvPicPr>
          <p:blipFill rotWithShape="1">
            <a:blip r:embed="rId4">
              <a:extLst>
                <a:ext uri="{28A0092B-C50C-407E-A947-70E740481C1C}">
                  <a14:useLocalDpi xmlns:a14="http://schemas.microsoft.com/office/drawing/2010/main"/>
                </a:ext>
              </a:extLst>
            </a:blip>
            <a:srcRect b="13544"/>
            <a:stretch/>
          </p:blipFill>
          <p:spPr>
            <a:xfrm>
              <a:off x="630794" y="2441285"/>
              <a:ext cx="1688439" cy="1710007"/>
            </a:xfrm>
            <a:prstGeom prst="rect">
              <a:avLst/>
            </a:prstGeom>
            <a:effectLst/>
          </p:spPr>
        </p:pic>
        <p:sp>
          <p:nvSpPr>
            <p:cNvPr id="11" name="TextBox 10">
              <a:extLst>
                <a:ext uri="{FF2B5EF4-FFF2-40B4-BE49-F238E27FC236}">
                  <a16:creationId xmlns:a16="http://schemas.microsoft.com/office/drawing/2014/main" id="{45BEE230-1BE1-37A4-286D-161486DF2250}"/>
                </a:ext>
              </a:extLst>
            </p:cNvPr>
            <p:cNvSpPr txBox="1"/>
            <p:nvPr/>
          </p:nvSpPr>
          <p:spPr>
            <a:xfrm>
              <a:off x="897746" y="4059736"/>
              <a:ext cx="1059181" cy="20703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467"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Jenny’s Jewelry</a:t>
              </a:r>
            </a:p>
          </p:txBody>
        </p:sp>
      </p:grpSp>
    </p:spTree>
    <p:extLst>
      <p:ext uri="{BB962C8B-B14F-4D97-AF65-F5344CB8AC3E}">
        <p14:creationId xmlns:p14="http://schemas.microsoft.com/office/powerpoint/2010/main" val="39097632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21</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4982547" y="1023312"/>
            <a:ext cx="6275068" cy="825932"/>
          </a:xfrm>
          <a:prstGeom prst="rect">
            <a:avLst/>
          </a:prstGeom>
          <a:solidFill>
            <a:schemeClr val="bg1"/>
          </a:solidFill>
          <a:effectLst>
            <a:outerShdw blurRad="635000" dist="381000" dir="27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2000">
                <a:solidFill>
                  <a:schemeClr val="bg1"/>
                </a:solidFill>
                <a:latin typeface="+mj-lt"/>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latin typeface="+mn-lt"/>
                <a:cs typeface="Arial"/>
                <a:sym typeface="Arial"/>
              </a:rPr>
              <a:t>Text a secure payment link</a:t>
            </a:r>
          </a:p>
        </p:txBody>
      </p:sp>
      <p:pic>
        <p:nvPicPr>
          <p:cNvPr id="18" name="Picture 17">
            <a:extLst>
              <a:ext uri="{FF2B5EF4-FFF2-40B4-BE49-F238E27FC236}">
                <a16:creationId xmlns:a16="http://schemas.microsoft.com/office/drawing/2014/main" id="{D9FD66F5-7067-90D1-99BF-5614E8E05CFA}"/>
              </a:ext>
            </a:extLst>
          </p:cNvPr>
          <p:cNvPicPr>
            <a:picLocks noChangeAspect="1"/>
          </p:cNvPicPr>
          <p:nvPr/>
        </p:nvPicPr>
        <p:blipFill>
          <a:blip r:embed="rId4"/>
          <a:srcRect/>
          <a:stretch/>
        </p:blipFill>
        <p:spPr>
          <a:xfrm>
            <a:off x="7325118" y="2369523"/>
            <a:ext cx="4314860" cy="3581335"/>
          </a:xfrm>
          <a:prstGeom prst="rect">
            <a:avLst/>
          </a:prstGeom>
          <a:effectLst>
            <a:outerShdw blurRad="635000" dist="635000" dir="2700000" algn="tl" rotWithShape="0">
              <a:prstClr val="black">
                <a:alpha val="40000"/>
              </a:prstClr>
            </a:outerShdw>
          </a:effectLst>
        </p:spPr>
      </p:pic>
      <p:sp>
        <p:nvSpPr>
          <p:cNvPr id="19" name="TextBox 18">
            <a:extLst>
              <a:ext uri="{FF2B5EF4-FFF2-40B4-BE49-F238E27FC236}">
                <a16:creationId xmlns:a16="http://schemas.microsoft.com/office/drawing/2014/main" id="{ACDC890D-823C-5C60-9CC8-FC5F5706DC66}"/>
              </a:ext>
            </a:extLst>
          </p:cNvPr>
          <p:cNvSpPr txBox="1"/>
          <p:nvPr/>
        </p:nvSpPr>
        <p:spPr>
          <a:xfrm>
            <a:off x="3611262" y="2225600"/>
            <a:ext cx="3363697" cy="1719239"/>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Construction trades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Auto repair</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Personal services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and more… </a:t>
            </a:r>
          </a:p>
        </p:txBody>
      </p:sp>
    </p:spTree>
    <p:extLst>
      <p:ext uri="{BB962C8B-B14F-4D97-AF65-F5344CB8AC3E}">
        <p14:creationId xmlns:p14="http://schemas.microsoft.com/office/powerpoint/2010/main" val="25244946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912394" y="906676"/>
            <a:ext cx="5656358"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Get paid online through</a:t>
            </a:r>
          </a:p>
        </p:txBody>
      </p:sp>
      <p:sp>
        <p:nvSpPr>
          <p:cNvPr id="9" name="TextBox 8">
            <a:extLst>
              <a:ext uri="{FF2B5EF4-FFF2-40B4-BE49-F238E27FC236}">
                <a16:creationId xmlns:a16="http://schemas.microsoft.com/office/drawing/2014/main" id="{7AE2BD7C-2D49-5EFD-1A62-DC0129249295}"/>
              </a:ext>
            </a:extLst>
          </p:cNvPr>
          <p:cNvSpPr txBox="1"/>
          <p:nvPr/>
        </p:nvSpPr>
        <p:spPr>
          <a:xfrm>
            <a:off x="4572100" y="4014454"/>
            <a:ext cx="3047800" cy="2032968"/>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eCommerce</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Municipalities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Nonprofits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lang="en-US" sz="2000">
                <a:solidFill>
                  <a:srgbClr val="FFFFFF"/>
                </a:solidFill>
                <a:latin typeface="+mn-lt"/>
              </a:rPr>
              <a:t>Childcare</a:t>
            </a:r>
            <a:endParaRPr kumimoji="0" lang="en-US" sz="2000" b="0" i="0" u="none" strike="noStrike" kern="0" cap="none" spc="0" normalizeH="0" baseline="0" noProof="0">
              <a:ln>
                <a:noFill/>
              </a:ln>
              <a:solidFill>
                <a:srgbClr val="FFFFFF"/>
              </a:solidFill>
              <a:effectLst/>
              <a:uLnTx/>
              <a:uFillTx/>
              <a:latin typeface="+mn-lt"/>
              <a:cs typeface="Arial"/>
              <a:sym typeface="Arial"/>
            </a:endParaRP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and more… </a:t>
            </a:r>
          </a:p>
        </p:txBody>
      </p:sp>
      <p:sp>
        <p:nvSpPr>
          <p:cNvPr id="8" name="TextBox 7">
            <a:extLst>
              <a:ext uri="{FF2B5EF4-FFF2-40B4-BE49-F238E27FC236}">
                <a16:creationId xmlns:a16="http://schemas.microsoft.com/office/drawing/2014/main" id="{4D06C2D3-B374-689D-0C56-476843B1508A}"/>
              </a:ext>
            </a:extLst>
          </p:cNvPr>
          <p:cNvSpPr txBox="1"/>
          <p:nvPr/>
        </p:nvSpPr>
        <p:spPr>
          <a:xfrm>
            <a:off x="912393" y="1859699"/>
            <a:ext cx="4916909"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lgn="ct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secure payment link</a:t>
            </a:r>
          </a:p>
        </p:txBody>
      </p:sp>
      <p:sp>
        <p:nvSpPr>
          <p:cNvPr id="16" name="TextBox 15">
            <a:extLst>
              <a:ext uri="{FF2B5EF4-FFF2-40B4-BE49-F238E27FC236}">
                <a16:creationId xmlns:a16="http://schemas.microsoft.com/office/drawing/2014/main" id="{C89A6ACB-7848-99DE-6E32-E17750E98D1F}"/>
              </a:ext>
            </a:extLst>
          </p:cNvPr>
          <p:cNvSpPr txBox="1"/>
          <p:nvPr/>
        </p:nvSpPr>
        <p:spPr>
          <a:xfrm>
            <a:off x="1360635" y="3251206"/>
            <a:ext cx="4468667" cy="763248"/>
          </a:xfrm>
          <a:prstGeom prst="roundRect">
            <a:avLst>
              <a:gd name="adj" fmla="val 50000"/>
            </a:avLst>
          </a:prstGeom>
          <a:solidFill>
            <a:schemeClr val="accent2"/>
          </a:solidFill>
          <a:effectLst>
            <a:outerShdw dist="76200" dir="5400000" algn="t" rotWithShape="0">
              <a:schemeClr val="accent2">
                <a:lumMod val="75000"/>
              </a:schemeClr>
            </a:outerShdw>
          </a:effectLst>
        </p:spPr>
        <p:txBody>
          <a:bodyPr wrap="square" bIns="85344"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667"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Click here to pay now</a:t>
            </a:r>
          </a:p>
        </p:txBody>
      </p:sp>
    </p:spTree>
    <p:extLst>
      <p:ext uri="{BB962C8B-B14F-4D97-AF65-F5344CB8AC3E}">
        <p14:creationId xmlns:p14="http://schemas.microsoft.com/office/powerpoint/2010/main" val="8067195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ariety of vegetables in baskets&#10;&#10;Description automatically generated">
            <a:extLst>
              <a:ext uri="{FF2B5EF4-FFF2-40B4-BE49-F238E27FC236}">
                <a16:creationId xmlns:a16="http://schemas.microsoft.com/office/drawing/2014/main" id="{0B4D8157-639C-A1C7-5544-C648D378866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0" y="0"/>
            <a:ext cx="13453491" cy="7029449"/>
          </a:xfrm>
          <a:prstGeom prst="rect">
            <a:avLst/>
          </a:prstGeom>
        </p:spPr>
      </p:pic>
      <p:sp>
        <p:nvSpPr>
          <p:cNvPr id="3" name="Slide Number Placeholder 2">
            <a:extLst>
              <a:ext uri="{FF2B5EF4-FFF2-40B4-BE49-F238E27FC236}">
                <a16:creationId xmlns:a16="http://schemas.microsoft.com/office/drawing/2014/main" id="{23AE0427-4881-04B5-0E5C-CF557DAE8559}"/>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Montserrat Bold" panose="020B0604020202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23</a:t>
            </a:fld>
            <a:endParaRPr kumimoji="0" lang="en-US" sz="933" b="0" i="0" u="none" strike="noStrike" kern="0" cap="none" spc="0" normalizeH="0" baseline="0" noProof="0">
              <a:ln>
                <a:noFill/>
              </a:ln>
              <a:solidFill>
                <a:srgbClr val="5B6670"/>
              </a:solidFill>
              <a:effectLst/>
              <a:uLnTx/>
              <a:uFillTx/>
              <a:latin typeface="Montserrat Bold" panose="020B0604020202020204"/>
              <a:cs typeface="Arial"/>
              <a:sym typeface="Arial"/>
            </a:endParaRPr>
          </a:p>
        </p:txBody>
      </p:sp>
      <p:sp>
        <p:nvSpPr>
          <p:cNvPr id="10" name="TextBox 9">
            <a:extLst>
              <a:ext uri="{FF2B5EF4-FFF2-40B4-BE49-F238E27FC236}">
                <a16:creationId xmlns:a16="http://schemas.microsoft.com/office/drawing/2014/main" id="{12F66FFD-4315-8F6D-D026-934638BAB57F}"/>
              </a:ext>
            </a:extLst>
          </p:cNvPr>
          <p:cNvSpPr txBox="1"/>
          <p:nvPr/>
        </p:nvSpPr>
        <p:spPr>
          <a:xfrm>
            <a:off x="4660900" y="841285"/>
            <a:ext cx="8334895" cy="825932"/>
          </a:xfrm>
          <a:prstGeom prst="rect">
            <a:avLst/>
          </a:prstGeom>
          <a:solidFill>
            <a:schemeClr val="bg1"/>
          </a:solidFill>
          <a:effectLst>
            <a:outerShdw blurRad="635000" dist="381000" dir="7200000" algn="tl" rotWithShape="0">
              <a:prstClr val="black">
                <a:alpha val="25000"/>
              </a:prstClr>
            </a:outerShdw>
          </a:effectLst>
        </p:spPr>
        <p:txBody>
          <a:bodyPr wrap="square" bIns="121920">
            <a:spAutoFit/>
          </a:bodyPr>
          <a:lstStyle>
            <a:defPPr marR="0" lvl="0" algn="l" rtl="0">
              <a:lnSpc>
                <a:spcPct val="100000"/>
              </a:lnSpc>
              <a:spcBef>
                <a:spcPts val="0"/>
              </a:spcBef>
              <a:spcAft>
                <a:spcPts val="0"/>
              </a:spcAft>
              <a:defRPr/>
            </a:defPPr>
            <a:lvl1pPr>
              <a:defRPr sz="3200">
                <a:solidFill>
                  <a:schemeClr val="accent1"/>
                </a:solidFill>
                <a:latin typeface="+mn-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267" b="0" i="0" u="none" strike="noStrike" kern="0" cap="none" spc="0" normalizeH="0" baseline="0" noProof="0">
                <a:ln>
                  <a:noFill/>
                </a:ln>
                <a:solidFill>
                  <a:srgbClr val="008AAB"/>
                </a:solidFill>
                <a:effectLst/>
                <a:uLnTx/>
                <a:uFillTx/>
                <a:cs typeface="Arial"/>
                <a:sym typeface="Arial"/>
              </a:rPr>
              <a:t>Get paid in-app through Tap to Pay</a:t>
            </a:r>
          </a:p>
        </p:txBody>
      </p:sp>
      <p:sp>
        <p:nvSpPr>
          <p:cNvPr id="9" name="TextBox 8">
            <a:extLst>
              <a:ext uri="{FF2B5EF4-FFF2-40B4-BE49-F238E27FC236}">
                <a16:creationId xmlns:a16="http://schemas.microsoft.com/office/drawing/2014/main" id="{7AE2BD7C-2D49-5EFD-1A62-DC0129249295}"/>
              </a:ext>
            </a:extLst>
          </p:cNvPr>
          <p:cNvSpPr txBox="1"/>
          <p:nvPr/>
        </p:nvSpPr>
        <p:spPr>
          <a:xfrm>
            <a:off x="4660900" y="2005837"/>
            <a:ext cx="3457846" cy="2032968"/>
          </a:xfrm>
          <a:prstGeom prst="roundRect">
            <a:avLst>
              <a:gd name="adj" fmla="val 3688"/>
            </a:avLst>
          </a:prstGeom>
          <a:solidFill>
            <a:schemeClr val="tx2">
              <a:alpha val="90000"/>
            </a:schemeClr>
          </a:solidFill>
        </p:spPr>
        <p:txBody>
          <a:bodyPr wrap="square" lIns="243840" tIns="207264" rIns="243840" bIns="243840">
            <a:spAutoFit/>
          </a:bodyPr>
          <a:lstStyle/>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Farmers Markets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Craft fairs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Art and entertainment</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In-home services</a:t>
            </a:r>
          </a:p>
          <a:p>
            <a:pPr marL="380990" marR="0" lvl="1" indent="-380990" algn="l" defTabSz="914400" rtl="0" eaLnBrk="1" fontAlgn="auto" latinLnBrk="0" hangingPunct="1">
              <a:spcBef>
                <a:spcPts val="0"/>
              </a:spcBef>
              <a:spcAft>
                <a:spcPts val="0"/>
              </a:spcAft>
              <a:buClr>
                <a:srgbClr val="008AAB"/>
              </a:buClr>
              <a:buSzTx/>
              <a:buFont typeface="Arial" panose="020B0604020202020204" pitchFamily="34" charset="0"/>
              <a:buChar char="•"/>
              <a:tabLst/>
              <a:defRPr/>
            </a:pPr>
            <a:r>
              <a:rPr kumimoji="0" lang="en-US" sz="2000" b="0" i="0" u="none" strike="noStrike" kern="0" cap="none" spc="0" normalizeH="0" baseline="0" noProof="0">
                <a:ln>
                  <a:noFill/>
                </a:ln>
                <a:solidFill>
                  <a:srgbClr val="FFFFFF"/>
                </a:solidFill>
                <a:effectLst/>
                <a:uLnTx/>
                <a:uFillTx/>
                <a:latin typeface="+mn-lt"/>
                <a:cs typeface="Arial"/>
                <a:sym typeface="Arial"/>
              </a:rPr>
              <a:t>and more… </a:t>
            </a:r>
          </a:p>
        </p:txBody>
      </p:sp>
      <p:pic>
        <p:nvPicPr>
          <p:cNvPr id="15" name="Picture 14" descr="A screen shot of a phone&#10;&#10;Description automatically generated with medium confidence">
            <a:extLst>
              <a:ext uri="{FF2B5EF4-FFF2-40B4-BE49-F238E27FC236}">
                <a16:creationId xmlns:a16="http://schemas.microsoft.com/office/drawing/2014/main" id="{9C619016-7E34-B290-96C3-ABECDE6C7483}"/>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9036916" y="1266052"/>
            <a:ext cx="3775795" cy="6164563"/>
          </a:xfrm>
          <a:prstGeom prst="rect">
            <a:avLst/>
          </a:prstGeom>
          <a:effectLst>
            <a:outerShdw blurRad="635000" dist="635000" dir="8100000" algn="tr" rotWithShape="0">
              <a:prstClr val="black">
                <a:alpha val="25000"/>
              </a:prstClr>
            </a:outerShdw>
          </a:effectLst>
        </p:spPr>
      </p:pic>
    </p:spTree>
    <p:extLst>
      <p:ext uri="{BB962C8B-B14F-4D97-AF65-F5344CB8AC3E}">
        <p14:creationId xmlns:p14="http://schemas.microsoft.com/office/powerpoint/2010/main" val="12204268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C0F90D-4657-04F1-7D5E-061F77558512}"/>
              </a:ext>
            </a:extLst>
          </p:cNvPr>
          <p:cNvSpPr>
            <a:spLocks noGrp="1"/>
          </p:cNvSpPr>
          <p:nvPr>
            <p:ph type="title"/>
          </p:nvPr>
        </p:nvSpPr>
        <p:spPr/>
        <p:txBody>
          <a:bodyPr vert="horz" lIns="91440" tIns="45720" rIns="91440" bIns="45720" rtlCol="0" anchor="ctr">
            <a:spAutoFit/>
          </a:bodyPr>
          <a:lstStyle/>
          <a:p>
            <a:r>
              <a:rPr lang="en-US" b="1" spc="0">
                <a:solidFill>
                  <a:schemeClr val="tx2"/>
                </a:solidFill>
              </a:rPr>
              <a:t>What’s New With Autobooks?</a:t>
            </a:r>
          </a:p>
        </p:txBody>
      </p:sp>
      <p:sp>
        <p:nvSpPr>
          <p:cNvPr id="2" name="Rectangle 1">
            <a:extLst>
              <a:ext uri="{FF2B5EF4-FFF2-40B4-BE49-F238E27FC236}">
                <a16:creationId xmlns:a16="http://schemas.microsoft.com/office/drawing/2014/main" id="{0E4869BB-E8BB-5124-0E74-8663C560883B}"/>
              </a:ext>
            </a:extLst>
          </p:cNvPr>
          <p:cNvSpPr/>
          <p:nvPr/>
        </p:nvSpPr>
        <p:spPr>
          <a:xfrm>
            <a:off x="5468680" y="4359349"/>
            <a:ext cx="1254641" cy="1063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5144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F050478-DC79-0448-AC87-1F700F74D41F}"/>
              </a:ext>
            </a:extLst>
          </p:cNvPr>
          <p:cNvSpPr>
            <a:spLocks noGrp="1"/>
          </p:cNvSpPr>
          <p:nvPr>
            <p:ph type="sldNum" sz="quarter" idx="11"/>
          </p:nvPr>
        </p:nvSpPr>
        <p:spPr/>
        <p:txBody>
          <a:bodyPr/>
          <a:lstStyle/>
          <a:p>
            <a:fld id="{F7CADEA9-0AFC-B549-B690-A46B9B6402E4}" type="slidenum">
              <a:rPr lang="en-US" smtClean="0"/>
              <a:pPr/>
              <a:t>25</a:t>
            </a:fld>
            <a:endParaRPr lang="en-US"/>
          </a:p>
        </p:txBody>
      </p:sp>
      <p:sp>
        <p:nvSpPr>
          <p:cNvPr id="3" name="Content Placeholder 2">
            <a:extLst>
              <a:ext uri="{FF2B5EF4-FFF2-40B4-BE49-F238E27FC236}">
                <a16:creationId xmlns:a16="http://schemas.microsoft.com/office/drawing/2014/main" id="{B41DD7BA-18CB-3006-A3A4-6CB01F4920DA}"/>
              </a:ext>
            </a:extLst>
          </p:cNvPr>
          <p:cNvSpPr>
            <a:spLocks noGrp="1"/>
          </p:cNvSpPr>
          <p:nvPr>
            <p:ph sz="quarter" idx="4294967295"/>
          </p:nvPr>
        </p:nvSpPr>
        <p:spPr>
          <a:xfrm>
            <a:off x="609600" y="2540530"/>
            <a:ext cx="4285129" cy="3998912"/>
          </a:xfrm>
        </p:spPr>
        <p:txBody>
          <a:bodyPr>
            <a:normAutofit/>
          </a:bodyPr>
          <a:lstStyle/>
          <a:p>
            <a:pPr>
              <a:buClr>
                <a:schemeClr val="accent1"/>
              </a:buClr>
              <a:buSzPct val="80000"/>
              <a:buFont typeface="Wingdings" panose="05000000000000000000" pitchFamily="2" charset="2"/>
              <a:buChar char="Ø"/>
            </a:pPr>
            <a:r>
              <a:rPr lang="en-US">
                <a:solidFill>
                  <a:srgbClr val="000000"/>
                </a:solidFill>
              </a:rPr>
              <a:t>Non-profits use the Payment Link to take donations via credit card, debit card, or bank transfer.</a:t>
            </a:r>
          </a:p>
          <a:p>
            <a:pPr>
              <a:buClr>
                <a:schemeClr val="accent1"/>
              </a:buClr>
              <a:buSzPct val="80000"/>
              <a:buFont typeface="Wingdings" panose="05000000000000000000" pitchFamily="2" charset="2"/>
              <a:buChar char="Ø"/>
            </a:pPr>
            <a:r>
              <a:rPr lang="en-US" sz="2000">
                <a:solidFill>
                  <a:srgbClr val="000000"/>
                </a:solidFill>
              </a:rPr>
              <a:t>The </a:t>
            </a:r>
            <a:r>
              <a:rPr lang="en-US">
                <a:solidFill>
                  <a:srgbClr val="000000"/>
                </a:solidFill>
              </a:rPr>
              <a:t>donation form now allows donors to increase their donation amount to cover processing fees for digital payments.</a:t>
            </a:r>
            <a:endParaRPr lang="en-US" sz="2000">
              <a:solidFill>
                <a:srgbClr val="000000"/>
              </a:solidFill>
            </a:endParaRPr>
          </a:p>
        </p:txBody>
      </p:sp>
      <p:sp>
        <p:nvSpPr>
          <p:cNvPr id="13" name="TextBox 12">
            <a:extLst>
              <a:ext uri="{FF2B5EF4-FFF2-40B4-BE49-F238E27FC236}">
                <a16:creationId xmlns:a16="http://schemas.microsoft.com/office/drawing/2014/main" id="{3DE23C1B-FE97-0708-CF0E-572B74ED1074}"/>
              </a:ext>
            </a:extLst>
          </p:cNvPr>
          <p:cNvSpPr txBox="1"/>
          <p:nvPr/>
        </p:nvSpPr>
        <p:spPr>
          <a:xfrm>
            <a:off x="609600" y="600749"/>
            <a:ext cx="4285129" cy="1754326"/>
          </a:xfrm>
          <a:prstGeom prst="rect">
            <a:avLst/>
          </a:prstGeom>
          <a:noFill/>
        </p:spPr>
        <p:txBody>
          <a:bodyPr wrap="square">
            <a:spAutoFit/>
          </a:bodyPr>
          <a:lstStyle/>
          <a:p>
            <a:r>
              <a:rPr lang="en-US" sz="3600" b="1">
                <a:solidFill>
                  <a:srgbClr val="000000"/>
                </a:solidFill>
                <a:latin typeface="+mj-lt"/>
              </a:rPr>
              <a:t>Payment Link:</a:t>
            </a:r>
          </a:p>
          <a:p>
            <a:r>
              <a:rPr lang="en-US" sz="3600">
                <a:latin typeface="+mj-lt"/>
              </a:rPr>
              <a:t>Donors can cover processing fees </a:t>
            </a:r>
            <a:endParaRPr lang="en-US" sz="3200">
              <a:latin typeface="+mn-lt"/>
            </a:endParaRPr>
          </a:p>
        </p:txBody>
      </p:sp>
      <p:sp>
        <p:nvSpPr>
          <p:cNvPr id="6" name="TextBox 5">
            <a:hlinkClick r:id="rId3"/>
            <a:extLst>
              <a:ext uri="{FF2B5EF4-FFF2-40B4-BE49-F238E27FC236}">
                <a16:creationId xmlns:a16="http://schemas.microsoft.com/office/drawing/2014/main" id="{86D00B67-A843-E23E-AD96-0C7427778E77}"/>
              </a:ext>
            </a:extLst>
          </p:cNvPr>
          <p:cNvSpPr txBox="1"/>
          <p:nvPr/>
        </p:nvSpPr>
        <p:spPr>
          <a:xfrm>
            <a:off x="889000" y="5105032"/>
            <a:ext cx="1604927" cy="369332"/>
          </a:xfrm>
          <a:prstGeom prst="rect">
            <a:avLst/>
          </a:prstGeom>
          <a:solidFill>
            <a:schemeClr val="bg1"/>
          </a:solidFill>
        </p:spPr>
        <p:txBody>
          <a:bodyPr wrap="none">
            <a:spAutoFit/>
          </a:bodyPr>
          <a:lstStyle/>
          <a:p>
            <a:pPr marL="0" indent="0">
              <a:buNone/>
            </a:pPr>
            <a:r>
              <a:rPr lang="en-US" sz="1800" b="1">
                <a:solidFill>
                  <a:schemeClr val="accent1"/>
                </a:solidFill>
                <a:latin typeface="+mj-lt"/>
                <a:hlinkClick r:id="rId4"/>
              </a:rPr>
              <a:t>Learn more</a:t>
            </a:r>
            <a:r>
              <a:rPr lang="en-US" sz="1800" b="1">
                <a:solidFill>
                  <a:schemeClr val="accent1"/>
                </a:solidFill>
                <a:latin typeface="+mj-lt"/>
              </a:rPr>
              <a:t> →</a:t>
            </a:r>
          </a:p>
        </p:txBody>
      </p:sp>
      <p:pic>
        <p:nvPicPr>
          <p:cNvPr id="1028" name="Picture 4">
            <a:extLst>
              <a:ext uri="{FF2B5EF4-FFF2-40B4-BE49-F238E27FC236}">
                <a16:creationId xmlns:a16="http://schemas.microsoft.com/office/drawing/2014/main" id="{1E813F1B-E013-B4A6-62ED-C26CB7251B12}"/>
              </a:ext>
            </a:extLst>
          </p:cNvPr>
          <p:cNvPicPr>
            <a:picLocks noChangeAspect="1" noChangeArrowheads="1"/>
          </p:cNvPicPr>
          <p:nvPr/>
        </p:nvPicPr>
        <p:blipFill rotWithShape="1">
          <a:blip r:embed="rId5">
            <a:extLst>
              <a:ext uri="{96DAC541-7B7A-43D3-8B79-37D633B846F1}">
                <asvg:svgBlip xmlns:asvg="http://schemas.microsoft.com/office/drawing/2016/SVG/main" r:embed="rId6"/>
              </a:ext>
            </a:extLst>
          </a:blip>
          <a:srcRect t="6423" b="10472"/>
          <a:stretch/>
        </p:blipFill>
        <p:spPr bwMode="auto">
          <a:xfrm>
            <a:off x="5909342" y="330199"/>
            <a:ext cx="4123371" cy="6197601"/>
          </a:xfrm>
          <a:prstGeom prst="rect">
            <a:avLst/>
          </a:prstGeom>
          <a:noFill/>
          <a:effectLst>
            <a:outerShdw blurRad="254000" dist="127000" dir="2700000" algn="tl"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 name="Footer Placeholder 12">
            <a:extLst>
              <a:ext uri="{FF2B5EF4-FFF2-40B4-BE49-F238E27FC236}">
                <a16:creationId xmlns:a16="http://schemas.microsoft.com/office/drawing/2014/main" id="{FC953A92-F6E5-E534-56DF-28F24EBAB877}"/>
              </a:ext>
            </a:extLst>
          </p:cNvPr>
          <p:cNvSpPr>
            <a:spLocks noGrp="1"/>
          </p:cNvSpPr>
          <p:nvPr>
            <p:ph type="ftr" sz="quarter" idx="10"/>
          </p:nvPr>
        </p:nvSpPr>
        <p:spPr>
          <a:xfrm>
            <a:off x="1275080" y="6356351"/>
            <a:ext cx="7198360" cy="366183"/>
          </a:xfrm>
        </p:spPr>
        <p:txBody>
          <a:bodyPr/>
          <a:lstStyle/>
          <a:p>
            <a:r>
              <a:rPr lang="en-US"/>
              <a:t>FOR INTERNAL TRAINING USE ONLY</a:t>
            </a:r>
          </a:p>
        </p:txBody>
      </p:sp>
    </p:spTree>
    <p:extLst>
      <p:ext uri="{BB962C8B-B14F-4D97-AF65-F5344CB8AC3E}">
        <p14:creationId xmlns:p14="http://schemas.microsoft.com/office/powerpoint/2010/main" val="22069617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1B21657-862B-5C31-DD06-1DE938860EA9}"/>
              </a:ext>
            </a:extLst>
          </p:cNvPr>
          <p:cNvSpPr>
            <a:spLocks noGrp="1"/>
          </p:cNvSpPr>
          <p:nvPr>
            <p:ph type="sldNum" sz="quarter" idx="11"/>
          </p:nvPr>
        </p:nvSpPr>
        <p:spPr/>
        <p:txBody>
          <a:bodyPr/>
          <a:lstStyle/>
          <a:p>
            <a:fld id="{F7CADEA9-0AFC-B549-B690-A46B9B6402E4}" type="slidenum">
              <a:rPr lang="en-US" smtClean="0"/>
              <a:pPr/>
              <a:t>26</a:t>
            </a:fld>
            <a:endParaRPr lang="en-US"/>
          </a:p>
        </p:txBody>
      </p:sp>
      <p:sp>
        <p:nvSpPr>
          <p:cNvPr id="4" name="TextBox 3">
            <a:extLst>
              <a:ext uri="{FF2B5EF4-FFF2-40B4-BE49-F238E27FC236}">
                <a16:creationId xmlns:a16="http://schemas.microsoft.com/office/drawing/2014/main" id="{826E430B-5CF8-8B84-E27E-67AD29747A30}"/>
              </a:ext>
            </a:extLst>
          </p:cNvPr>
          <p:cNvSpPr txBox="1"/>
          <p:nvPr/>
        </p:nvSpPr>
        <p:spPr>
          <a:xfrm>
            <a:off x="609600" y="1154746"/>
            <a:ext cx="5486400" cy="1200329"/>
          </a:xfrm>
          <a:prstGeom prst="rect">
            <a:avLst/>
          </a:prstGeom>
          <a:noFill/>
        </p:spPr>
        <p:txBody>
          <a:bodyPr wrap="square">
            <a:spAutoFit/>
          </a:bodyPr>
          <a:lstStyle/>
          <a:p>
            <a:r>
              <a:rPr lang="en-US" sz="3600" b="1">
                <a:solidFill>
                  <a:srgbClr val="000000"/>
                </a:solidFill>
                <a:latin typeface="+mj-lt"/>
              </a:rPr>
              <a:t>Online Payment Form </a:t>
            </a:r>
            <a:r>
              <a:rPr lang="en-US" sz="3600">
                <a:solidFill>
                  <a:srgbClr val="000000"/>
                </a:solidFill>
                <a:latin typeface="+mn-lt"/>
              </a:rPr>
              <a:t>enhancements</a:t>
            </a:r>
            <a:endParaRPr lang="en-US" sz="3200">
              <a:latin typeface="+mn-lt"/>
            </a:endParaRPr>
          </a:p>
        </p:txBody>
      </p:sp>
      <p:pic>
        <p:nvPicPr>
          <p:cNvPr id="2050" name="Picture 2">
            <a:extLst>
              <a:ext uri="{FF2B5EF4-FFF2-40B4-BE49-F238E27FC236}">
                <a16:creationId xmlns:a16="http://schemas.microsoft.com/office/drawing/2014/main" id="{1608696B-C775-3DA4-2588-EF6D280274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917" r="15917"/>
          <a:stretch/>
        </p:blipFill>
        <p:spPr bwMode="auto">
          <a:xfrm>
            <a:off x="6353480" y="-135466"/>
            <a:ext cx="5103414"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1008965-9223-2428-215D-740B2DFE7ED1}"/>
              </a:ext>
            </a:extLst>
          </p:cNvPr>
          <p:cNvSpPr txBox="1">
            <a:spLocks/>
          </p:cNvSpPr>
          <p:nvPr/>
        </p:nvSpPr>
        <p:spPr>
          <a:xfrm>
            <a:off x="609599" y="2600985"/>
            <a:ext cx="5320553" cy="1185244"/>
          </a:xfrm>
          <a:prstGeom prst="rect">
            <a:avLst/>
          </a:prstGeom>
        </p:spPr>
        <p:txBody>
          <a:bodyPr vert="horz" lIns="91440" tIns="45720" rIns="91440" bIns="45720" rtlCol="0">
            <a:normAutofit/>
          </a:bodyPr>
          <a:lstStyle>
            <a:lvl1pPr marL="306910" indent="-306910" algn="l" defTabSz="914377" rtl="0" eaLnBrk="1" latinLnBrk="0" hangingPunct="1">
              <a:lnSpc>
                <a:spcPct val="100000"/>
              </a:lnSpc>
              <a:spcBef>
                <a:spcPts val="800"/>
              </a:spcBef>
              <a:spcAft>
                <a:spcPts val="800"/>
              </a:spcAft>
              <a:buClr>
                <a:schemeClr val="accent1"/>
              </a:buClr>
              <a:buSzPct val="90000"/>
              <a:buFont typeface="Arial" panose="020B0604020202020204" pitchFamily="34" charset="0"/>
              <a:buChar char="•"/>
              <a:tabLst/>
              <a:defRPr sz="2000" b="0" i="0" kern="1200">
                <a:solidFill>
                  <a:schemeClr val="bg2">
                    <a:lumMod val="10000"/>
                  </a:schemeClr>
                </a:solidFill>
                <a:latin typeface="+mn-lt"/>
                <a:ea typeface="+mn-ea"/>
                <a:cs typeface="+mn-cs"/>
              </a:defRPr>
            </a:lvl1pPr>
            <a:lvl2pPr marL="685783" indent="-228594" algn="l" defTabSz="914377" rtl="0" eaLnBrk="1" latinLnBrk="0" hangingPunct="1">
              <a:lnSpc>
                <a:spcPct val="100000"/>
              </a:lnSpc>
              <a:spcBef>
                <a:spcPts val="0"/>
              </a:spcBef>
              <a:spcAft>
                <a:spcPts val="800"/>
              </a:spcAft>
              <a:buClr>
                <a:schemeClr val="accent1"/>
              </a:buClr>
              <a:buSzPct val="75000"/>
              <a:buFont typeface="Courier New" panose="02070309020205020404" pitchFamily="49" charset="0"/>
              <a:buChar char="o"/>
              <a:defRPr sz="1800" b="0" i="0" kern="1200">
                <a:solidFill>
                  <a:schemeClr val="bg2">
                    <a:lumMod val="10000"/>
                  </a:schemeClr>
                </a:solidFill>
                <a:latin typeface="+mn-lt"/>
                <a:ea typeface="+mn-ea"/>
                <a:cs typeface="+mn-cs"/>
              </a:defRPr>
            </a:lvl2pPr>
            <a:lvl3pPr marL="1142971" indent="-228594" algn="l" defTabSz="914377" rtl="0" eaLnBrk="1" latinLnBrk="0" hangingPunct="1">
              <a:lnSpc>
                <a:spcPct val="100000"/>
              </a:lnSpc>
              <a:spcBef>
                <a:spcPts val="0"/>
              </a:spcBef>
              <a:spcAft>
                <a:spcPts val="800"/>
              </a:spcAft>
              <a:buClr>
                <a:schemeClr val="accent1"/>
              </a:buClr>
              <a:buSzPct val="100000"/>
              <a:buFont typeface="Wingdings" pitchFamily="2" charset="2"/>
              <a:buChar char="§"/>
              <a:defRPr lang="en-US" sz="1600" b="0" i="0" kern="1200" dirty="0">
                <a:solidFill>
                  <a:schemeClr val="bg2">
                    <a:lumMod val="10000"/>
                  </a:schemeClr>
                </a:solidFill>
                <a:latin typeface="+mn-lt"/>
                <a:ea typeface="+mn-ea"/>
                <a:cs typeface="+mn-cs"/>
              </a:defRPr>
            </a:lvl3pPr>
            <a:lvl4pPr marL="1600160" indent="-228594" algn="l" defTabSz="914377" rtl="0" eaLnBrk="1" latinLnBrk="0" hangingPunct="1">
              <a:lnSpc>
                <a:spcPct val="100000"/>
              </a:lnSpc>
              <a:spcBef>
                <a:spcPts val="0"/>
              </a:spcBef>
              <a:spcAft>
                <a:spcPts val="800"/>
              </a:spcAft>
              <a:buClr>
                <a:schemeClr val="accent1"/>
              </a:buClr>
              <a:buSzPct val="60000"/>
              <a:buFont typeface="Wingdings" pitchFamily="2" charset="2"/>
              <a:buChar char="§"/>
              <a:defRPr sz="1400" b="0" i="0" kern="1200">
                <a:solidFill>
                  <a:schemeClr val="bg2">
                    <a:lumMod val="10000"/>
                  </a:schemeClr>
                </a:solidFill>
                <a:latin typeface="+mn-lt"/>
                <a:ea typeface="+mn-ea"/>
                <a:cs typeface="+mn-cs"/>
              </a:defRPr>
            </a:lvl4pPr>
            <a:lvl5pPr marL="1828754" indent="0" algn="l" defTabSz="914377" rtl="0" eaLnBrk="1" latinLnBrk="0" hangingPunct="1">
              <a:lnSpc>
                <a:spcPct val="90000"/>
              </a:lnSpc>
              <a:spcBef>
                <a:spcPts val="0"/>
              </a:spcBef>
              <a:spcAft>
                <a:spcPts val="1200"/>
              </a:spcAft>
              <a:buFont typeface="Arial" panose="020B0604020202020204" pitchFamily="34" charset="0"/>
              <a:buNone/>
              <a:defRPr sz="1600" b="0" i="0" kern="1200">
                <a:solidFill>
                  <a:srgbClr val="5A6670"/>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80000"/>
              <a:buFont typeface="Wingdings" panose="05000000000000000000" pitchFamily="2" charset="2"/>
              <a:buChar char="Ø"/>
            </a:pPr>
            <a:r>
              <a:rPr lang="en-US">
                <a:solidFill>
                  <a:srgbClr val="000000"/>
                </a:solidFill>
              </a:rPr>
              <a:t>New redesign makes it simpler for customers to submit payments, helping small businesses and non-profits to get paid faster</a:t>
            </a:r>
          </a:p>
        </p:txBody>
      </p:sp>
      <p:sp>
        <p:nvSpPr>
          <p:cNvPr id="7" name="TextBox 6">
            <a:hlinkClick r:id="rId4"/>
            <a:extLst>
              <a:ext uri="{FF2B5EF4-FFF2-40B4-BE49-F238E27FC236}">
                <a16:creationId xmlns:a16="http://schemas.microsoft.com/office/drawing/2014/main" id="{EEA03070-876D-243D-AA0D-7ED2D68C7770}"/>
              </a:ext>
            </a:extLst>
          </p:cNvPr>
          <p:cNvSpPr txBox="1"/>
          <p:nvPr/>
        </p:nvSpPr>
        <p:spPr>
          <a:xfrm>
            <a:off x="889000" y="3786229"/>
            <a:ext cx="1657826" cy="379656"/>
          </a:xfrm>
          <a:prstGeom prst="rect">
            <a:avLst/>
          </a:prstGeom>
          <a:solidFill>
            <a:schemeClr val="bg1"/>
          </a:solidFill>
        </p:spPr>
        <p:txBody>
          <a:bodyPr wrap="none">
            <a:spAutoFit/>
          </a:bodyPr>
          <a:lstStyle/>
          <a:p>
            <a:pPr marL="0" indent="0">
              <a:buFont typeface="Arial" panose="020B0604020202020204" pitchFamily="34" charset="0"/>
              <a:buNone/>
            </a:pPr>
            <a:r>
              <a:rPr lang="en-US" b="1">
                <a:solidFill>
                  <a:schemeClr val="accent1"/>
                </a:solidFill>
                <a:latin typeface="+mj-lt"/>
                <a:hlinkClick r:id="rId4"/>
              </a:rPr>
              <a:t>Learn more</a:t>
            </a:r>
            <a:r>
              <a:rPr lang="en-US" b="1">
                <a:solidFill>
                  <a:schemeClr val="accent1"/>
                </a:solidFill>
                <a:latin typeface="+mj-lt"/>
              </a:rPr>
              <a:t> →</a:t>
            </a:r>
          </a:p>
        </p:txBody>
      </p:sp>
      <p:sp>
        <p:nvSpPr>
          <p:cNvPr id="6" name="Footer Placeholder 12">
            <a:extLst>
              <a:ext uri="{FF2B5EF4-FFF2-40B4-BE49-F238E27FC236}">
                <a16:creationId xmlns:a16="http://schemas.microsoft.com/office/drawing/2014/main" id="{37D51EF3-05FC-44B8-F6C1-BECCD1B38878}"/>
              </a:ext>
            </a:extLst>
          </p:cNvPr>
          <p:cNvSpPr>
            <a:spLocks noGrp="1"/>
          </p:cNvSpPr>
          <p:nvPr>
            <p:ph type="ftr" sz="quarter" idx="10"/>
          </p:nvPr>
        </p:nvSpPr>
        <p:spPr>
          <a:xfrm>
            <a:off x="1275080" y="6356351"/>
            <a:ext cx="7198360" cy="366183"/>
          </a:xfrm>
        </p:spPr>
        <p:txBody>
          <a:bodyPr/>
          <a:lstStyle/>
          <a:p>
            <a:r>
              <a:rPr lang="en-US"/>
              <a:t>FOR INTERNAL TRAINING USE ONLY</a:t>
            </a:r>
          </a:p>
        </p:txBody>
      </p:sp>
    </p:spTree>
    <p:extLst>
      <p:ext uri="{BB962C8B-B14F-4D97-AF65-F5344CB8AC3E}">
        <p14:creationId xmlns:p14="http://schemas.microsoft.com/office/powerpoint/2010/main" val="8726277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E283645-01D3-88DB-3D3B-46D249A60AB0}"/>
              </a:ext>
            </a:extLst>
          </p:cNvPr>
          <p:cNvSpPr txBox="1"/>
          <p:nvPr/>
        </p:nvSpPr>
        <p:spPr>
          <a:xfrm>
            <a:off x="5125805" y="1027469"/>
            <a:ext cx="6113931" cy="6667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733" b="1" i="0" u="none" strike="noStrike" kern="0" cap="none" spc="0" normalizeH="0" baseline="0" noProof="0">
                <a:ln>
                  <a:noFill/>
                </a:ln>
                <a:solidFill>
                  <a:srgbClr val="000000"/>
                </a:solidFill>
                <a:effectLst/>
                <a:uLnTx/>
                <a:uFillTx/>
                <a:latin typeface="Montserrat Light" panose="02020603050405020304"/>
                <a:cs typeface="Arial"/>
                <a:sym typeface="Arial"/>
              </a:rPr>
              <a:t>Tap to Pay on iPhone</a:t>
            </a:r>
          </a:p>
        </p:txBody>
      </p:sp>
      <p:sp>
        <p:nvSpPr>
          <p:cNvPr id="12" name="TextBox 11">
            <a:extLst>
              <a:ext uri="{FF2B5EF4-FFF2-40B4-BE49-F238E27FC236}">
                <a16:creationId xmlns:a16="http://schemas.microsoft.com/office/drawing/2014/main" id="{640455A7-88D0-07F4-F861-1B2229A07A81}"/>
              </a:ext>
            </a:extLst>
          </p:cNvPr>
          <p:cNvSpPr txBox="1"/>
          <p:nvPr/>
        </p:nvSpPr>
        <p:spPr>
          <a:xfrm>
            <a:off x="6073078" y="2477383"/>
            <a:ext cx="4219388" cy="461665"/>
          </a:xfrm>
          <a:prstGeom prst="rect">
            <a:avLst/>
          </a:prstGeom>
          <a:gradFill flip="none" rotWithShape="1">
            <a:gsLst>
              <a:gs pos="96000">
                <a:srgbClr val="F3A912"/>
              </a:gs>
              <a:gs pos="0">
                <a:srgbClr val="F3E502"/>
              </a:gs>
            </a:gsLst>
            <a:lin ang="2400000" scaled="0"/>
            <a:tileRect/>
          </a:grad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400" normalizeH="0" baseline="0" noProof="0">
                <a:ln>
                  <a:noFill/>
                </a:ln>
                <a:solidFill>
                  <a:srgbClr val="000000"/>
                </a:solidFill>
                <a:effectLst/>
                <a:uLnTx/>
                <a:uFillTx/>
                <a:latin typeface="+mj-lt"/>
                <a:cs typeface="Arial"/>
                <a:sym typeface="Arial"/>
              </a:rPr>
              <a:t>NOW AVAILABLE! </a:t>
            </a:r>
          </a:p>
        </p:txBody>
      </p:sp>
      <p:pic>
        <p:nvPicPr>
          <p:cNvPr id="18" name="Picture 17">
            <a:hlinkClick r:id="rId3"/>
            <a:extLst>
              <a:ext uri="{FF2B5EF4-FFF2-40B4-BE49-F238E27FC236}">
                <a16:creationId xmlns:a16="http://schemas.microsoft.com/office/drawing/2014/main" id="{8B8E95DF-6A46-BAB8-0601-0DB8B5B8D403}"/>
              </a:ext>
            </a:extLst>
          </p:cNvPr>
          <p:cNvPicPr>
            <a:picLocks noChangeAspect="1"/>
          </p:cNvPicPr>
          <p:nvPr/>
        </p:nvPicPr>
        <p:blipFill>
          <a:blip r:embed="rId4"/>
          <a:stretch>
            <a:fillRect/>
          </a:stretch>
        </p:blipFill>
        <p:spPr>
          <a:xfrm>
            <a:off x="6073078" y="3346395"/>
            <a:ext cx="4219388" cy="2373405"/>
          </a:xfrm>
          <a:prstGeom prst="rect">
            <a:avLst/>
          </a:prstGeom>
          <a:effectLst>
            <a:outerShdw blurRad="635000" dist="254000" dir="2700000" algn="tl" rotWithShape="0">
              <a:prstClr val="black">
                <a:alpha val="20000"/>
              </a:prstClr>
            </a:outerShdw>
          </a:effectLst>
        </p:spPr>
      </p:pic>
      <p:grpSp>
        <p:nvGrpSpPr>
          <p:cNvPr id="2" name="Group 1">
            <a:extLst>
              <a:ext uri="{FF2B5EF4-FFF2-40B4-BE49-F238E27FC236}">
                <a16:creationId xmlns:a16="http://schemas.microsoft.com/office/drawing/2014/main" id="{4B50320B-4D73-3D69-14F3-E8E82872066C}"/>
              </a:ext>
            </a:extLst>
          </p:cNvPr>
          <p:cNvGrpSpPr/>
          <p:nvPr/>
        </p:nvGrpSpPr>
        <p:grpSpPr>
          <a:xfrm>
            <a:off x="1351490" y="1138199"/>
            <a:ext cx="3615801" cy="5963245"/>
            <a:chOff x="457173" y="717177"/>
            <a:chExt cx="3120971" cy="5147163"/>
          </a:xfrm>
          <a:effectLst>
            <a:outerShdw blurRad="508000" dist="635000" dir="2700000" algn="tl" rotWithShape="0">
              <a:prstClr val="black">
                <a:alpha val="3000"/>
              </a:prstClr>
            </a:outerShdw>
          </a:effectLst>
        </p:grpSpPr>
        <p:pic>
          <p:nvPicPr>
            <p:cNvPr id="3" name="Picture 2">
              <a:extLst>
                <a:ext uri="{FF2B5EF4-FFF2-40B4-BE49-F238E27FC236}">
                  <a16:creationId xmlns:a16="http://schemas.microsoft.com/office/drawing/2014/main" id="{2CFEAC4B-FF0D-DDAB-7128-6AB209048EF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4707"/>
            <a:stretch/>
          </p:blipFill>
          <p:spPr>
            <a:xfrm>
              <a:off x="771179" y="717177"/>
              <a:ext cx="2492959" cy="5147163"/>
            </a:xfrm>
            <a:prstGeom prst="roundRect">
              <a:avLst>
                <a:gd name="adj" fmla="val 9912"/>
              </a:avLst>
            </a:prstGeom>
            <a:effectLst>
              <a:outerShdw blurRad="279695" dist="125675" dir="2700000" algn="tl" rotWithShape="0">
                <a:prstClr val="black">
                  <a:alpha val="12911"/>
                </a:prstClr>
              </a:outerShdw>
            </a:effectLst>
          </p:spPr>
        </p:pic>
        <p:pic>
          <p:nvPicPr>
            <p:cNvPr id="4" name="Picture 3">
              <a:extLst>
                <a:ext uri="{FF2B5EF4-FFF2-40B4-BE49-F238E27FC236}">
                  <a16:creationId xmlns:a16="http://schemas.microsoft.com/office/drawing/2014/main" id="{BFED2465-6CB5-0163-15A7-417415E27A9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57173" y="1554988"/>
              <a:ext cx="3120971" cy="517346"/>
            </a:xfrm>
            <a:prstGeom prst="roundRect">
              <a:avLst>
                <a:gd name="adj" fmla="val 9912"/>
              </a:avLst>
            </a:prstGeom>
            <a:ln w="19050">
              <a:solidFill>
                <a:schemeClr val="accent1"/>
              </a:solidFill>
            </a:ln>
            <a:effectLst>
              <a:outerShdw blurRad="444123" dist="181424" dir="2700000" algn="tl" rotWithShape="0">
                <a:prstClr val="black">
                  <a:alpha val="24890"/>
                </a:prstClr>
              </a:outerShdw>
            </a:effectLst>
          </p:spPr>
        </p:pic>
      </p:grpSp>
      <p:grpSp>
        <p:nvGrpSpPr>
          <p:cNvPr id="5" name="Group 4">
            <a:extLst>
              <a:ext uri="{FF2B5EF4-FFF2-40B4-BE49-F238E27FC236}">
                <a16:creationId xmlns:a16="http://schemas.microsoft.com/office/drawing/2014/main" id="{746C86A4-E5D8-4D01-9837-4CDBD7873056}"/>
              </a:ext>
            </a:extLst>
          </p:cNvPr>
          <p:cNvGrpSpPr/>
          <p:nvPr/>
        </p:nvGrpSpPr>
        <p:grpSpPr>
          <a:xfrm>
            <a:off x="0" y="-150473"/>
            <a:ext cx="12192000" cy="888274"/>
            <a:chOff x="0" y="-150473"/>
            <a:chExt cx="12192000" cy="888274"/>
          </a:xfrm>
        </p:grpSpPr>
        <p:sp>
          <p:nvSpPr>
            <p:cNvPr id="6" name="Rectangle: Rounded Corners 11">
              <a:extLst>
                <a:ext uri="{FF2B5EF4-FFF2-40B4-BE49-F238E27FC236}">
                  <a16:creationId xmlns:a16="http://schemas.microsoft.com/office/drawing/2014/main" id="{6EC48FA6-8CDF-A1E0-B258-AA61922475B1}"/>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Delete this slide if your financial institution does not yet offer Tap to Pay</a:t>
              </a:r>
              <a:endParaRPr lang="en-US" sz="1800">
                <a:latin typeface="Corbel" panose="020B0503020204020204" pitchFamily="34" charset="0"/>
              </a:endParaRPr>
            </a:p>
          </p:txBody>
        </p:sp>
        <p:sp>
          <p:nvSpPr>
            <p:cNvPr id="7" name="Octagon 6">
              <a:extLst>
                <a:ext uri="{FF2B5EF4-FFF2-40B4-BE49-F238E27FC236}">
                  <a16:creationId xmlns:a16="http://schemas.microsoft.com/office/drawing/2014/main" id="{655030DF-EEA1-5DE9-9D51-CE316DA57A86}"/>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Tree>
    <p:extLst>
      <p:ext uri="{BB962C8B-B14F-4D97-AF65-F5344CB8AC3E}">
        <p14:creationId xmlns:p14="http://schemas.microsoft.com/office/powerpoint/2010/main" val="1352992037"/>
      </p:ext>
    </p:extLst>
  </p:cSld>
  <p:clrMapOvr>
    <a:masterClrMapping/>
  </p:clrMapOvr>
  <mc:AlternateContent xmlns:mc="http://schemas.openxmlformats.org/markup-compatibility/2006">
    <mc:Choice xmlns:p14="http://schemas.microsoft.com/office/powerpoint/2010/main" Requires="p14">
      <p:transition spd="med" p14:dur="700" advClick="0" advTm="41378">
        <p:fade/>
      </p:transition>
    </mc:Choice>
    <mc:Fallback>
      <p:transition spd="med" advClick="0" advTm="41378">
        <p:fade/>
      </p:transition>
    </mc:Fallback>
  </mc:AlternateContent>
  <p:extLst>
    <p:ext uri="{E180D4A7-C9FB-4DFB-919C-405C955672EB}">
      <p14:showEvtLst xmlns:p14="http://schemas.microsoft.com/office/powerpoint/2010/main">
        <p14:playEvt time="0" objId="6"/>
        <p14:stopEvt time="0" objId="6"/>
        <p14:playEvt time="40" objId="6"/>
        <p14:stopEvt time="38425" objId="6"/>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C0F90D-4657-04F1-7D5E-061F77558512}"/>
              </a:ext>
            </a:extLst>
          </p:cNvPr>
          <p:cNvSpPr>
            <a:spLocks noGrp="1"/>
          </p:cNvSpPr>
          <p:nvPr>
            <p:ph type="title"/>
          </p:nvPr>
        </p:nvSpPr>
        <p:spPr/>
        <p:txBody>
          <a:bodyPr vert="horz" lIns="91440" tIns="45720" rIns="91440" bIns="45720" rtlCol="0" anchor="ctr">
            <a:spAutoFit/>
          </a:bodyPr>
          <a:lstStyle/>
          <a:p>
            <a:r>
              <a:rPr lang="en-US" b="1" spc="0" err="1">
                <a:solidFill>
                  <a:schemeClr val="tx2"/>
                </a:solidFill>
              </a:rPr>
              <a:t>Autobooks</a:t>
            </a:r>
            <a:r>
              <a:rPr lang="en-US" b="1" spc="0">
                <a:solidFill>
                  <a:schemeClr val="tx2"/>
                </a:solidFill>
              </a:rPr>
              <a:t> Hub Updates</a:t>
            </a:r>
          </a:p>
        </p:txBody>
      </p:sp>
      <p:sp>
        <p:nvSpPr>
          <p:cNvPr id="2" name="Rectangle 1">
            <a:extLst>
              <a:ext uri="{FF2B5EF4-FFF2-40B4-BE49-F238E27FC236}">
                <a16:creationId xmlns:a16="http://schemas.microsoft.com/office/drawing/2014/main" id="{7C9D79FB-9891-4E8D-2902-821E698617AD}"/>
              </a:ext>
            </a:extLst>
          </p:cNvPr>
          <p:cNvSpPr/>
          <p:nvPr/>
        </p:nvSpPr>
        <p:spPr>
          <a:xfrm>
            <a:off x="5468680" y="4008474"/>
            <a:ext cx="1254641" cy="1063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05062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0B66CCB-B299-E541-E5BE-D8455691F4ED}"/>
              </a:ext>
            </a:extLst>
          </p:cNvPr>
          <p:cNvSpPr txBox="1"/>
          <p:nvPr/>
        </p:nvSpPr>
        <p:spPr>
          <a:xfrm>
            <a:off x="902694" y="1080649"/>
            <a:ext cx="4860154" cy="2144305"/>
          </a:xfrm>
          <a:prstGeom prst="rect">
            <a:avLst/>
          </a:prstGeom>
          <a:noFill/>
        </p:spPr>
        <p:txBody>
          <a:bodyPr wrap="square">
            <a:spAutoFit/>
          </a:bodyPr>
          <a:lstStyle/>
          <a:p>
            <a:r>
              <a:rPr lang="en-US" sz="4267" b="1">
                <a:latin typeface="+mj-lt"/>
              </a:rPr>
              <a:t>The </a:t>
            </a:r>
            <a:r>
              <a:rPr lang="en-US" sz="4267" b="1" err="1">
                <a:latin typeface="+mj-lt"/>
              </a:rPr>
              <a:t>Autobooks</a:t>
            </a:r>
            <a:r>
              <a:rPr lang="en-US" sz="4267" b="1">
                <a:latin typeface="+mj-lt"/>
              </a:rPr>
              <a:t> Hub</a:t>
            </a:r>
          </a:p>
          <a:p>
            <a:r>
              <a:rPr lang="en-US" sz="2400">
                <a:latin typeface="+mn-lt"/>
              </a:rPr>
              <a:t>Your back office and admin portal for your </a:t>
            </a:r>
            <a:r>
              <a:rPr lang="en-US" sz="2400" err="1">
                <a:latin typeface="+mn-lt"/>
              </a:rPr>
              <a:t>Autobooks</a:t>
            </a:r>
            <a:r>
              <a:rPr lang="en-US" sz="2400">
                <a:latin typeface="+mn-lt"/>
              </a:rPr>
              <a:t> program.</a:t>
            </a:r>
          </a:p>
          <a:p>
            <a:endParaRPr lang="en-US" sz="4267">
              <a:latin typeface="+mn-lt"/>
            </a:endParaRPr>
          </a:p>
        </p:txBody>
      </p:sp>
      <p:sp>
        <p:nvSpPr>
          <p:cNvPr id="4" name="Slide Number Placeholder 3">
            <a:extLst>
              <a:ext uri="{FF2B5EF4-FFF2-40B4-BE49-F238E27FC236}">
                <a16:creationId xmlns:a16="http://schemas.microsoft.com/office/drawing/2014/main" id="{06C72766-F2C4-64E6-EE64-B726E091B868}"/>
              </a:ext>
            </a:extLst>
          </p:cNvPr>
          <p:cNvSpPr>
            <a:spLocks noGrp="1"/>
          </p:cNvSpPr>
          <p:nvPr>
            <p:ph type="sldNum" sz="quarter" idx="11"/>
          </p:nvPr>
        </p:nvSpPr>
        <p:spPr/>
        <p:txBody>
          <a:bodyPr/>
          <a:lstStyle/>
          <a:p>
            <a:fld id="{F7CADEA9-0AFC-B549-B690-A46B9B6402E4}" type="slidenum">
              <a:rPr lang="en-US" smtClean="0"/>
              <a:pPr/>
              <a:t>29</a:t>
            </a:fld>
            <a:endParaRPr lang="en-US"/>
          </a:p>
        </p:txBody>
      </p:sp>
      <p:pic>
        <p:nvPicPr>
          <p:cNvPr id="16" name="Picture 15" descr="A black and white logo&#10;&#10;Description automatically generated with low confidence">
            <a:extLst>
              <a:ext uri="{FF2B5EF4-FFF2-40B4-BE49-F238E27FC236}">
                <a16:creationId xmlns:a16="http://schemas.microsoft.com/office/drawing/2014/main" id="{0D5930DE-23C3-0FF1-BFC2-C4AEB6C019A5}"/>
              </a:ext>
            </a:extLst>
          </p:cNvPr>
          <p:cNvPicPr>
            <a:picLocks noChangeAspect="1"/>
          </p:cNvPicPr>
          <p:nvPr/>
        </p:nvPicPr>
        <p:blipFill>
          <a:blip r:embed="rId3"/>
          <a:stretch>
            <a:fillRect/>
          </a:stretch>
        </p:blipFill>
        <p:spPr>
          <a:xfrm>
            <a:off x="8926675" y="1783783"/>
            <a:ext cx="2667525" cy="754559"/>
          </a:xfrm>
          <a:prstGeom prst="rect">
            <a:avLst/>
          </a:prstGeom>
        </p:spPr>
      </p:pic>
      <p:sp>
        <p:nvSpPr>
          <p:cNvPr id="21" name="TextBox 20">
            <a:hlinkClick r:id="rId4"/>
            <a:extLst>
              <a:ext uri="{FF2B5EF4-FFF2-40B4-BE49-F238E27FC236}">
                <a16:creationId xmlns:a16="http://schemas.microsoft.com/office/drawing/2014/main" id="{A1EC7CCD-983E-104D-E499-9A25B9EFF1DF}"/>
              </a:ext>
            </a:extLst>
          </p:cNvPr>
          <p:cNvSpPr txBox="1"/>
          <p:nvPr/>
        </p:nvSpPr>
        <p:spPr>
          <a:xfrm>
            <a:off x="902693" y="2867439"/>
            <a:ext cx="2358949" cy="548114"/>
          </a:xfrm>
          <a:prstGeom prst="roundRect">
            <a:avLst>
              <a:gd name="adj" fmla="val 50000"/>
            </a:avLst>
          </a:prstGeom>
          <a:solidFill>
            <a:schemeClr val="accent4"/>
          </a:solidFill>
        </p:spPr>
        <p:txBody>
          <a:bodyPr wrap="square" tIns="0" bIns="36576">
            <a:spAutoFit/>
          </a:bodyPr>
          <a:lstStyle/>
          <a:p>
            <a:pPr algn="ctr">
              <a:lnSpc>
                <a:spcPct val="114000"/>
              </a:lnSpc>
            </a:pPr>
            <a:r>
              <a:rPr lang="en-US" sz="2133">
                <a:solidFill>
                  <a:schemeClr val="bg2">
                    <a:lumMod val="10000"/>
                  </a:schemeClr>
                </a:solidFill>
                <a:latin typeface="+mj-lt"/>
                <a:hlinkClick r:id="rId4">
                  <a:extLst>
                    <a:ext uri="{A12FA001-AC4F-418D-AE19-62706E023703}">
                      <ahyp:hlinkClr xmlns:ahyp="http://schemas.microsoft.com/office/drawing/2018/hyperlinkcolor" val="tx"/>
                    </a:ext>
                  </a:extLst>
                </a:hlinkClick>
              </a:rPr>
              <a:t>Learn more</a:t>
            </a:r>
            <a:r>
              <a:rPr lang="en-US" sz="2133">
                <a:latin typeface="+mj-lt"/>
              </a:rPr>
              <a:t> →</a:t>
            </a:r>
          </a:p>
        </p:txBody>
      </p:sp>
      <p:grpSp>
        <p:nvGrpSpPr>
          <p:cNvPr id="2" name="Group 1">
            <a:extLst>
              <a:ext uri="{FF2B5EF4-FFF2-40B4-BE49-F238E27FC236}">
                <a16:creationId xmlns:a16="http://schemas.microsoft.com/office/drawing/2014/main" id="{75863615-BB22-06C9-7FBC-FA67005C170F}"/>
              </a:ext>
            </a:extLst>
          </p:cNvPr>
          <p:cNvGrpSpPr/>
          <p:nvPr/>
        </p:nvGrpSpPr>
        <p:grpSpPr>
          <a:xfrm>
            <a:off x="6566568" y="1783783"/>
            <a:ext cx="4720213" cy="3468741"/>
            <a:chOff x="485121" y="984202"/>
            <a:chExt cx="3063914" cy="2191767"/>
          </a:xfrm>
          <a:effectLst/>
        </p:grpSpPr>
        <p:sp>
          <p:nvSpPr>
            <p:cNvPr id="3" name="Rounded Rectangle 15">
              <a:extLst>
                <a:ext uri="{FF2B5EF4-FFF2-40B4-BE49-F238E27FC236}">
                  <a16:creationId xmlns:a16="http://schemas.microsoft.com/office/drawing/2014/main" id="{D4F7A2FF-38F6-216F-A0BA-62AAFA000FAD}"/>
                </a:ext>
              </a:extLst>
            </p:cNvPr>
            <p:cNvSpPr/>
            <p:nvPr/>
          </p:nvSpPr>
          <p:spPr>
            <a:xfrm>
              <a:off x="485121" y="984202"/>
              <a:ext cx="3063914" cy="2191767"/>
            </a:xfrm>
            <a:prstGeom prst="roundRect">
              <a:avLst>
                <a:gd name="adj" fmla="val 1540"/>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pic>
          <p:nvPicPr>
            <p:cNvPr id="5" name="Picture 4">
              <a:extLst>
                <a:ext uri="{FF2B5EF4-FFF2-40B4-BE49-F238E27FC236}">
                  <a16:creationId xmlns:a16="http://schemas.microsoft.com/office/drawing/2014/main" id="{6174AE2E-932A-31F6-8DDA-17B2A4C99528}"/>
                </a:ext>
              </a:extLst>
            </p:cNvPr>
            <p:cNvPicPr>
              <a:picLocks noChangeAspect="1"/>
            </p:cNvPicPr>
            <p:nvPr/>
          </p:nvPicPr>
          <p:blipFill>
            <a:blip r:embed="rId5"/>
            <a:stretch>
              <a:fillRect/>
            </a:stretch>
          </p:blipFill>
          <p:spPr>
            <a:xfrm>
              <a:off x="606024" y="1102992"/>
              <a:ext cx="2822107" cy="1969642"/>
            </a:xfrm>
            <a:prstGeom prst="rect">
              <a:avLst/>
            </a:prstGeom>
            <a:ln>
              <a:noFill/>
            </a:ln>
            <a:effectLst/>
          </p:spPr>
        </p:pic>
      </p:grpSp>
      <p:sp>
        <p:nvSpPr>
          <p:cNvPr id="6" name="Footer Placeholder 12">
            <a:extLst>
              <a:ext uri="{FF2B5EF4-FFF2-40B4-BE49-F238E27FC236}">
                <a16:creationId xmlns:a16="http://schemas.microsoft.com/office/drawing/2014/main" id="{E1A0E97B-B8CB-8C49-8B87-3831A827386D}"/>
              </a:ext>
            </a:extLst>
          </p:cNvPr>
          <p:cNvSpPr>
            <a:spLocks noGrp="1"/>
          </p:cNvSpPr>
          <p:nvPr>
            <p:ph type="ftr" sz="quarter" idx="10"/>
          </p:nvPr>
        </p:nvSpPr>
        <p:spPr>
          <a:xfrm>
            <a:off x="1275080" y="6356351"/>
            <a:ext cx="7198360" cy="366183"/>
          </a:xfrm>
        </p:spPr>
        <p:txBody>
          <a:bodyPr/>
          <a:lstStyle/>
          <a:p>
            <a:r>
              <a:rPr lang="en-US"/>
              <a:t>FOR INTERNAL TRAINING USE ONLY</a:t>
            </a:r>
          </a:p>
        </p:txBody>
      </p:sp>
    </p:spTree>
    <p:extLst>
      <p:ext uri="{BB962C8B-B14F-4D97-AF65-F5344CB8AC3E}">
        <p14:creationId xmlns:p14="http://schemas.microsoft.com/office/powerpoint/2010/main" val="7952611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9C0F90D-4657-04F1-7D5E-061F77558512}"/>
              </a:ext>
            </a:extLst>
          </p:cNvPr>
          <p:cNvSpPr>
            <a:spLocks noGrp="1"/>
          </p:cNvSpPr>
          <p:nvPr>
            <p:ph type="title"/>
          </p:nvPr>
        </p:nvSpPr>
        <p:spPr/>
        <p:txBody>
          <a:bodyPr/>
          <a:lstStyle/>
          <a:p>
            <a:r>
              <a:rPr lang="en-US" b="1" spc="0" err="1">
                <a:solidFill>
                  <a:schemeClr val="tx2"/>
                </a:solidFill>
              </a:rPr>
              <a:t>Autobooks</a:t>
            </a:r>
            <a:r>
              <a:rPr lang="en-US" b="1" spc="0">
                <a:solidFill>
                  <a:schemeClr val="tx2"/>
                </a:solidFill>
              </a:rPr>
              <a:t> Basics</a:t>
            </a:r>
          </a:p>
        </p:txBody>
      </p:sp>
      <p:sp>
        <p:nvSpPr>
          <p:cNvPr id="2" name="Rectangle 1">
            <a:extLst>
              <a:ext uri="{FF2B5EF4-FFF2-40B4-BE49-F238E27FC236}">
                <a16:creationId xmlns:a16="http://schemas.microsoft.com/office/drawing/2014/main" id="{6953E0CD-A8C2-E10E-BE5F-2D065AA2B56D}"/>
              </a:ext>
            </a:extLst>
          </p:cNvPr>
          <p:cNvSpPr/>
          <p:nvPr/>
        </p:nvSpPr>
        <p:spPr>
          <a:xfrm>
            <a:off x="5468680" y="4008474"/>
            <a:ext cx="1254641" cy="1063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12">
            <a:extLst>
              <a:ext uri="{FF2B5EF4-FFF2-40B4-BE49-F238E27FC236}">
                <a16:creationId xmlns:a16="http://schemas.microsoft.com/office/drawing/2014/main" id="{DE86DD37-8629-E1CF-B5E7-2EB49C17B265}"/>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8891834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8DE3810-C964-19A6-95B1-FAA461D8C3FD}"/>
              </a:ext>
            </a:extLst>
          </p:cNvPr>
          <p:cNvSpPr>
            <a:spLocks noGrp="1"/>
          </p:cNvSpPr>
          <p:nvPr>
            <p:ph type="sldNum" sz="quarter" idx="11"/>
          </p:nvPr>
        </p:nvSpPr>
        <p:spPr/>
        <p:txBody>
          <a:bodyPr/>
          <a:lstStyle/>
          <a:p>
            <a:fld id="{F7CADEA9-0AFC-B549-B690-A46B9B6402E4}" type="slidenum">
              <a:rPr lang="en-US" smtClean="0"/>
              <a:pPr/>
              <a:t>30</a:t>
            </a:fld>
            <a:endParaRPr lang="en-US"/>
          </a:p>
        </p:txBody>
      </p:sp>
      <p:sp>
        <p:nvSpPr>
          <p:cNvPr id="11" name="TextBox 10">
            <a:extLst>
              <a:ext uri="{FF2B5EF4-FFF2-40B4-BE49-F238E27FC236}">
                <a16:creationId xmlns:a16="http://schemas.microsoft.com/office/drawing/2014/main" id="{6E789C1E-A1CD-7139-C5D6-31B06108EAE0}"/>
              </a:ext>
            </a:extLst>
          </p:cNvPr>
          <p:cNvSpPr txBox="1"/>
          <p:nvPr/>
        </p:nvSpPr>
        <p:spPr>
          <a:xfrm>
            <a:off x="482250" y="4645540"/>
            <a:ext cx="4405446" cy="707886"/>
          </a:xfrm>
          <a:prstGeom prst="rect">
            <a:avLst/>
          </a:prstGeom>
          <a:noFill/>
        </p:spPr>
        <p:txBody>
          <a:bodyPr wrap="square">
            <a:spAutoFit/>
          </a:bodyPr>
          <a:lstStyle>
            <a:defPPr marR="0" lvl="0" algn="l" rtl="0">
              <a:lnSpc>
                <a:spcPct val="100000"/>
              </a:lnSpc>
              <a:spcBef>
                <a:spcPts val="0"/>
              </a:spcBef>
              <a:spcAft>
                <a:spcPts val="0"/>
              </a:spcAft>
            </a:defPPr>
            <a:lvl1pPr algn="ctr">
              <a:defRPr>
                <a:solidFill>
                  <a:srgbClr val="060E21"/>
                </a:solidFill>
                <a:effectLst/>
                <a:latin typeface="Source Sans Pro" panose="020B0503030403020204" pitchFamily="34" charset="0"/>
              </a:defRPr>
            </a:lvl1pPr>
          </a:lstStyle>
          <a:p>
            <a:r>
              <a:rPr lang="en-US" sz="2000">
                <a:latin typeface="+mn-lt"/>
              </a:rPr>
              <a:t>A snapshot of your program’s progress on a daily, weekly, or monthly basis.</a:t>
            </a:r>
          </a:p>
        </p:txBody>
      </p:sp>
      <p:sp>
        <p:nvSpPr>
          <p:cNvPr id="12" name="TextBox 11">
            <a:hlinkClick r:id="rId3"/>
            <a:extLst>
              <a:ext uri="{FF2B5EF4-FFF2-40B4-BE49-F238E27FC236}">
                <a16:creationId xmlns:a16="http://schemas.microsoft.com/office/drawing/2014/main" id="{986E0F69-1270-7244-EB9C-E01D014C98D4}"/>
              </a:ext>
            </a:extLst>
          </p:cNvPr>
          <p:cNvSpPr txBox="1"/>
          <p:nvPr/>
        </p:nvSpPr>
        <p:spPr>
          <a:xfrm>
            <a:off x="1257148" y="5645011"/>
            <a:ext cx="2337191" cy="545138"/>
          </a:xfrm>
          <a:prstGeom prst="roundRect">
            <a:avLst>
              <a:gd name="adj" fmla="val 50000"/>
            </a:avLst>
          </a:prstGeom>
          <a:solidFill>
            <a:schemeClr val="accent4"/>
          </a:solidFill>
        </p:spPr>
        <p:txBody>
          <a:bodyPr wrap="square" tIns="0" bIns="36576">
            <a:spAutoFit/>
          </a:bodyPr>
          <a:lstStyle>
            <a:defPPr marR="0" lvl="0" algn="l" rtl="0">
              <a:lnSpc>
                <a:spcPct val="100000"/>
              </a:lnSpc>
              <a:spcBef>
                <a:spcPts val="0"/>
              </a:spcBef>
              <a:spcAft>
                <a:spcPts val="0"/>
              </a:spcAft>
            </a:defPPr>
            <a:lvl1pPr algn="ctr">
              <a:lnSpc>
                <a:spcPct val="114000"/>
              </a:lnSpc>
              <a:defRPr sz="2133">
                <a:latin typeface="+mj-lt"/>
              </a:defRPr>
            </a:lvl1pPr>
            <a:lvl2pPr>
              <a:defRPr>
                <a:solidFill>
                  <a:srgbClr val="000000"/>
                </a:solidFill>
                <a:latin typeface="Arial"/>
                <a:ea typeface="Arial"/>
                <a:cs typeface="Arial"/>
              </a:defRPr>
            </a:lvl2pPr>
            <a:lvl3pPr>
              <a:defRPr>
                <a:solidFill>
                  <a:srgbClr val="000000"/>
                </a:solidFill>
                <a:latin typeface="Arial"/>
                <a:ea typeface="Arial"/>
                <a:cs typeface="Arial"/>
              </a:defRPr>
            </a:lvl3pPr>
            <a:lvl4pPr>
              <a:defRPr>
                <a:solidFill>
                  <a:srgbClr val="000000"/>
                </a:solidFill>
                <a:latin typeface="Arial"/>
                <a:ea typeface="Arial"/>
                <a:cs typeface="Arial"/>
              </a:defRPr>
            </a:lvl4pPr>
            <a:lvl5pPr>
              <a:defRPr>
                <a:solidFill>
                  <a:srgbClr val="000000"/>
                </a:solidFill>
                <a:latin typeface="Arial"/>
                <a:ea typeface="Arial"/>
                <a:cs typeface="Arial"/>
              </a:defRPr>
            </a:lvl5pPr>
            <a:lvl6pPr>
              <a:defRPr>
                <a:solidFill>
                  <a:srgbClr val="000000"/>
                </a:solidFill>
                <a:latin typeface="Arial"/>
                <a:ea typeface="Arial"/>
                <a:cs typeface="Arial"/>
              </a:defRPr>
            </a:lvl6pPr>
            <a:lvl7pPr>
              <a:defRPr>
                <a:solidFill>
                  <a:srgbClr val="000000"/>
                </a:solidFill>
                <a:latin typeface="Arial"/>
                <a:ea typeface="Arial"/>
                <a:cs typeface="Arial"/>
              </a:defRPr>
            </a:lvl7pPr>
            <a:lvl8pPr>
              <a:defRPr>
                <a:solidFill>
                  <a:srgbClr val="000000"/>
                </a:solidFill>
                <a:latin typeface="Arial"/>
                <a:ea typeface="Arial"/>
                <a:cs typeface="Arial"/>
              </a:defRPr>
            </a:lvl8pPr>
            <a:lvl9pPr>
              <a:defRPr>
                <a:solidFill>
                  <a:srgbClr val="000000"/>
                </a:solidFill>
                <a:latin typeface="Arial"/>
                <a:ea typeface="Arial"/>
                <a:cs typeface="Arial"/>
              </a:defRPr>
            </a:lvl9pPr>
          </a:lstStyle>
          <a:p>
            <a:r>
              <a:rPr lang="en-US">
                <a:solidFill>
                  <a:schemeClr val="bg2">
                    <a:lumMod val="10000"/>
                  </a:schemeClr>
                </a:solidFill>
                <a:hlinkClick r:id="rId3">
                  <a:extLst>
                    <a:ext uri="{A12FA001-AC4F-418D-AE19-62706E023703}">
                      <ahyp:hlinkClr xmlns:ahyp="http://schemas.microsoft.com/office/drawing/2018/hyperlinkcolor" val="tx"/>
                    </a:ext>
                  </a:extLst>
                </a:hlinkClick>
              </a:rPr>
              <a:t>Learn more</a:t>
            </a:r>
            <a:r>
              <a:rPr lang="en-US"/>
              <a:t> →  </a:t>
            </a:r>
          </a:p>
        </p:txBody>
      </p:sp>
      <p:grpSp>
        <p:nvGrpSpPr>
          <p:cNvPr id="17" name="Group 16">
            <a:extLst>
              <a:ext uri="{FF2B5EF4-FFF2-40B4-BE49-F238E27FC236}">
                <a16:creationId xmlns:a16="http://schemas.microsoft.com/office/drawing/2014/main" id="{2FAB8EBF-FA5E-DF1A-260D-70874142FC4F}"/>
              </a:ext>
            </a:extLst>
          </p:cNvPr>
          <p:cNvGrpSpPr/>
          <p:nvPr/>
        </p:nvGrpSpPr>
        <p:grpSpPr>
          <a:xfrm>
            <a:off x="661594" y="1300691"/>
            <a:ext cx="4046761" cy="2894845"/>
            <a:chOff x="485121" y="984202"/>
            <a:chExt cx="3063914" cy="2191767"/>
          </a:xfrm>
          <a:effectLst/>
        </p:grpSpPr>
        <p:sp>
          <p:nvSpPr>
            <p:cNvPr id="16" name="Rounded Rectangle 15">
              <a:extLst>
                <a:ext uri="{FF2B5EF4-FFF2-40B4-BE49-F238E27FC236}">
                  <a16:creationId xmlns:a16="http://schemas.microsoft.com/office/drawing/2014/main" id="{3D56B03F-1C96-FA24-FC73-2AF4E2B34BDC}"/>
                </a:ext>
              </a:extLst>
            </p:cNvPr>
            <p:cNvSpPr/>
            <p:nvPr/>
          </p:nvSpPr>
          <p:spPr>
            <a:xfrm>
              <a:off x="485121" y="984202"/>
              <a:ext cx="3063914" cy="2191767"/>
            </a:xfrm>
            <a:prstGeom prst="roundRect">
              <a:avLst>
                <a:gd name="adj" fmla="val 1540"/>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pic>
          <p:nvPicPr>
            <p:cNvPr id="2" name="Picture 1">
              <a:extLst>
                <a:ext uri="{FF2B5EF4-FFF2-40B4-BE49-F238E27FC236}">
                  <a16:creationId xmlns:a16="http://schemas.microsoft.com/office/drawing/2014/main" id="{ABEC6C18-AD12-9E8E-0F9B-7D169F017ADE}"/>
                </a:ext>
              </a:extLst>
            </p:cNvPr>
            <p:cNvPicPr>
              <a:picLocks noChangeAspect="1"/>
            </p:cNvPicPr>
            <p:nvPr/>
          </p:nvPicPr>
          <p:blipFill>
            <a:blip r:embed="rId4"/>
            <a:stretch>
              <a:fillRect/>
            </a:stretch>
          </p:blipFill>
          <p:spPr>
            <a:xfrm>
              <a:off x="606024" y="1102992"/>
              <a:ext cx="2822107" cy="1969642"/>
            </a:xfrm>
            <a:prstGeom prst="rect">
              <a:avLst/>
            </a:prstGeom>
            <a:ln>
              <a:noFill/>
            </a:ln>
            <a:effectLst/>
          </p:spPr>
        </p:pic>
      </p:grpSp>
      <p:sp>
        <p:nvSpPr>
          <p:cNvPr id="8" name="TextBox 7">
            <a:extLst>
              <a:ext uri="{FF2B5EF4-FFF2-40B4-BE49-F238E27FC236}">
                <a16:creationId xmlns:a16="http://schemas.microsoft.com/office/drawing/2014/main" id="{EEBC6F11-555B-7DBE-EF4E-41802F1B5D33}"/>
              </a:ext>
            </a:extLst>
          </p:cNvPr>
          <p:cNvSpPr txBox="1"/>
          <p:nvPr/>
        </p:nvSpPr>
        <p:spPr>
          <a:xfrm>
            <a:off x="1751866" y="596576"/>
            <a:ext cx="1866217" cy="338554"/>
          </a:xfrm>
          <a:prstGeom prst="rect">
            <a:avLst/>
          </a:prstGeom>
          <a:gradFill flip="none" rotWithShape="1">
            <a:gsLst>
              <a:gs pos="82000">
                <a:schemeClr val="tx2"/>
              </a:gs>
              <a:gs pos="0">
                <a:schemeClr val="accent1"/>
              </a:gs>
            </a:gsLst>
            <a:lin ang="2400000" scaled="0"/>
            <a:tileRect/>
          </a:gradFill>
        </p:spPr>
        <p:txBody>
          <a:bodyPr wrap="none" rtlCol="0">
            <a:spAutoFit/>
          </a:bodyPr>
          <a:lstStyle>
            <a:defPPr marR="0" lvl="0" algn="l" rtl="0">
              <a:lnSpc>
                <a:spcPct val="100000"/>
              </a:lnSpc>
              <a:spcBef>
                <a:spcPts val="0"/>
              </a:spcBef>
              <a:spcAft>
                <a:spcPts val="0"/>
              </a:spcAft>
            </a:defPPr>
            <a:lvl1pPr algn="ctr">
              <a:defRPr sz="1600" spc="400">
                <a:solidFill>
                  <a:schemeClr val="bg1"/>
                </a:solidFill>
                <a:latin typeface="+mj-lt"/>
              </a:defRPr>
            </a:lvl1pPr>
          </a:lstStyle>
          <a:p>
            <a:r>
              <a:rPr lang="en-US" b="1"/>
              <a:t>DASHBOARD</a:t>
            </a:r>
          </a:p>
        </p:txBody>
      </p:sp>
      <p:cxnSp>
        <p:nvCxnSpPr>
          <p:cNvPr id="9" name="Straight Connector 8">
            <a:extLst>
              <a:ext uri="{FF2B5EF4-FFF2-40B4-BE49-F238E27FC236}">
                <a16:creationId xmlns:a16="http://schemas.microsoft.com/office/drawing/2014/main" id="{DDC26BA8-806A-1CBC-38F4-A3220ADB3E5C}"/>
              </a:ext>
            </a:extLst>
          </p:cNvPr>
          <p:cNvCxnSpPr>
            <a:cxnSpLocks/>
          </p:cNvCxnSpPr>
          <p:nvPr/>
        </p:nvCxnSpPr>
        <p:spPr>
          <a:xfrm>
            <a:off x="5287345" y="0"/>
            <a:ext cx="0" cy="6858000"/>
          </a:xfrm>
          <a:prstGeom prst="line">
            <a:avLst/>
          </a:prstGeom>
          <a:ln w="12700">
            <a:solidFill>
              <a:schemeClr val="accent2">
                <a:alpha val="3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1295431-B7FB-ECC7-C949-5BA63B6AAC93}"/>
              </a:ext>
            </a:extLst>
          </p:cNvPr>
          <p:cNvSpPr txBox="1"/>
          <p:nvPr/>
        </p:nvSpPr>
        <p:spPr>
          <a:xfrm>
            <a:off x="7838326" y="596576"/>
            <a:ext cx="1754005" cy="338554"/>
          </a:xfrm>
          <a:prstGeom prst="rect">
            <a:avLst/>
          </a:prstGeom>
          <a:gradFill flip="none" rotWithShape="1">
            <a:gsLst>
              <a:gs pos="82000">
                <a:schemeClr val="tx2"/>
              </a:gs>
              <a:gs pos="0">
                <a:schemeClr val="accent1"/>
              </a:gs>
            </a:gsLst>
            <a:lin ang="2400000" scaled="0"/>
            <a:tileRect/>
          </a:gradFill>
        </p:spPr>
        <p:txBody>
          <a:bodyPr wrap="none" rtlCol="0">
            <a:spAutoFit/>
          </a:bodyPr>
          <a:lstStyle>
            <a:defPPr marR="0" lvl="0" algn="l" rtl="0">
              <a:lnSpc>
                <a:spcPct val="100000"/>
              </a:lnSpc>
              <a:spcBef>
                <a:spcPts val="0"/>
              </a:spcBef>
              <a:spcAft>
                <a:spcPts val="0"/>
              </a:spcAft>
            </a:defPPr>
            <a:lvl1pPr algn="ctr">
              <a:defRPr sz="1600" spc="400">
                <a:solidFill>
                  <a:schemeClr val="bg1"/>
                </a:solidFill>
                <a:latin typeface="+mj-lt"/>
              </a:defRPr>
            </a:lvl1pPr>
          </a:lstStyle>
          <a:p>
            <a:r>
              <a:rPr lang="en-US" b="1"/>
              <a:t>REPORTING</a:t>
            </a:r>
          </a:p>
        </p:txBody>
      </p:sp>
      <p:sp>
        <p:nvSpPr>
          <p:cNvPr id="14" name="TextBox 13">
            <a:hlinkClick r:id="rId5"/>
            <a:extLst>
              <a:ext uri="{FF2B5EF4-FFF2-40B4-BE49-F238E27FC236}">
                <a16:creationId xmlns:a16="http://schemas.microsoft.com/office/drawing/2014/main" id="{D64581AD-5F5A-86D3-D387-C99554700357}"/>
              </a:ext>
            </a:extLst>
          </p:cNvPr>
          <p:cNvSpPr txBox="1"/>
          <p:nvPr/>
        </p:nvSpPr>
        <p:spPr>
          <a:xfrm>
            <a:off x="7524081" y="5645011"/>
            <a:ext cx="2411807" cy="545138"/>
          </a:xfrm>
          <a:prstGeom prst="roundRect">
            <a:avLst>
              <a:gd name="adj" fmla="val 50000"/>
            </a:avLst>
          </a:prstGeom>
          <a:solidFill>
            <a:schemeClr val="accent4"/>
          </a:solidFill>
        </p:spPr>
        <p:txBody>
          <a:bodyPr wrap="square" tIns="0" bIns="36576">
            <a:spAutoFit/>
          </a:bodyPr>
          <a:lstStyle>
            <a:defPPr marR="0" lvl="0" algn="l" rtl="0">
              <a:lnSpc>
                <a:spcPct val="100000"/>
              </a:lnSpc>
              <a:spcBef>
                <a:spcPts val="0"/>
              </a:spcBef>
              <a:spcAft>
                <a:spcPts val="0"/>
              </a:spcAft>
              <a:defRPr/>
            </a:defPPr>
            <a:lvl1pPr algn="ctr">
              <a:lnSpc>
                <a:spcPct val="114000"/>
              </a:lnSpc>
              <a:defRPr sz="2133">
                <a:latin typeface="+mj-lt"/>
              </a:defRPr>
            </a:lvl1pPr>
          </a:lstStyle>
          <a:p>
            <a:r>
              <a:rPr lang="en-US">
                <a:solidFill>
                  <a:schemeClr val="bg2">
                    <a:lumMod val="10000"/>
                  </a:schemeClr>
                </a:solidFill>
                <a:hlinkClick r:id="rId5">
                  <a:extLst>
                    <a:ext uri="{A12FA001-AC4F-418D-AE19-62706E023703}">
                      <ahyp:hlinkClr xmlns:ahyp="http://schemas.microsoft.com/office/drawing/2018/hyperlinkcolor" val="tx"/>
                    </a:ext>
                  </a:extLst>
                </a:hlinkClick>
              </a:rPr>
              <a:t>Learn more</a:t>
            </a:r>
            <a:r>
              <a:rPr lang="en-US"/>
              <a:t> →  </a:t>
            </a:r>
          </a:p>
        </p:txBody>
      </p:sp>
      <p:sp>
        <p:nvSpPr>
          <p:cNvPr id="15" name="TextBox 14">
            <a:extLst>
              <a:ext uri="{FF2B5EF4-FFF2-40B4-BE49-F238E27FC236}">
                <a16:creationId xmlns:a16="http://schemas.microsoft.com/office/drawing/2014/main" id="{EFDF008F-D6B9-3777-4CE9-721F5078A41F}"/>
              </a:ext>
            </a:extLst>
          </p:cNvPr>
          <p:cNvSpPr txBox="1"/>
          <p:nvPr/>
        </p:nvSpPr>
        <p:spPr>
          <a:xfrm>
            <a:off x="6822058" y="4646412"/>
            <a:ext cx="3786537" cy="707886"/>
          </a:xfrm>
          <a:prstGeom prst="rect">
            <a:avLst/>
          </a:prstGeom>
          <a:noFill/>
        </p:spPr>
        <p:txBody>
          <a:bodyPr wrap="square">
            <a:spAutoFit/>
          </a:bodyPr>
          <a:lstStyle>
            <a:defPPr marR="0" lvl="0" algn="l" rtl="0">
              <a:lnSpc>
                <a:spcPct val="100000"/>
              </a:lnSpc>
              <a:spcBef>
                <a:spcPts val="0"/>
              </a:spcBef>
              <a:spcAft>
                <a:spcPts val="0"/>
              </a:spcAft>
            </a:defPPr>
            <a:lvl1pPr algn="ctr">
              <a:defRPr>
                <a:solidFill>
                  <a:srgbClr val="060E21"/>
                </a:solidFill>
                <a:effectLst/>
                <a:latin typeface="Source Sans Pro" panose="020B0503030403020204" pitchFamily="34" charset="0"/>
              </a:defRPr>
            </a:lvl1pPr>
          </a:lstStyle>
          <a:p>
            <a:r>
              <a:rPr lang="en-US" sz="2000">
                <a:latin typeface="+mn-lt"/>
              </a:rPr>
              <a:t>Report out on your program’s success to stakeholders.</a:t>
            </a:r>
          </a:p>
        </p:txBody>
      </p:sp>
      <p:grpSp>
        <p:nvGrpSpPr>
          <p:cNvPr id="23" name="Group 22">
            <a:extLst>
              <a:ext uri="{FF2B5EF4-FFF2-40B4-BE49-F238E27FC236}">
                <a16:creationId xmlns:a16="http://schemas.microsoft.com/office/drawing/2014/main" id="{A7ACEF6E-FB78-F169-8EF0-407BCBC07EBC}"/>
              </a:ext>
            </a:extLst>
          </p:cNvPr>
          <p:cNvGrpSpPr/>
          <p:nvPr/>
        </p:nvGrpSpPr>
        <p:grpSpPr>
          <a:xfrm>
            <a:off x="5771406" y="1300691"/>
            <a:ext cx="5887845" cy="2894845"/>
            <a:chOff x="4336225" y="975518"/>
            <a:chExt cx="4415884" cy="2171134"/>
          </a:xfrm>
        </p:grpSpPr>
        <p:sp>
          <p:nvSpPr>
            <p:cNvPr id="18" name="Rounded Rectangle 17">
              <a:extLst>
                <a:ext uri="{FF2B5EF4-FFF2-40B4-BE49-F238E27FC236}">
                  <a16:creationId xmlns:a16="http://schemas.microsoft.com/office/drawing/2014/main" id="{FD715D11-4C66-9368-C848-5F46387447C6}"/>
                </a:ext>
              </a:extLst>
            </p:cNvPr>
            <p:cNvSpPr/>
            <p:nvPr/>
          </p:nvSpPr>
          <p:spPr>
            <a:xfrm>
              <a:off x="4336225" y="975518"/>
              <a:ext cx="4415884" cy="2171134"/>
            </a:xfrm>
            <a:prstGeom prst="roundRect">
              <a:avLst>
                <a:gd name="adj" fmla="val 1540"/>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89"/>
            </a:p>
          </p:txBody>
        </p:sp>
        <p:pic>
          <p:nvPicPr>
            <p:cNvPr id="21" name="Picture 20">
              <a:extLst>
                <a:ext uri="{FF2B5EF4-FFF2-40B4-BE49-F238E27FC236}">
                  <a16:creationId xmlns:a16="http://schemas.microsoft.com/office/drawing/2014/main" id="{E962153A-2B4B-57A3-FEB9-311766265A29}"/>
                </a:ext>
              </a:extLst>
            </p:cNvPr>
            <p:cNvPicPr>
              <a:picLocks noChangeAspect="1"/>
            </p:cNvPicPr>
            <p:nvPr/>
          </p:nvPicPr>
          <p:blipFill rotWithShape="1">
            <a:blip r:embed="rId6"/>
            <a:srcRect l="634" t="910" r="807" b="2057"/>
            <a:stretch/>
          </p:blipFill>
          <p:spPr>
            <a:xfrm>
              <a:off x="4461299" y="1143448"/>
              <a:ext cx="4187722" cy="1882180"/>
            </a:xfrm>
            <a:prstGeom prst="rect">
              <a:avLst/>
            </a:prstGeom>
          </p:spPr>
        </p:pic>
      </p:grpSp>
      <p:sp>
        <p:nvSpPr>
          <p:cNvPr id="4" name="Footer Placeholder 12">
            <a:extLst>
              <a:ext uri="{FF2B5EF4-FFF2-40B4-BE49-F238E27FC236}">
                <a16:creationId xmlns:a16="http://schemas.microsoft.com/office/drawing/2014/main" id="{EEBB9B34-E2B9-3A13-6E0E-8F3FD9A3B3A0}"/>
              </a:ext>
            </a:extLst>
          </p:cNvPr>
          <p:cNvSpPr>
            <a:spLocks noGrp="1"/>
          </p:cNvSpPr>
          <p:nvPr>
            <p:ph type="ftr" sz="quarter" idx="10"/>
          </p:nvPr>
        </p:nvSpPr>
        <p:spPr>
          <a:xfrm>
            <a:off x="1275080" y="6356351"/>
            <a:ext cx="7198360" cy="366183"/>
          </a:xfrm>
        </p:spPr>
        <p:txBody>
          <a:bodyPr/>
          <a:lstStyle/>
          <a:p>
            <a:r>
              <a:rPr lang="en-US"/>
              <a:t>FOR INTERNAL TRAINING USE ONLY</a:t>
            </a:r>
          </a:p>
        </p:txBody>
      </p:sp>
    </p:spTree>
    <p:extLst>
      <p:ext uri="{BB962C8B-B14F-4D97-AF65-F5344CB8AC3E}">
        <p14:creationId xmlns:p14="http://schemas.microsoft.com/office/powerpoint/2010/main" val="2951361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8DE3810-C964-19A6-95B1-FAA461D8C3FD}"/>
              </a:ext>
            </a:extLst>
          </p:cNvPr>
          <p:cNvSpPr>
            <a:spLocks noGrp="1"/>
          </p:cNvSpPr>
          <p:nvPr>
            <p:ph type="sldNum" sz="quarter" idx="1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F7CADEA9-0AFC-B549-B690-A46B9B6402E4}" type="slidenum">
              <a:rPr kumimoji="0" lang="en-US" sz="933" b="0" i="0" u="none" strike="noStrike" kern="0" cap="none" spc="0" normalizeH="0" baseline="0" noProof="0" smtClean="0">
                <a:ln>
                  <a:noFill/>
                </a:ln>
                <a:solidFill>
                  <a:srgbClr val="5B6670"/>
                </a:solidFill>
                <a:effectLst/>
                <a:uLnTx/>
                <a:uFillTx/>
                <a:latin typeface="Corbel" panose="020B0503020204020204"/>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31</a:t>
            </a:fld>
            <a:endParaRPr kumimoji="0" lang="en-US" sz="933" b="0" i="0" u="none" strike="noStrike" kern="0" cap="none" spc="0" normalizeH="0" baseline="0" noProof="0">
              <a:ln>
                <a:noFill/>
              </a:ln>
              <a:solidFill>
                <a:srgbClr val="5B6670"/>
              </a:solidFill>
              <a:effectLst/>
              <a:uLnTx/>
              <a:uFillTx/>
              <a:latin typeface="Corbel" panose="020B0503020204020204"/>
              <a:cs typeface="Arial"/>
              <a:sym typeface="Arial"/>
            </a:endParaRPr>
          </a:p>
        </p:txBody>
      </p:sp>
      <p:sp>
        <p:nvSpPr>
          <p:cNvPr id="8" name="TextBox 7">
            <a:extLst>
              <a:ext uri="{FF2B5EF4-FFF2-40B4-BE49-F238E27FC236}">
                <a16:creationId xmlns:a16="http://schemas.microsoft.com/office/drawing/2014/main" id="{EEBC6F11-555B-7DBE-EF4E-41802F1B5D33}"/>
              </a:ext>
            </a:extLst>
          </p:cNvPr>
          <p:cNvSpPr txBox="1"/>
          <p:nvPr/>
        </p:nvSpPr>
        <p:spPr>
          <a:xfrm>
            <a:off x="1543066" y="1088093"/>
            <a:ext cx="1502334" cy="338554"/>
          </a:xfrm>
          <a:prstGeom prst="rect">
            <a:avLst/>
          </a:prstGeom>
          <a:gradFill flip="none" rotWithShape="1">
            <a:gsLst>
              <a:gs pos="82000">
                <a:schemeClr val="tx2"/>
              </a:gs>
              <a:gs pos="0">
                <a:schemeClr val="accent1"/>
              </a:gs>
            </a:gsLst>
            <a:lin ang="2400000" scaled="0"/>
            <a:tileRect/>
          </a:gradFill>
        </p:spPr>
        <p:txBody>
          <a:bodyPr wrap="none" rtlCol="0">
            <a:spAutoFit/>
          </a:bodyPr>
          <a:lstStyle>
            <a:defPPr marR="0" lvl="0" algn="l" rtl="0">
              <a:lnSpc>
                <a:spcPct val="100000"/>
              </a:lnSpc>
              <a:spcBef>
                <a:spcPts val="0"/>
              </a:spcBef>
              <a:spcAft>
                <a:spcPts val="0"/>
              </a:spcAft>
            </a:defPPr>
            <a:lvl1pPr algn="ctr">
              <a:defRPr sz="1600" spc="400">
                <a:solidFill>
                  <a:schemeClr val="bg1"/>
                </a:solidFill>
                <a:latin typeface="+mj-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400" normalizeH="0" baseline="0" noProof="0">
                <a:ln>
                  <a:noFill/>
                </a:ln>
                <a:solidFill>
                  <a:srgbClr val="FFFFFF"/>
                </a:solidFill>
                <a:effectLst/>
                <a:uLnTx/>
                <a:uFillTx/>
                <a:latin typeface="Corbel" panose="020B0503020204020204"/>
                <a:cs typeface="Arial"/>
                <a:sym typeface="Arial"/>
              </a:rPr>
              <a:t>GET HELP</a:t>
            </a:r>
          </a:p>
        </p:txBody>
      </p:sp>
      <p:cxnSp>
        <p:nvCxnSpPr>
          <p:cNvPr id="9" name="Straight Connector 8">
            <a:extLst>
              <a:ext uri="{FF2B5EF4-FFF2-40B4-BE49-F238E27FC236}">
                <a16:creationId xmlns:a16="http://schemas.microsoft.com/office/drawing/2014/main" id="{DDC26BA8-806A-1CBC-38F4-A3220ADB3E5C}"/>
              </a:ext>
            </a:extLst>
          </p:cNvPr>
          <p:cNvCxnSpPr>
            <a:cxnSpLocks/>
          </p:cNvCxnSpPr>
          <p:nvPr/>
        </p:nvCxnSpPr>
        <p:spPr>
          <a:xfrm>
            <a:off x="4548793" y="0"/>
            <a:ext cx="0" cy="6858000"/>
          </a:xfrm>
          <a:prstGeom prst="line">
            <a:avLst/>
          </a:prstGeom>
          <a:ln w="12700">
            <a:solidFill>
              <a:schemeClr val="accent2">
                <a:alpha val="30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E1295431-B7FB-ECC7-C949-5BA63B6AAC93}"/>
              </a:ext>
            </a:extLst>
          </p:cNvPr>
          <p:cNvSpPr txBox="1"/>
          <p:nvPr/>
        </p:nvSpPr>
        <p:spPr>
          <a:xfrm>
            <a:off x="7435971" y="1088093"/>
            <a:ext cx="2683748" cy="338554"/>
          </a:xfrm>
          <a:prstGeom prst="rect">
            <a:avLst/>
          </a:prstGeom>
          <a:gradFill flip="none" rotWithShape="1">
            <a:gsLst>
              <a:gs pos="82000">
                <a:schemeClr val="tx2"/>
              </a:gs>
              <a:gs pos="0">
                <a:schemeClr val="accent1"/>
              </a:gs>
            </a:gsLst>
            <a:lin ang="2400000" scaled="0"/>
            <a:tileRect/>
          </a:gradFill>
        </p:spPr>
        <p:txBody>
          <a:bodyPr wrap="none" rtlCol="0">
            <a:spAutoFit/>
          </a:bodyPr>
          <a:lstStyle>
            <a:defPPr marR="0" lvl="0" algn="l" rtl="0">
              <a:lnSpc>
                <a:spcPct val="100000"/>
              </a:lnSpc>
              <a:spcBef>
                <a:spcPts val="0"/>
              </a:spcBef>
              <a:spcAft>
                <a:spcPts val="0"/>
              </a:spcAft>
            </a:defPPr>
            <a:lvl1pPr algn="ctr">
              <a:defRPr sz="1600" spc="400">
                <a:solidFill>
                  <a:schemeClr val="bg1"/>
                </a:solidFill>
                <a:latin typeface="+mj-lt"/>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400" normalizeH="0" baseline="0" noProof="0">
                <a:ln>
                  <a:noFill/>
                </a:ln>
                <a:solidFill>
                  <a:srgbClr val="FFFFFF"/>
                </a:solidFill>
                <a:effectLst/>
                <a:uLnTx/>
                <a:uFillTx/>
                <a:latin typeface="Corbel" panose="020B0503020204020204"/>
                <a:cs typeface="Arial"/>
                <a:sym typeface="Arial"/>
              </a:rPr>
              <a:t>KNOWLEDGE BASE</a:t>
            </a:r>
          </a:p>
        </p:txBody>
      </p:sp>
      <p:sp>
        <p:nvSpPr>
          <p:cNvPr id="14" name="TextBox 13">
            <a:hlinkClick r:id="rId3"/>
            <a:extLst>
              <a:ext uri="{FF2B5EF4-FFF2-40B4-BE49-F238E27FC236}">
                <a16:creationId xmlns:a16="http://schemas.microsoft.com/office/drawing/2014/main" id="{D64581AD-5F5A-86D3-D387-C99554700357}"/>
              </a:ext>
            </a:extLst>
          </p:cNvPr>
          <p:cNvSpPr txBox="1"/>
          <p:nvPr/>
        </p:nvSpPr>
        <p:spPr>
          <a:xfrm>
            <a:off x="8110339" y="1854443"/>
            <a:ext cx="2850460"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a:ln>
                  <a:noFill/>
                </a:ln>
                <a:solidFill>
                  <a:srgbClr val="008AAB"/>
                </a:solidFill>
                <a:effectLst/>
                <a:uLnTx/>
                <a:uFillTx/>
                <a:latin typeface="Corbel" panose="020B0503020204020204"/>
                <a:cs typeface="Arial"/>
                <a:sym typeface="Arial"/>
              </a:rPr>
              <a:t>Partner Success Center →  </a:t>
            </a:r>
          </a:p>
        </p:txBody>
      </p:sp>
      <p:grpSp>
        <p:nvGrpSpPr>
          <p:cNvPr id="10" name="Group 9">
            <a:extLst>
              <a:ext uri="{FF2B5EF4-FFF2-40B4-BE49-F238E27FC236}">
                <a16:creationId xmlns:a16="http://schemas.microsoft.com/office/drawing/2014/main" id="{5F41ECA3-544F-FD37-5C7A-DD3F07E2AEA2}"/>
              </a:ext>
            </a:extLst>
          </p:cNvPr>
          <p:cNvGrpSpPr/>
          <p:nvPr/>
        </p:nvGrpSpPr>
        <p:grpSpPr>
          <a:xfrm>
            <a:off x="830043" y="1902676"/>
            <a:ext cx="3079650" cy="3934104"/>
            <a:chOff x="1217137" y="725663"/>
            <a:chExt cx="2147545" cy="2743384"/>
          </a:xfrm>
        </p:grpSpPr>
        <p:pic>
          <p:nvPicPr>
            <p:cNvPr id="2" name="Picture 1">
              <a:extLst>
                <a:ext uri="{FF2B5EF4-FFF2-40B4-BE49-F238E27FC236}">
                  <a16:creationId xmlns:a16="http://schemas.microsoft.com/office/drawing/2014/main" id="{AD049CC0-76A0-8865-30E8-BD49D2126850}"/>
                </a:ext>
              </a:extLst>
            </p:cNvPr>
            <p:cNvPicPr>
              <a:picLocks noChangeAspect="1"/>
            </p:cNvPicPr>
            <p:nvPr/>
          </p:nvPicPr>
          <p:blipFill rotWithShape="1">
            <a:blip r:embed="rId4"/>
            <a:srcRect l="3729" t="15316" r="4586" b="12011"/>
            <a:stretch/>
          </p:blipFill>
          <p:spPr>
            <a:xfrm>
              <a:off x="1217137" y="1520609"/>
              <a:ext cx="2147545" cy="1948438"/>
            </a:xfrm>
            <a:prstGeom prst="roundRect">
              <a:avLst>
                <a:gd name="adj" fmla="val 3893"/>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pic>
        <p:sp>
          <p:nvSpPr>
            <p:cNvPr id="6" name="TextBox 5">
              <a:extLst>
                <a:ext uri="{FF2B5EF4-FFF2-40B4-BE49-F238E27FC236}">
                  <a16:creationId xmlns:a16="http://schemas.microsoft.com/office/drawing/2014/main" id="{D5FB92D5-C3C2-EC9B-6452-B1BFAD06A4ED}"/>
                </a:ext>
              </a:extLst>
            </p:cNvPr>
            <p:cNvSpPr txBox="1"/>
            <p:nvPr/>
          </p:nvSpPr>
          <p:spPr>
            <a:xfrm>
              <a:off x="1238454" y="725663"/>
              <a:ext cx="2088680" cy="4936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Create a new ticket in the </a:t>
              </a:r>
              <a:r>
                <a:rPr kumimoji="0" lang="en-US" sz="2000" b="1" i="0" u="none" strike="noStrike" kern="0" cap="none" spc="0" normalizeH="0" baseline="0" noProof="0" err="1">
                  <a:ln>
                    <a:noFill/>
                  </a:ln>
                  <a:solidFill>
                    <a:srgbClr val="000000"/>
                  </a:solidFill>
                  <a:effectLst/>
                  <a:uLnTx/>
                  <a:uFillTx/>
                  <a:latin typeface="Arial" panose="020B0604020202020204" pitchFamily="34" charset="0"/>
                  <a:cs typeface="Arial" panose="020B0604020202020204" pitchFamily="34" charset="0"/>
                  <a:sym typeface="Arial"/>
                </a:rPr>
                <a:t>Autobooks</a:t>
              </a:r>
              <a:r>
                <a:rPr kumimoji="0" lang="en-US" sz="20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Arial"/>
                </a:rPr>
                <a:t> Hub:</a:t>
              </a:r>
            </a:p>
          </p:txBody>
        </p:sp>
      </p:grpSp>
      <p:pic>
        <p:nvPicPr>
          <p:cNvPr id="17" name="Picture 16">
            <a:extLst>
              <a:ext uri="{FF2B5EF4-FFF2-40B4-BE49-F238E27FC236}">
                <a16:creationId xmlns:a16="http://schemas.microsoft.com/office/drawing/2014/main" id="{829DF4E1-98B4-E6DC-54F5-3351E2CFEDBF}"/>
              </a:ext>
            </a:extLst>
          </p:cNvPr>
          <p:cNvPicPr>
            <a:picLocks noChangeAspect="1"/>
          </p:cNvPicPr>
          <p:nvPr/>
        </p:nvPicPr>
        <p:blipFill>
          <a:blip r:embed="rId5"/>
          <a:stretch>
            <a:fillRect/>
          </a:stretch>
        </p:blipFill>
        <p:spPr>
          <a:xfrm>
            <a:off x="5187895" y="1703057"/>
            <a:ext cx="2749996" cy="4133724"/>
          </a:xfrm>
          <a:prstGeom prst="rect">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pic>
      <p:pic>
        <p:nvPicPr>
          <p:cNvPr id="18" name="Picture 17">
            <a:extLst>
              <a:ext uri="{FF2B5EF4-FFF2-40B4-BE49-F238E27FC236}">
                <a16:creationId xmlns:a16="http://schemas.microsoft.com/office/drawing/2014/main" id="{C7905473-93F5-4493-98DB-C970F92A7448}"/>
              </a:ext>
            </a:extLst>
          </p:cNvPr>
          <p:cNvPicPr>
            <a:picLocks noChangeAspect="1"/>
          </p:cNvPicPr>
          <p:nvPr/>
        </p:nvPicPr>
        <p:blipFill>
          <a:blip r:embed="rId6"/>
          <a:stretch>
            <a:fillRect/>
          </a:stretch>
        </p:blipFill>
        <p:spPr>
          <a:xfrm>
            <a:off x="7937891" y="2826291"/>
            <a:ext cx="2749996" cy="3286900"/>
          </a:xfrm>
          <a:prstGeom prst="rect">
            <a:avLst/>
          </a:prstGeom>
          <a:solidFill>
            <a:schemeClr val="bg1"/>
          </a:solidFill>
          <a:ln w="6350">
            <a:solidFill>
              <a:schemeClr val="accent6">
                <a:lumMod val="20000"/>
                <a:lumOff val="80000"/>
              </a:schemeClr>
            </a:solidFill>
          </a:ln>
          <a:effectLst>
            <a:outerShdw blurRad="381000" dist="127000" dir="6600000" algn="t" rotWithShape="0">
              <a:prstClr val="black">
                <a:alpha val="10000"/>
              </a:prstClr>
            </a:outerShdw>
          </a:effectLst>
        </p:spPr>
      </p:pic>
      <p:sp>
        <p:nvSpPr>
          <p:cNvPr id="20" name="TextBox 19">
            <a:hlinkClick r:id="rId7"/>
            <a:extLst>
              <a:ext uri="{FF2B5EF4-FFF2-40B4-BE49-F238E27FC236}">
                <a16:creationId xmlns:a16="http://schemas.microsoft.com/office/drawing/2014/main" id="{07F9B9A5-21EB-AD1C-E083-1FB8B373CDA6}"/>
              </a:ext>
            </a:extLst>
          </p:cNvPr>
          <p:cNvSpPr txBox="1"/>
          <p:nvPr/>
        </p:nvSpPr>
        <p:spPr>
          <a:xfrm>
            <a:off x="8111001" y="2265849"/>
            <a:ext cx="3102131"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strike="noStrike" kern="0" cap="none" spc="0" normalizeH="0" baseline="0" noProof="0">
                <a:ln>
                  <a:noFill/>
                </a:ln>
                <a:solidFill>
                  <a:srgbClr val="008AAB"/>
                </a:solidFill>
                <a:effectLst/>
                <a:uLnTx/>
                <a:uFillTx/>
                <a:latin typeface="Corbel" panose="020B0503020204020204"/>
                <a:cs typeface="Arial"/>
                <a:sym typeface="Arial"/>
              </a:rPr>
              <a:t>Customer Support Center →  </a:t>
            </a:r>
          </a:p>
        </p:txBody>
      </p:sp>
      <p:sp>
        <p:nvSpPr>
          <p:cNvPr id="4" name="TextBox 3">
            <a:extLst>
              <a:ext uri="{FF2B5EF4-FFF2-40B4-BE49-F238E27FC236}">
                <a16:creationId xmlns:a16="http://schemas.microsoft.com/office/drawing/2014/main" id="{34559CF9-6AF0-8051-195F-070BC4FE6B4E}"/>
              </a:ext>
            </a:extLst>
          </p:cNvPr>
          <p:cNvSpPr txBox="1"/>
          <p:nvPr/>
        </p:nvSpPr>
        <p:spPr>
          <a:xfrm>
            <a:off x="3855853" y="0"/>
            <a:ext cx="4480295" cy="584775"/>
          </a:xfrm>
          <a:prstGeom prst="rect">
            <a:avLst/>
          </a:prstGeom>
          <a:solidFill>
            <a:srgbClr val="EAE7E4"/>
          </a:solidFill>
        </p:spPr>
        <p:txBody>
          <a:bodyPr wrap="square" lIns="182880" tIns="182880" rIns="182880" bIns="9144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a:ln>
                  <a:noFill/>
                </a:ln>
                <a:solidFill>
                  <a:srgbClr val="000000"/>
                </a:solidFill>
                <a:effectLst/>
                <a:uLnTx/>
                <a:uFillTx/>
                <a:latin typeface="Corbel" panose="020B0503020204020204"/>
                <a:cs typeface="Arial"/>
                <a:sym typeface="Arial"/>
              </a:rPr>
              <a:t>Need Help Supporting Customers?</a:t>
            </a:r>
            <a:endParaRPr kumimoji="0" lang="en-US" sz="1800" b="1" i="0" u="none" strike="noStrike" kern="0" cap="none" spc="0" normalizeH="0" baseline="0" noProof="0">
              <a:ln>
                <a:noFill/>
              </a:ln>
              <a:solidFill>
                <a:srgbClr val="000000"/>
              </a:solidFill>
              <a:effectLst/>
              <a:uLnTx/>
              <a:uFillTx/>
              <a:latin typeface="Corbel" panose="020B0503020204020204"/>
              <a:cs typeface="Arial"/>
              <a:sym typeface="Arial"/>
            </a:endParaRPr>
          </a:p>
        </p:txBody>
      </p:sp>
      <p:sp>
        <p:nvSpPr>
          <p:cNvPr id="5" name="Footer Placeholder 12">
            <a:extLst>
              <a:ext uri="{FF2B5EF4-FFF2-40B4-BE49-F238E27FC236}">
                <a16:creationId xmlns:a16="http://schemas.microsoft.com/office/drawing/2014/main" id="{7C5990D0-6F6F-8DBC-BD9D-BCB19CC5DD5A}"/>
              </a:ext>
            </a:extLst>
          </p:cNvPr>
          <p:cNvSpPr>
            <a:spLocks noGrp="1"/>
          </p:cNvSpPr>
          <p:nvPr>
            <p:ph type="ftr" sz="quarter" idx="10"/>
          </p:nvPr>
        </p:nvSpPr>
        <p:spPr>
          <a:xfrm>
            <a:off x="1275080" y="6356351"/>
            <a:ext cx="7198360" cy="366183"/>
          </a:xfrm>
        </p:spPr>
        <p:txBody>
          <a:bodyPr/>
          <a:lstStyle/>
          <a:p>
            <a:r>
              <a:rPr lang="en-US"/>
              <a:t>FOR INTERNAL TRAINING USE ONLY</a:t>
            </a:r>
          </a:p>
        </p:txBody>
      </p:sp>
    </p:spTree>
    <p:extLst>
      <p:ext uri="{BB962C8B-B14F-4D97-AF65-F5344CB8AC3E}">
        <p14:creationId xmlns:p14="http://schemas.microsoft.com/office/powerpoint/2010/main" val="39525836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311A6D9-D14C-7518-30B1-4717E2623FB5}"/>
              </a:ext>
            </a:extLst>
          </p:cNvPr>
          <p:cNvSpPr txBox="1">
            <a:spLocks/>
          </p:cNvSpPr>
          <p:nvPr/>
        </p:nvSpPr>
        <p:spPr>
          <a:xfrm>
            <a:off x="888999" y="4174472"/>
            <a:ext cx="10972800" cy="1077539"/>
          </a:xfrm>
          <a:prstGeom prst="rect">
            <a:avLst/>
          </a:prstGeom>
        </p:spPr>
        <p:txBody>
          <a:bodyPr lIns="121920" tIns="60960" rIns="121920" bIns="60960" anchor="t">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algn="ctr">
              <a:lnSpc>
                <a:spcPct val="114000"/>
              </a:lnSpc>
            </a:pPr>
            <a:r>
              <a:rPr lang="en-US" sz="2800">
                <a:solidFill>
                  <a:schemeClr val="accent1"/>
                </a:solidFill>
                <a:latin typeface="+mn-lt"/>
                <a:ea typeface="+mj-lt"/>
                <a:cs typeface="+mj-lt"/>
              </a:rPr>
              <a:t>Email: </a:t>
            </a:r>
            <a:r>
              <a:rPr lang="en-US" sz="2800" b="0" err="1">
                <a:solidFill>
                  <a:srgbClr val="262527"/>
                </a:solidFill>
                <a:latin typeface="+mn-lt"/>
                <a:ea typeface="+mj-lt"/>
                <a:cs typeface="+mj-lt"/>
              </a:rPr>
              <a:t>FISuccess@autobooks.co</a:t>
            </a:r>
            <a:endParaRPr lang="en-US" sz="2800" b="0">
              <a:solidFill>
                <a:srgbClr val="262527"/>
              </a:solidFill>
              <a:latin typeface="+mn-lt"/>
              <a:ea typeface="+mj-lt"/>
              <a:cs typeface="+mj-lt"/>
            </a:endParaRPr>
          </a:p>
          <a:p>
            <a:pPr algn="ctr">
              <a:lnSpc>
                <a:spcPct val="114000"/>
              </a:lnSpc>
            </a:pPr>
            <a:endParaRPr lang="en-US" sz="2800" b="0">
              <a:latin typeface="+mn-lt"/>
              <a:ea typeface="+mj-lt"/>
              <a:cs typeface="+mj-lt"/>
            </a:endParaRPr>
          </a:p>
        </p:txBody>
      </p:sp>
      <p:sp>
        <p:nvSpPr>
          <p:cNvPr id="7" name="TextBox 6">
            <a:extLst>
              <a:ext uri="{FF2B5EF4-FFF2-40B4-BE49-F238E27FC236}">
                <a16:creationId xmlns:a16="http://schemas.microsoft.com/office/drawing/2014/main" id="{3CD6ABE3-FDCB-E8C3-EF72-1C4A428798DA}"/>
              </a:ext>
            </a:extLst>
          </p:cNvPr>
          <p:cNvSpPr txBox="1"/>
          <p:nvPr/>
        </p:nvSpPr>
        <p:spPr>
          <a:xfrm>
            <a:off x="2700354" y="1852531"/>
            <a:ext cx="7350089" cy="830997"/>
          </a:xfrm>
          <a:prstGeom prst="rect">
            <a:avLst/>
          </a:prstGeom>
        </p:spPr>
        <p:txBody>
          <a:bodyPr vert="horz" lIns="91440" tIns="45720" rIns="91440" bIns="45720" rtlCol="0" anchor="ctr">
            <a:spAutoFit/>
          </a:bodyPr>
          <a:lstStyle>
            <a:lvl1pPr algn="ctr" defTabSz="914377" eaLnBrk="1" latinLnBrk="0" hangingPunct="1">
              <a:spcBef>
                <a:spcPct val="0"/>
              </a:spcBef>
              <a:buNone/>
              <a:defRPr lang="en-US" sz="5300" b="1" kern="1200" spc="0" dirty="0">
                <a:solidFill>
                  <a:schemeClr val="tx2"/>
                </a:solidFill>
                <a:latin typeface="+mn-lt"/>
                <a:ea typeface="+mn-ea"/>
                <a:cs typeface="+mn-cs"/>
              </a:defRPr>
            </a:lvl1pPr>
          </a:lstStyle>
          <a:p>
            <a:pPr algn="l"/>
            <a:r>
              <a:rPr lang="en-US" sz="4800"/>
              <a:t>Connect with </a:t>
            </a:r>
            <a:r>
              <a:rPr lang="en-US" sz="4800" err="1"/>
              <a:t>Autobooks</a:t>
            </a:r>
            <a:endParaRPr lang="en-US" sz="4800"/>
          </a:p>
        </p:txBody>
      </p:sp>
      <p:sp>
        <p:nvSpPr>
          <p:cNvPr id="9" name="Title 1">
            <a:extLst>
              <a:ext uri="{FF2B5EF4-FFF2-40B4-BE49-F238E27FC236}">
                <a16:creationId xmlns:a16="http://schemas.microsoft.com/office/drawing/2014/main" id="{B02B8525-4331-2F44-21DA-43C19B5A5817}"/>
              </a:ext>
            </a:extLst>
          </p:cNvPr>
          <p:cNvSpPr txBox="1">
            <a:spLocks/>
          </p:cNvSpPr>
          <p:nvPr/>
        </p:nvSpPr>
        <p:spPr>
          <a:xfrm>
            <a:off x="4972198" y="3134746"/>
            <a:ext cx="2247604" cy="588508"/>
          </a:xfrm>
          <a:prstGeom prst="roundRect">
            <a:avLst>
              <a:gd name="adj" fmla="val 50000"/>
            </a:avLst>
          </a:prstGeom>
          <a:solidFill>
            <a:schemeClr val="accent4"/>
          </a:solidFill>
        </p:spPr>
        <p:txBody>
          <a:bodyPr wrap="square" lIns="121920" tIns="60960" rIns="121920" bIns="60960" anchor="t">
            <a:spAutoFit/>
          </a:bodyPr>
          <a:lstStyle>
            <a:lvl1pPr algn="l" defTabSz="685800" rtl="0" eaLnBrk="1" latinLnBrk="0" hangingPunct="1">
              <a:lnSpc>
                <a:spcPct val="90000"/>
              </a:lnSpc>
              <a:spcBef>
                <a:spcPct val="0"/>
              </a:spcBef>
              <a:buNone/>
              <a:defRPr sz="2400" b="1" i="0" kern="1200">
                <a:solidFill>
                  <a:schemeClr val="bg1"/>
                </a:solidFill>
                <a:latin typeface="+mj-lt"/>
                <a:ea typeface="+mj-ea"/>
                <a:cs typeface="+mj-cs"/>
              </a:defRPr>
            </a:lvl1pPr>
          </a:lstStyle>
          <a:p>
            <a:pPr algn="ctr"/>
            <a:r>
              <a:rPr lang="en-US" sz="2133" err="1">
                <a:solidFill>
                  <a:schemeClr val="bg2">
                    <a:lumMod val="10000"/>
                  </a:schemeClr>
                </a:solidFill>
                <a:ea typeface="+mj-lt"/>
                <a:cs typeface="+mj-lt"/>
              </a:rPr>
              <a:t>autobooks.co</a:t>
            </a:r>
            <a:endParaRPr lang="en-US" sz="2133">
              <a:solidFill>
                <a:schemeClr val="bg2">
                  <a:lumMod val="10000"/>
                </a:schemeClr>
              </a:solidFill>
              <a:ea typeface="+mj-lt"/>
              <a:cs typeface="+mj-lt"/>
            </a:endParaRPr>
          </a:p>
        </p:txBody>
      </p:sp>
      <p:sp>
        <p:nvSpPr>
          <p:cNvPr id="2" name="Footer Placeholder 12">
            <a:extLst>
              <a:ext uri="{FF2B5EF4-FFF2-40B4-BE49-F238E27FC236}">
                <a16:creationId xmlns:a16="http://schemas.microsoft.com/office/drawing/2014/main" id="{98220194-EE87-A4EB-5439-C3FC09D4B0F9}"/>
              </a:ext>
            </a:extLst>
          </p:cNvPr>
          <p:cNvSpPr>
            <a:spLocks noGrp="1"/>
          </p:cNvSpPr>
          <p:nvPr>
            <p:ph type="ftr" sz="quarter" idx="10"/>
          </p:nvPr>
        </p:nvSpPr>
        <p:spPr/>
        <p:txBody>
          <a:bodyPr/>
          <a:lstStyle/>
          <a:p>
            <a:r>
              <a:rPr lang="en-US"/>
              <a:t>FOR INTERNAL TRAINING USE ONLY</a:t>
            </a:r>
          </a:p>
        </p:txBody>
      </p:sp>
    </p:spTree>
    <p:extLst>
      <p:ext uri="{BB962C8B-B14F-4D97-AF65-F5344CB8AC3E}">
        <p14:creationId xmlns:p14="http://schemas.microsoft.com/office/powerpoint/2010/main" val="11173883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138EC947-DD37-34AC-4114-DDE73067C1DF}"/>
              </a:ext>
            </a:extLst>
          </p:cNvPr>
          <p:cNvSpPr>
            <a:spLocks noGrp="1"/>
          </p:cNvSpPr>
          <p:nvPr>
            <p:ph type="title"/>
          </p:nvPr>
        </p:nvSpPr>
        <p:spPr/>
        <p:txBody>
          <a:bodyPr/>
          <a:lstStyle/>
          <a:p>
            <a:r>
              <a:rPr lang="en-US"/>
              <a:t>Benefits for our Businesses and Non-Profits</a:t>
            </a:r>
          </a:p>
        </p:txBody>
      </p:sp>
      <p:sp>
        <p:nvSpPr>
          <p:cNvPr id="3" name="TextBox 2">
            <a:extLst>
              <a:ext uri="{FF2B5EF4-FFF2-40B4-BE49-F238E27FC236}">
                <a16:creationId xmlns:a16="http://schemas.microsoft.com/office/drawing/2014/main" id="{E40C65E1-8F59-4F7C-F9B7-F89DC2BF8594}"/>
              </a:ext>
            </a:extLst>
          </p:cNvPr>
          <p:cNvSpPr txBox="1"/>
          <p:nvPr/>
        </p:nvSpPr>
        <p:spPr>
          <a:xfrm>
            <a:off x="1" y="5155044"/>
            <a:ext cx="12192000" cy="1702956"/>
          </a:xfrm>
          <a:prstGeom prst="rect">
            <a:avLst/>
          </a:prstGeom>
          <a:gradFill>
            <a:gsLst>
              <a:gs pos="0">
                <a:schemeClr val="tx2"/>
              </a:gs>
              <a:gs pos="100000">
                <a:srgbClr val="000000"/>
              </a:gs>
            </a:gsLst>
            <a:lin ang="4800000" scaled="0"/>
          </a:gradFill>
        </p:spPr>
        <p:txBody>
          <a:bodyPr wrap="square" lIns="182880" tIns="182880" rIns="182880" bIns="182880">
            <a:noAutofit/>
          </a:bodyPr>
          <a:lstStyle/>
          <a:p>
            <a:pPr algn="ctr"/>
            <a:endParaRPr lang="en-US" sz="1800">
              <a:solidFill>
                <a:schemeClr val="bg1"/>
              </a:solidFill>
              <a:latin typeface="+mj-lt"/>
            </a:endParaRPr>
          </a:p>
        </p:txBody>
      </p:sp>
      <p:sp>
        <p:nvSpPr>
          <p:cNvPr id="7" name="TextBox 6">
            <a:extLst>
              <a:ext uri="{FF2B5EF4-FFF2-40B4-BE49-F238E27FC236}">
                <a16:creationId xmlns:a16="http://schemas.microsoft.com/office/drawing/2014/main" id="{EEA63B43-33D2-0034-6252-E0FE2518505D}"/>
              </a:ext>
            </a:extLst>
          </p:cNvPr>
          <p:cNvSpPr txBox="1"/>
          <p:nvPr/>
        </p:nvSpPr>
        <p:spPr>
          <a:xfrm>
            <a:off x="1350819" y="2975149"/>
            <a:ext cx="2382978" cy="1336713"/>
          </a:xfrm>
          <a:prstGeom prst="rect">
            <a:avLst/>
          </a:prstGeom>
          <a:noFill/>
        </p:spPr>
        <p:txBody>
          <a:bodyPr wrap="square">
            <a:spAutoFit/>
          </a:bodyPr>
          <a:lstStyle/>
          <a:p>
            <a:pPr algn="ctr">
              <a:lnSpc>
                <a:spcPct val="114000"/>
              </a:lnSpc>
            </a:pPr>
            <a:r>
              <a:rPr lang="en-US" sz="1800">
                <a:latin typeface="+mn-lt"/>
                <a:ea typeface="Source Code Pro" panose="020B0509030403020204" pitchFamily="49" charset="0"/>
              </a:rPr>
              <a:t>Support customers that want to pay electronically with a card or bank account. </a:t>
            </a:r>
          </a:p>
        </p:txBody>
      </p:sp>
      <p:sp>
        <p:nvSpPr>
          <p:cNvPr id="10" name="TextBox 9">
            <a:extLst>
              <a:ext uri="{FF2B5EF4-FFF2-40B4-BE49-F238E27FC236}">
                <a16:creationId xmlns:a16="http://schemas.microsoft.com/office/drawing/2014/main" id="{2ACAC2AA-E239-A6A9-3749-7DEDEB7C38D1}"/>
              </a:ext>
            </a:extLst>
          </p:cNvPr>
          <p:cNvSpPr txBox="1"/>
          <p:nvPr/>
        </p:nvSpPr>
        <p:spPr>
          <a:xfrm>
            <a:off x="4432102" y="2975149"/>
            <a:ext cx="3106122" cy="1345818"/>
          </a:xfrm>
          <a:prstGeom prst="rect">
            <a:avLst/>
          </a:prstGeom>
          <a:noFill/>
        </p:spPr>
        <p:txBody>
          <a:bodyPr wrap="square">
            <a:spAutoFit/>
          </a:bodyPr>
          <a:lstStyle/>
          <a:p>
            <a:pPr algn="ctr">
              <a:lnSpc>
                <a:spcPct val="114000"/>
              </a:lnSpc>
            </a:pPr>
            <a:r>
              <a:rPr lang="en-US" sz="1800">
                <a:latin typeface="+mn-lt"/>
                <a:ea typeface="Source Code Pro" panose="020B0509030403020204" pitchFamily="49" charset="0"/>
              </a:rPr>
              <a:t>All payments received are deposited directly into the customer’s bank account, not a third-party payment app. </a:t>
            </a:r>
          </a:p>
        </p:txBody>
      </p:sp>
      <p:sp>
        <p:nvSpPr>
          <p:cNvPr id="13" name="TextBox 12">
            <a:extLst>
              <a:ext uri="{FF2B5EF4-FFF2-40B4-BE49-F238E27FC236}">
                <a16:creationId xmlns:a16="http://schemas.microsoft.com/office/drawing/2014/main" id="{89C99065-EFEC-9772-41AF-1D1520F7BF9D}"/>
              </a:ext>
            </a:extLst>
          </p:cNvPr>
          <p:cNvSpPr txBox="1"/>
          <p:nvPr/>
        </p:nvSpPr>
        <p:spPr>
          <a:xfrm>
            <a:off x="8236530" y="2979123"/>
            <a:ext cx="2579253" cy="1336713"/>
          </a:xfrm>
          <a:prstGeom prst="rect">
            <a:avLst/>
          </a:prstGeom>
          <a:noFill/>
        </p:spPr>
        <p:txBody>
          <a:bodyPr wrap="square">
            <a:spAutoFit/>
          </a:bodyPr>
          <a:lstStyle/>
          <a:p>
            <a:pPr algn="ctr">
              <a:lnSpc>
                <a:spcPct val="114000"/>
              </a:lnSpc>
            </a:pPr>
            <a:r>
              <a:rPr lang="en-US" sz="1800">
                <a:latin typeface="+mn-lt"/>
                <a:ea typeface="Source Code Pro" panose="020B0509030403020204" pitchFamily="49" charset="0"/>
              </a:rPr>
              <a:t>Receive support directly from Autobooks, a trusted partner of </a:t>
            </a:r>
            <a:br>
              <a:rPr lang="en-US" sz="1800">
                <a:latin typeface="+mn-lt"/>
                <a:ea typeface="Source Code Pro" panose="020B0509030403020204" pitchFamily="49" charset="0"/>
              </a:rPr>
            </a:br>
            <a:r>
              <a:rPr lang="en-US" sz="1800">
                <a:highlight>
                  <a:srgbClr val="FFFF00"/>
                </a:highlight>
                <a:latin typeface="+mn-lt"/>
                <a:ea typeface="Source Code Pro" panose="020B0509030403020204" pitchFamily="49" charset="0"/>
              </a:rPr>
              <a:t>our </a:t>
            </a:r>
            <a:r>
              <a:rPr lang="en-US" sz="1800">
                <a:solidFill>
                  <a:srgbClr val="060F23"/>
                </a:solidFill>
                <a:highlight>
                  <a:srgbClr val="FFFF00"/>
                </a:highlight>
                <a:latin typeface="+mn-lt"/>
                <a:ea typeface="Source Code Pro" panose="020B0509030403020204" pitchFamily="49" charset="0"/>
              </a:rPr>
              <a:t>financial institution.</a:t>
            </a:r>
          </a:p>
        </p:txBody>
      </p:sp>
      <p:pic>
        <p:nvPicPr>
          <p:cNvPr id="17" name="Graphic 16">
            <a:extLst>
              <a:ext uri="{FF2B5EF4-FFF2-40B4-BE49-F238E27FC236}">
                <a16:creationId xmlns:a16="http://schemas.microsoft.com/office/drawing/2014/main" id="{E535D935-0226-D87D-19E7-5EAEDE7FCFB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54656" y="1592119"/>
            <a:ext cx="1143000" cy="1143000"/>
          </a:xfrm>
          <a:prstGeom prst="rect">
            <a:avLst/>
          </a:prstGeom>
        </p:spPr>
      </p:pic>
      <p:pic>
        <p:nvPicPr>
          <p:cNvPr id="19" name="Graphic 18">
            <a:extLst>
              <a:ext uri="{FF2B5EF4-FFF2-40B4-BE49-F238E27FC236}">
                <a16:creationId xmlns:a16="http://schemas.microsoft.com/office/drawing/2014/main" id="{78FA4F29-CBBE-C886-E000-BF138C943CE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13663" y="1592119"/>
            <a:ext cx="1143000" cy="1143000"/>
          </a:xfrm>
          <a:prstGeom prst="rect">
            <a:avLst/>
          </a:prstGeom>
        </p:spPr>
      </p:pic>
      <p:pic>
        <p:nvPicPr>
          <p:cNvPr id="21" name="Graphic 20">
            <a:extLst>
              <a:ext uri="{FF2B5EF4-FFF2-40B4-BE49-F238E27FC236}">
                <a16:creationId xmlns:a16="http://schemas.microsoft.com/office/drawing/2014/main" id="{EA957FBB-A914-0CFD-9613-1D7C9D6861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38926" y="1592119"/>
            <a:ext cx="1143000" cy="1143000"/>
          </a:xfrm>
          <a:prstGeom prst="rect">
            <a:avLst/>
          </a:prstGeom>
        </p:spPr>
      </p:pic>
      <p:sp>
        <p:nvSpPr>
          <p:cNvPr id="23" name="TextBox 22">
            <a:extLst>
              <a:ext uri="{FF2B5EF4-FFF2-40B4-BE49-F238E27FC236}">
                <a16:creationId xmlns:a16="http://schemas.microsoft.com/office/drawing/2014/main" id="{B8E32631-4C05-D29F-0E0A-D21054074C0E}"/>
              </a:ext>
            </a:extLst>
          </p:cNvPr>
          <p:cNvSpPr txBox="1"/>
          <p:nvPr/>
        </p:nvSpPr>
        <p:spPr>
          <a:xfrm>
            <a:off x="1430434" y="5683356"/>
            <a:ext cx="9385349" cy="707886"/>
          </a:xfrm>
          <a:prstGeom prst="rect">
            <a:avLst/>
          </a:prstGeom>
          <a:noFill/>
        </p:spPr>
        <p:txBody>
          <a:bodyPr wrap="square">
            <a:spAutoFit/>
          </a:bodyPr>
          <a:lstStyle/>
          <a:p>
            <a:pPr algn="ctr"/>
            <a:r>
              <a:rPr lang="en-US" sz="2000" b="1">
                <a:solidFill>
                  <a:schemeClr val="bg1"/>
                </a:solidFill>
                <a:latin typeface="+mj-lt"/>
              </a:rPr>
              <a:t>We’ve partnered with </a:t>
            </a:r>
            <a:r>
              <a:rPr lang="en-US" sz="2000" b="1" err="1">
                <a:solidFill>
                  <a:schemeClr val="bg1"/>
                </a:solidFill>
                <a:latin typeface="+mj-lt"/>
              </a:rPr>
              <a:t>Autobooks</a:t>
            </a:r>
            <a:r>
              <a:rPr lang="en-US" sz="2000" b="1">
                <a:solidFill>
                  <a:schemeClr val="bg1"/>
                </a:solidFill>
                <a:latin typeface="+mj-lt"/>
              </a:rPr>
              <a:t> to make it easy for businesses and non-profits to accept customer payments directly from online </a:t>
            </a:r>
            <a:r>
              <a:rPr lang="en-US" sz="2000" b="1">
                <a:solidFill>
                  <a:schemeClr val="bg1"/>
                </a:solidFill>
                <a:highlight>
                  <a:srgbClr val="00FFFF"/>
                </a:highlight>
                <a:latin typeface="+mj-lt"/>
              </a:rPr>
              <a:t>and mobile banking. </a:t>
            </a:r>
            <a:r>
              <a:rPr lang="en-US" sz="2000" b="1">
                <a:solidFill>
                  <a:schemeClr val="bg1"/>
                </a:solidFill>
                <a:highlight>
                  <a:srgbClr val="FFFF00"/>
                </a:highlight>
                <a:latin typeface="+mj-lt"/>
              </a:rPr>
              <a:t> </a:t>
            </a:r>
          </a:p>
        </p:txBody>
      </p:sp>
    </p:spTree>
    <p:extLst>
      <p:ext uri="{BB962C8B-B14F-4D97-AF65-F5344CB8AC3E}">
        <p14:creationId xmlns:p14="http://schemas.microsoft.com/office/powerpoint/2010/main" val="12065621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screenshot of a computer&#10;&#10;Description automatically generated">
            <a:extLst>
              <a:ext uri="{FF2B5EF4-FFF2-40B4-BE49-F238E27FC236}">
                <a16:creationId xmlns:a16="http://schemas.microsoft.com/office/drawing/2014/main" id="{F5F0F876-E2ED-14C2-E601-86BFE5AD241D}"/>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p:blipFill>
        <p:spPr>
          <a:xfrm>
            <a:off x="1592507" y="1782395"/>
            <a:ext cx="9415548" cy="3738066"/>
          </a:xfrm>
          <a:prstGeom prst="rect">
            <a:avLst/>
          </a:prstGeom>
        </p:spPr>
      </p:pic>
      <p:sp>
        <p:nvSpPr>
          <p:cNvPr id="4" name="TextBox 3">
            <a:extLst>
              <a:ext uri="{FF2B5EF4-FFF2-40B4-BE49-F238E27FC236}">
                <a16:creationId xmlns:a16="http://schemas.microsoft.com/office/drawing/2014/main" id="{670FCD7A-B56C-3831-03E6-3C42B3765A29}"/>
              </a:ext>
            </a:extLst>
          </p:cNvPr>
          <p:cNvSpPr txBox="1"/>
          <p:nvPr/>
        </p:nvSpPr>
        <p:spPr>
          <a:xfrm>
            <a:off x="2209801" y="629653"/>
            <a:ext cx="7772399" cy="707886"/>
          </a:xfrm>
          <a:prstGeom prst="rect">
            <a:avLst/>
          </a:prstGeom>
          <a:noFill/>
        </p:spPr>
        <p:txBody>
          <a:bodyPr wrap="square">
            <a:spAutoFit/>
          </a:bodyPr>
          <a:lstStyle/>
          <a:p>
            <a:pPr algn="ctr"/>
            <a:r>
              <a:rPr lang="en-US" sz="2000">
                <a:solidFill>
                  <a:srgbClr val="000000"/>
                </a:solidFill>
                <a:latin typeface="Corbel" panose="020B0503020204020204" pitchFamily="34" charset="0"/>
              </a:rPr>
              <a:t>We partnered with </a:t>
            </a:r>
            <a:r>
              <a:rPr lang="en-US" sz="2000" b="1" err="1">
                <a:solidFill>
                  <a:srgbClr val="000000"/>
                </a:solidFill>
                <a:latin typeface="Corbel" panose="020B0503020204020204" pitchFamily="34" charset="0"/>
              </a:rPr>
              <a:t>Autobooks</a:t>
            </a:r>
            <a:r>
              <a:rPr lang="en-US" sz="2000">
                <a:solidFill>
                  <a:srgbClr val="000000"/>
                </a:solidFill>
                <a:latin typeface="Corbel" panose="020B0503020204020204" pitchFamily="34" charset="0"/>
              </a:rPr>
              <a:t> to offer new </a:t>
            </a:r>
            <a:r>
              <a:rPr lang="en-US" sz="2000" b="1">
                <a:solidFill>
                  <a:srgbClr val="000000"/>
                </a:solidFill>
                <a:latin typeface="Corbel" panose="020B0503020204020204" pitchFamily="34" charset="0"/>
              </a:rPr>
              <a:t>payment acceptance</a:t>
            </a:r>
            <a:r>
              <a:rPr lang="en-US" sz="2000">
                <a:solidFill>
                  <a:srgbClr val="000000"/>
                </a:solidFill>
                <a:latin typeface="Corbel" panose="020B0503020204020204" pitchFamily="34" charset="0"/>
              </a:rPr>
              <a:t> features to our businesses, sole proprietors, and non-profits.</a:t>
            </a:r>
            <a:endParaRPr lang="en-US" sz="1800">
              <a:latin typeface="Corbel" panose="020B0503020204020204" pitchFamily="34" charset="0"/>
            </a:endParaRPr>
          </a:p>
        </p:txBody>
      </p:sp>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5</a:t>
            </a:fld>
            <a:endParaRPr lang="en-US"/>
          </a:p>
        </p:txBody>
      </p:sp>
      <p:grpSp>
        <p:nvGrpSpPr>
          <p:cNvPr id="8" name="Group 7">
            <a:extLst>
              <a:ext uri="{FF2B5EF4-FFF2-40B4-BE49-F238E27FC236}">
                <a16:creationId xmlns:a16="http://schemas.microsoft.com/office/drawing/2014/main" id="{4F395E43-E1AA-AA64-966C-B73316CA22B3}"/>
              </a:ext>
            </a:extLst>
          </p:cNvPr>
          <p:cNvGrpSpPr/>
          <p:nvPr/>
        </p:nvGrpSpPr>
        <p:grpSpPr>
          <a:xfrm>
            <a:off x="0" y="-150473"/>
            <a:ext cx="12192000" cy="888274"/>
            <a:chOff x="0" y="-150473"/>
            <a:chExt cx="12192000" cy="888274"/>
          </a:xfrm>
        </p:grpSpPr>
        <p:sp>
          <p:nvSpPr>
            <p:cNvPr id="6" name="Rectangle: Rounded Corners 11">
              <a:extLst>
                <a:ext uri="{FF2B5EF4-FFF2-40B4-BE49-F238E27FC236}">
                  <a16:creationId xmlns:a16="http://schemas.microsoft.com/office/drawing/2014/main" id="{2FF07336-CE89-F21C-C750-92674F5E4F60}"/>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a:t>
              </a:r>
              <a:r>
                <a:rPr lang="en-US" b="1" err="1">
                  <a:latin typeface="Corbel" panose="020B0503020204020204" pitchFamily="34" charset="0"/>
                </a:rPr>
                <a:t>Alkami</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5" name="Octagon 4">
              <a:extLst>
                <a:ext uri="{FF2B5EF4-FFF2-40B4-BE49-F238E27FC236}">
                  <a16:creationId xmlns:a16="http://schemas.microsoft.com/office/drawing/2014/main" id="{3B1662A4-421A-F4FE-4363-76E9D420C3F1}"/>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pic>
        <p:nvPicPr>
          <p:cNvPr id="12" name="Picture 11" descr="A screenshot of a computer&#10;&#10;Description automatically generated">
            <a:extLst>
              <a:ext uri="{FF2B5EF4-FFF2-40B4-BE49-F238E27FC236}">
                <a16:creationId xmlns:a16="http://schemas.microsoft.com/office/drawing/2014/main" id="{BC37FABA-8AAE-D702-512C-D914C8A80578}"/>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517532" y="2143386"/>
            <a:ext cx="3988340" cy="2311881"/>
          </a:xfrm>
          <a:prstGeom prst="roundRect">
            <a:avLst>
              <a:gd name="adj" fmla="val 0"/>
            </a:avLst>
          </a:prstGeom>
          <a:ln w="25400">
            <a:solidFill>
              <a:schemeClr val="accent5"/>
            </a:solidFill>
          </a:ln>
        </p:spPr>
      </p:pic>
      <p:pic>
        <p:nvPicPr>
          <p:cNvPr id="13" name="Picture 12" descr="A screenshot of a computer&#10;&#10;Description automatically generated">
            <a:extLst>
              <a:ext uri="{FF2B5EF4-FFF2-40B4-BE49-F238E27FC236}">
                <a16:creationId xmlns:a16="http://schemas.microsoft.com/office/drawing/2014/main" id="{9EEE2551-4DA7-4976-CCCF-72860C19475B}"/>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871750" y="4930103"/>
            <a:ext cx="609972" cy="502171"/>
          </a:xfrm>
          <a:prstGeom prst="roundRect">
            <a:avLst>
              <a:gd name="adj" fmla="val 0"/>
            </a:avLst>
          </a:prstGeom>
          <a:ln w="25400">
            <a:solidFill>
              <a:schemeClr val="accent5"/>
            </a:solidFill>
          </a:ln>
        </p:spPr>
      </p:pic>
      <p:sp>
        <p:nvSpPr>
          <p:cNvPr id="7" name="Footer Placeholder 12">
            <a:extLst>
              <a:ext uri="{FF2B5EF4-FFF2-40B4-BE49-F238E27FC236}">
                <a16:creationId xmlns:a16="http://schemas.microsoft.com/office/drawing/2014/main" id="{E77BB545-9CB0-3B64-FC6C-938A1FA10986}"/>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1003160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0B2393E-3A8C-BCA9-61A9-A856BC22E9A9}"/>
              </a:ext>
            </a:extLst>
          </p:cNvPr>
          <p:cNvPicPr>
            <a:picLocks noChangeAspect="1"/>
          </p:cNvPicPr>
          <p:nvPr/>
        </p:nvPicPr>
        <p:blipFill>
          <a:blip r:embed="rId3"/>
          <a:stretch>
            <a:fillRect/>
          </a:stretch>
        </p:blipFill>
        <p:spPr>
          <a:xfrm>
            <a:off x="3810000" y="1577652"/>
            <a:ext cx="7772400" cy="4787900"/>
          </a:xfrm>
          <a:prstGeom prst="rect">
            <a:avLst/>
          </a:prstGeom>
        </p:spPr>
      </p:pic>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6</a:t>
            </a:fld>
            <a:endParaRPr lang="en-US"/>
          </a:p>
        </p:txBody>
      </p:sp>
      <p:sp>
        <p:nvSpPr>
          <p:cNvPr id="7" name="TextBox 6">
            <a:extLst>
              <a:ext uri="{FF2B5EF4-FFF2-40B4-BE49-F238E27FC236}">
                <a16:creationId xmlns:a16="http://schemas.microsoft.com/office/drawing/2014/main" id="{8F6A8303-2145-CD6D-51C5-D8008E8BFEEA}"/>
              </a:ext>
            </a:extLst>
          </p:cNvPr>
          <p:cNvSpPr txBox="1"/>
          <p:nvPr/>
        </p:nvSpPr>
        <p:spPr>
          <a:xfrm>
            <a:off x="2209801" y="629653"/>
            <a:ext cx="7772399" cy="707886"/>
          </a:xfrm>
          <a:prstGeom prst="rect">
            <a:avLst/>
          </a:prstGeom>
          <a:noFill/>
        </p:spPr>
        <p:txBody>
          <a:bodyPr wrap="square">
            <a:spAutoFit/>
          </a:bodyPr>
          <a:lstStyle/>
          <a:p>
            <a:pPr algn="ctr"/>
            <a:r>
              <a:rPr lang="en-US" sz="2000">
                <a:solidFill>
                  <a:srgbClr val="000000"/>
                </a:solidFill>
                <a:latin typeface="Corbel" panose="020B0503020204020204" pitchFamily="34" charset="0"/>
              </a:rPr>
              <a:t>We partnered with </a:t>
            </a:r>
            <a:r>
              <a:rPr lang="en-US" sz="2000" b="1" err="1">
                <a:solidFill>
                  <a:srgbClr val="000000"/>
                </a:solidFill>
                <a:latin typeface="Corbel" panose="020B0503020204020204" pitchFamily="34" charset="0"/>
              </a:rPr>
              <a:t>Autobooks</a:t>
            </a:r>
            <a:r>
              <a:rPr lang="en-US" sz="2000">
                <a:solidFill>
                  <a:srgbClr val="000000"/>
                </a:solidFill>
                <a:latin typeface="Corbel" panose="020B0503020204020204" pitchFamily="34" charset="0"/>
              </a:rPr>
              <a:t> to offer new </a:t>
            </a:r>
            <a:r>
              <a:rPr lang="en-US" sz="2000" b="1">
                <a:solidFill>
                  <a:srgbClr val="000000"/>
                </a:solidFill>
                <a:latin typeface="Corbel" panose="020B0503020204020204" pitchFamily="34" charset="0"/>
              </a:rPr>
              <a:t>payment acceptance</a:t>
            </a:r>
            <a:r>
              <a:rPr lang="en-US" sz="2000">
                <a:solidFill>
                  <a:srgbClr val="000000"/>
                </a:solidFill>
                <a:latin typeface="Corbel" panose="020B0503020204020204" pitchFamily="34" charset="0"/>
              </a:rPr>
              <a:t> features to our businesses, sole proprietors, and non-profits.</a:t>
            </a:r>
            <a:endParaRPr lang="en-US" sz="1800">
              <a:latin typeface="Corbel" panose="020B0503020204020204" pitchFamily="34" charset="0"/>
            </a:endParaRPr>
          </a:p>
        </p:txBody>
      </p:sp>
      <p:pic>
        <p:nvPicPr>
          <p:cNvPr id="6" name="Picture 5" descr="A screenshot of a computer&#10;&#10;Description automatically generated">
            <a:extLst>
              <a:ext uri="{FF2B5EF4-FFF2-40B4-BE49-F238E27FC236}">
                <a16:creationId xmlns:a16="http://schemas.microsoft.com/office/drawing/2014/main" id="{4C6CE122-768A-31F8-0E1B-9F14B81BB97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8070112" y="4097782"/>
            <a:ext cx="2913321" cy="1329070"/>
          </a:xfrm>
          <a:prstGeom prst="roundRect">
            <a:avLst>
              <a:gd name="adj" fmla="val 3075"/>
            </a:avLst>
          </a:prstGeom>
          <a:ln w="25400">
            <a:solidFill>
              <a:schemeClr val="accent5"/>
            </a:solidFill>
          </a:ln>
        </p:spPr>
      </p:pic>
      <p:pic>
        <p:nvPicPr>
          <p:cNvPr id="8" name="Picture 7" descr="A screenshot of a computer&#10;&#10;Description automatically generated">
            <a:extLst>
              <a:ext uri="{FF2B5EF4-FFF2-40B4-BE49-F238E27FC236}">
                <a16:creationId xmlns:a16="http://schemas.microsoft.com/office/drawing/2014/main" id="{32B1D27F-FBF8-3AD6-8393-C58AAAB9C8EF}"/>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4096115" y="3665316"/>
            <a:ext cx="1304663" cy="223778"/>
          </a:xfrm>
          <a:prstGeom prst="roundRect">
            <a:avLst>
              <a:gd name="adj" fmla="val 0"/>
            </a:avLst>
          </a:prstGeom>
          <a:ln w="25400">
            <a:solidFill>
              <a:schemeClr val="accent5"/>
            </a:solidFill>
          </a:ln>
        </p:spPr>
      </p:pic>
      <p:grpSp>
        <p:nvGrpSpPr>
          <p:cNvPr id="14" name="Group 13">
            <a:extLst>
              <a:ext uri="{FF2B5EF4-FFF2-40B4-BE49-F238E27FC236}">
                <a16:creationId xmlns:a16="http://schemas.microsoft.com/office/drawing/2014/main" id="{4A9BCA88-4399-1554-C157-8270B6395BD3}"/>
              </a:ext>
            </a:extLst>
          </p:cNvPr>
          <p:cNvGrpSpPr/>
          <p:nvPr/>
        </p:nvGrpSpPr>
        <p:grpSpPr>
          <a:xfrm>
            <a:off x="0" y="-150473"/>
            <a:ext cx="12192000" cy="888274"/>
            <a:chOff x="0" y="-150473"/>
            <a:chExt cx="12192000" cy="888274"/>
          </a:xfrm>
        </p:grpSpPr>
        <p:sp>
          <p:nvSpPr>
            <p:cNvPr id="15" name="Rectangle: Rounded Corners 11">
              <a:extLst>
                <a:ext uri="{FF2B5EF4-FFF2-40B4-BE49-F238E27FC236}">
                  <a16:creationId xmlns:a16="http://schemas.microsoft.com/office/drawing/2014/main" id="{479DD1A4-60B9-AAAC-DAEC-A2DD28C48BC7}"/>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a:t>
              </a:r>
              <a:r>
                <a:rPr lang="en-US" b="1" err="1">
                  <a:latin typeface="Corbel" panose="020B0503020204020204" pitchFamily="34" charset="0"/>
                </a:rPr>
                <a:t>Banno</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16" name="Octagon 15">
              <a:extLst>
                <a:ext uri="{FF2B5EF4-FFF2-40B4-BE49-F238E27FC236}">
                  <a16:creationId xmlns:a16="http://schemas.microsoft.com/office/drawing/2014/main" id="{5214FC53-1C26-6535-9C57-30483955D5DA}"/>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pic>
        <p:nvPicPr>
          <p:cNvPr id="9" name="Picture 8">
            <a:extLst>
              <a:ext uri="{FF2B5EF4-FFF2-40B4-BE49-F238E27FC236}">
                <a16:creationId xmlns:a16="http://schemas.microsoft.com/office/drawing/2014/main" id="{B8A2E5F4-B4A7-4608-3AC0-EAC74E498092}"/>
              </a:ext>
            </a:extLst>
          </p:cNvPr>
          <p:cNvPicPr>
            <a:picLocks noChangeAspect="1"/>
          </p:cNvPicPr>
          <p:nvPr/>
        </p:nvPicPr>
        <p:blipFill>
          <a:blip r:embed="rId6"/>
          <a:stretch>
            <a:fillRect/>
          </a:stretch>
        </p:blipFill>
        <p:spPr>
          <a:xfrm>
            <a:off x="505415" y="1416514"/>
            <a:ext cx="3479800" cy="5092700"/>
          </a:xfrm>
          <a:prstGeom prst="rect">
            <a:avLst/>
          </a:prstGeom>
        </p:spPr>
      </p:pic>
      <p:pic>
        <p:nvPicPr>
          <p:cNvPr id="5" name="Picture 4" descr="A screenshot of a mobile payment&#10;&#10;Description automatically generated">
            <a:extLst>
              <a:ext uri="{FF2B5EF4-FFF2-40B4-BE49-F238E27FC236}">
                <a16:creationId xmlns:a16="http://schemas.microsoft.com/office/drawing/2014/main" id="{564D1C48-E5FE-5E56-C695-65655F860F58}"/>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126088" y="3777205"/>
            <a:ext cx="2371060" cy="1095153"/>
          </a:xfrm>
          <a:prstGeom prst="roundRect">
            <a:avLst>
              <a:gd name="adj" fmla="val 3075"/>
            </a:avLst>
          </a:prstGeom>
          <a:ln w="25400">
            <a:solidFill>
              <a:schemeClr val="accent5"/>
            </a:solidFill>
          </a:ln>
        </p:spPr>
      </p:pic>
      <p:sp>
        <p:nvSpPr>
          <p:cNvPr id="2" name="Footer Placeholder 12">
            <a:extLst>
              <a:ext uri="{FF2B5EF4-FFF2-40B4-BE49-F238E27FC236}">
                <a16:creationId xmlns:a16="http://schemas.microsoft.com/office/drawing/2014/main" id="{7C0A10A5-E313-14D4-BE72-26E8300AEA08}"/>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28713315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29A4871-44F6-C5AF-48FF-155F7304B5AB}"/>
              </a:ext>
            </a:extLst>
          </p:cNvPr>
          <p:cNvPicPr>
            <a:picLocks noChangeAspect="1"/>
          </p:cNvPicPr>
          <p:nvPr/>
        </p:nvPicPr>
        <p:blipFill>
          <a:blip r:embed="rId3"/>
          <a:stretch>
            <a:fillRect/>
          </a:stretch>
        </p:blipFill>
        <p:spPr>
          <a:xfrm>
            <a:off x="4052772" y="2401824"/>
            <a:ext cx="7772400" cy="3285494"/>
          </a:xfrm>
          <a:prstGeom prst="rect">
            <a:avLst/>
          </a:prstGeom>
        </p:spPr>
      </p:pic>
      <p:pic>
        <p:nvPicPr>
          <p:cNvPr id="2" name="Picture 1">
            <a:extLst>
              <a:ext uri="{FF2B5EF4-FFF2-40B4-BE49-F238E27FC236}">
                <a16:creationId xmlns:a16="http://schemas.microsoft.com/office/drawing/2014/main" id="{DD1112EC-7732-23A9-43F2-CE9F5FD75522}"/>
              </a:ext>
            </a:extLst>
          </p:cNvPr>
          <p:cNvPicPr>
            <a:picLocks noChangeAspect="1"/>
          </p:cNvPicPr>
          <p:nvPr/>
        </p:nvPicPr>
        <p:blipFill>
          <a:blip r:embed="rId4"/>
          <a:stretch>
            <a:fillRect/>
          </a:stretch>
        </p:blipFill>
        <p:spPr>
          <a:xfrm>
            <a:off x="480517" y="1570991"/>
            <a:ext cx="3441700" cy="4800600"/>
          </a:xfrm>
          <a:prstGeom prst="rect">
            <a:avLst/>
          </a:prstGeom>
        </p:spPr>
      </p:pic>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7</a:t>
            </a:fld>
            <a:endParaRPr lang="en-US"/>
          </a:p>
        </p:txBody>
      </p:sp>
      <p:sp>
        <p:nvSpPr>
          <p:cNvPr id="9" name="TextBox 8">
            <a:extLst>
              <a:ext uri="{FF2B5EF4-FFF2-40B4-BE49-F238E27FC236}">
                <a16:creationId xmlns:a16="http://schemas.microsoft.com/office/drawing/2014/main" id="{8C1F614F-F25F-6A34-643A-B2679130F7F8}"/>
              </a:ext>
            </a:extLst>
          </p:cNvPr>
          <p:cNvSpPr txBox="1"/>
          <p:nvPr/>
        </p:nvSpPr>
        <p:spPr>
          <a:xfrm>
            <a:off x="2209801" y="629653"/>
            <a:ext cx="7772399" cy="707886"/>
          </a:xfrm>
          <a:prstGeom prst="rect">
            <a:avLst/>
          </a:prstGeom>
          <a:noFill/>
        </p:spPr>
        <p:txBody>
          <a:bodyPr wrap="square">
            <a:spAutoFit/>
          </a:bodyPr>
          <a:lstStyle/>
          <a:p>
            <a:pPr algn="ctr"/>
            <a:r>
              <a:rPr lang="en-US" sz="2000">
                <a:solidFill>
                  <a:srgbClr val="000000"/>
                </a:solidFill>
                <a:latin typeface="Corbel" panose="020B0503020204020204" pitchFamily="34" charset="0"/>
              </a:rPr>
              <a:t>We partnered with </a:t>
            </a:r>
            <a:r>
              <a:rPr lang="en-US" sz="2000" b="1">
                <a:solidFill>
                  <a:srgbClr val="000000"/>
                </a:solidFill>
                <a:latin typeface="Corbel" panose="020B0503020204020204" pitchFamily="34" charset="0"/>
              </a:rPr>
              <a:t>Autobooks</a:t>
            </a:r>
            <a:r>
              <a:rPr lang="en-US" sz="2000">
                <a:solidFill>
                  <a:srgbClr val="000000"/>
                </a:solidFill>
                <a:latin typeface="Corbel" panose="020B0503020204020204" pitchFamily="34" charset="0"/>
              </a:rPr>
              <a:t> to offer new </a:t>
            </a:r>
            <a:r>
              <a:rPr lang="en-US" sz="2000" b="1">
                <a:solidFill>
                  <a:srgbClr val="000000"/>
                </a:solidFill>
                <a:latin typeface="Corbel" panose="020B0503020204020204" pitchFamily="34" charset="0"/>
              </a:rPr>
              <a:t>payment acceptance</a:t>
            </a:r>
            <a:r>
              <a:rPr lang="en-US" sz="2000">
                <a:solidFill>
                  <a:srgbClr val="000000"/>
                </a:solidFill>
                <a:latin typeface="Corbel" panose="020B0503020204020204" pitchFamily="34" charset="0"/>
              </a:rPr>
              <a:t> features to our businesses, sole proprietors, and non-profits.</a:t>
            </a:r>
            <a:endParaRPr lang="en-US" sz="1800">
              <a:latin typeface="Corbel" panose="020B0503020204020204" pitchFamily="34" charset="0"/>
            </a:endParaRPr>
          </a:p>
        </p:txBody>
      </p:sp>
      <p:pic>
        <p:nvPicPr>
          <p:cNvPr id="16" name="Picture 15">
            <a:extLst>
              <a:ext uri="{FF2B5EF4-FFF2-40B4-BE49-F238E27FC236}">
                <a16:creationId xmlns:a16="http://schemas.microsoft.com/office/drawing/2014/main" id="{CE9FC159-21F2-641A-7F84-0CC823F44B29}"/>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701232" y="3565248"/>
            <a:ext cx="3657601" cy="1438335"/>
          </a:xfrm>
          <a:prstGeom prst="roundRect">
            <a:avLst>
              <a:gd name="adj" fmla="val 0"/>
            </a:avLst>
          </a:prstGeom>
          <a:ln w="25400">
            <a:solidFill>
              <a:schemeClr val="accent5"/>
            </a:solidFill>
          </a:ln>
        </p:spPr>
      </p:pic>
      <p:pic>
        <p:nvPicPr>
          <p:cNvPr id="17" name="Picture 16" descr="A screenshot of a computer screen&#10;&#10;Description automatically generated">
            <a:extLst>
              <a:ext uri="{FF2B5EF4-FFF2-40B4-BE49-F238E27FC236}">
                <a16:creationId xmlns:a16="http://schemas.microsoft.com/office/drawing/2014/main" id="{0EA0432C-F01E-983D-FE8F-366717F4F833}"/>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22218" y="4014179"/>
            <a:ext cx="2278063" cy="1705651"/>
          </a:xfrm>
          <a:prstGeom prst="roundRect">
            <a:avLst>
              <a:gd name="adj" fmla="val 0"/>
            </a:avLst>
          </a:prstGeom>
          <a:ln w="25400">
            <a:solidFill>
              <a:schemeClr val="accent5"/>
            </a:solidFill>
          </a:ln>
        </p:spPr>
      </p:pic>
      <p:pic>
        <p:nvPicPr>
          <p:cNvPr id="18" name="Picture 17" descr="A screenshot of a computer&#10;&#10;Description automatically generated">
            <a:extLst>
              <a:ext uri="{FF2B5EF4-FFF2-40B4-BE49-F238E27FC236}">
                <a16:creationId xmlns:a16="http://schemas.microsoft.com/office/drawing/2014/main" id="{FC40598A-FA8D-BE78-CFDC-E57E397513B8}"/>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4052772" y="3565248"/>
            <a:ext cx="1305612" cy="240569"/>
          </a:xfrm>
          <a:prstGeom prst="roundRect">
            <a:avLst>
              <a:gd name="adj" fmla="val 0"/>
            </a:avLst>
          </a:prstGeom>
          <a:ln w="25400">
            <a:solidFill>
              <a:schemeClr val="accent5"/>
            </a:solidFill>
          </a:ln>
        </p:spPr>
      </p:pic>
      <p:grpSp>
        <p:nvGrpSpPr>
          <p:cNvPr id="4" name="Group 3">
            <a:extLst>
              <a:ext uri="{FF2B5EF4-FFF2-40B4-BE49-F238E27FC236}">
                <a16:creationId xmlns:a16="http://schemas.microsoft.com/office/drawing/2014/main" id="{FC36D945-4807-8FC1-EA9C-4E05F66A7829}"/>
              </a:ext>
            </a:extLst>
          </p:cNvPr>
          <p:cNvGrpSpPr/>
          <p:nvPr/>
        </p:nvGrpSpPr>
        <p:grpSpPr>
          <a:xfrm>
            <a:off x="0" y="-150473"/>
            <a:ext cx="12192000" cy="888274"/>
            <a:chOff x="0" y="-150473"/>
            <a:chExt cx="12192000" cy="888274"/>
          </a:xfrm>
        </p:grpSpPr>
        <p:sp>
          <p:nvSpPr>
            <p:cNvPr id="12" name="Rectangle: Rounded Corners 11">
              <a:extLst>
                <a:ext uri="{FF2B5EF4-FFF2-40B4-BE49-F238E27FC236}">
                  <a16:creationId xmlns:a16="http://schemas.microsoft.com/office/drawing/2014/main" id="{FD01441D-2208-82AE-4AF4-BC6CA1290479}"/>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CSI</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14" name="Octagon 13">
              <a:extLst>
                <a:ext uri="{FF2B5EF4-FFF2-40B4-BE49-F238E27FC236}">
                  <a16:creationId xmlns:a16="http://schemas.microsoft.com/office/drawing/2014/main" id="{4F8C147F-A3B2-C83C-9F3A-CBE624C8581D}"/>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
        <p:nvSpPr>
          <p:cNvPr id="6" name="Footer Placeholder 12">
            <a:extLst>
              <a:ext uri="{FF2B5EF4-FFF2-40B4-BE49-F238E27FC236}">
                <a16:creationId xmlns:a16="http://schemas.microsoft.com/office/drawing/2014/main" id="{A9B01DD1-36ED-F39A-D98D-1BBA6F8C051B}"/>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4425875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438059-DE1C-6652-4933-2D657166E1DF}"/>
              </a:ext>
            </a:extLst>
          </p:cNvPr>
          <p:cNvPicPr>
            <a:picLocks noChangeAspect="1"/>
          </p:cNvPicPr>
          <p:nvPr/>
        </p:nvPicPr>
        <p:blipFill>
          <a:blip r:embed="rId3"/>
          <a:stretch>
            <a:fillRect/>
          </a:stretch>
        </p:blipFill>
        <p:spPr>
          <a:xfrm>
            <a:off x="4096139" y="2143676"/>
            <a:ext cx="7772400" cy="3642139"/>
          </a:xfrm>
          <a:prstGeom prst="rect">
            <a:avLst/>
          </a:prstGeom>
        </p:spPr>
      </p:pic>
      <p:pic>
        <p:nvPicPr>
          <p:cNvPr id="4" name="Picture 3">
            <a:extLst>
              <a:ext uri="{FF2B5EF4-FFF2-40B4-BE49-F238E27FC236}">
                <a16:creationId xmlns:a16="http://schemas.microsoft.com/office/drawing/2014/main" id="{E07971E4-2189-2FC3-0BC5-77879E2FE77F}"/>
              </a:ext>
            </a:extLst>
          </p:cNvPr>
          <p:cNvPicPr>
            <a:picLocks noChangeAspect="1"/>
          </p:cNvPicPr>
          <p:nvPr/>
        </p:nvPicPr>
        <p:blipFill>
          <a:blip r:embed="rId4"/>
          <a:stretch>
            <a:fillRect/>
          </a:stretch>
        </p:blipFill>
        <p:spPr>
          <a:xfrm>
            <a:off x="718292" y="1876374"/>
            <a:ext cx="3479800" cy="4279900"/>
          </a:xfrm>
          <a:prstGeom prst="rect">
            <a:avLst/>
          </a:prstGeom>
        </p:spPr>
      </p:pic>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8</a:t>
            </a:fld>
            <a:endParaRPr lang="en-US"/>
          </a:p>
        </p:txBody>
      </p:sp>
      <p:sp>
        <p:nvSpPr>
          <p:cNvPr id="5" name="TextBox 4">
            <a:extLst>
              <a:ext uri="{FF2B5EF4-FFF2-40B4-BE49-F238E27FC236}">
                <a16:creationId xmlns:a16="http://schemas.microsoft.com/office/drawing/2014/main" id="{E4934604-69AA-4455-D917-6DD30B3671F2}"/>
              </a:ext>
            </a:extLst>
          </p:cNvPr>
          <p:cNvSpPr txBox="1"/>
          <p:nvPr/>
        </p:nvSpPr>
        <p:spPr>
          <a:xfrm>
            <a:off x="2209801" y="629653"/>
            <a:ext cx="7772399" cy="707886"/>
          </a:xfrm>
          <a:prstGeom prst="rect">
            <a:avLst/>
          </a:prstGeom>
          <a:noFill/>
        </p:spPr>
        <p:txBody>
          <a:bodyPr wrap="square">
            <a:spAutoFit/>
          </a:bodyPr>
          <a:lstStyle/>
          <a:p>
            <a:pPr algn="ctr"/>
            <a:r>
              <a:rPr lang="en-US" sz="2000">
                <a:solidFill>
                  <a:srgbClr val="000000"/>
                </a:solidFill>
                <a:latin typeface="Corbel" panose="020B0503020204020204" pitchFamily="34" charset="0"/>
              </a:rPr>
              <a:t>We partnered with </a:t>
            </a:r>
            <a:r>
              <a:rPr lang="en-US" sz="2000" b="1" err="1">
                <a:solidFill>
                  <a:srgbClr val="000000"/>
                </a:solidFill>
                <a:latin typeface="Corbel" panose="020B0503020204020204" pitchFamily="34" charset="0"/>
              </a:rPr>
              <a:t>Autobooks</a:t>
            </a:r>
            <a:r>
              <a:rPr lang="en-US" sz="2000">
                <a:solidFill>
                  <a:srgbClr val="000000"/>
                </a:solidFill>
                <a:latin typeface="Corbel" panose="020B0503020204020204" pitchFamily="34" charset="0"/>
              </a:rPr>
              <a:t> to offer new </a:t>
            </a:r>
            <a:r>
              <a:rPr lang="en-US" sz="2000" b="1">
                <a:solidFill>
                  <a:srgbClr val="000000"/>
                </a:solidFill>
                <a:latin typeface="Corbel" panose="020B0503020204020204" pitchFamily="34" charset="0"/>
              </a:rPr>
              <a:t>payment acceptance</a:t>
            </a:r>
            <a:r>
              <a:rPr lang="en-US" sz="2000">
                <a:solidFill>
                  <a:srgbClr val="000000"/>
                </a:solidFill>
                <a:latin typeface="Corbel" panose="020B0503020204020204" pitchFamily="34" charset="0"/>
              </a:rPr>
              <a:t> features to our businesses, sole proprietors, and non-profits.</a:t>
            </a:r>
            <a:endParaRPr lang="en-US" sz="1800">
              <a:latin typeface="Corbel" panose="020B0503020204020204" pitchFamily="34" charset="0"/>
            </a:endParaRPr>
          </a:p>
        </p:txBody>
      </p:sp>
      <p:pic>
        <p:nvPicPr>
          <p:cNvPr id="16" name="Picture 15">
            <a:extLst>
              <a:ext uri="{FF2B5EF4-FFF2-40B4-BE49-F238E27FC236}">
                <a16:creationId xmlns:a16="http://schemas.microsoft.com/office/drawing/2014/main" id="{936D3C96-4889-0E4E-38AA-BE8C5E4EA04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9077258" y="3199870"/>
            <a:ext cx="2267339" cy="1894114"/>
          </a:xfrm>
          <a:prstGeom prst="roundRect">
            <a:avLst>
              <a:gd name="adj" fmla="val 3075"/>
            </a:avLst>
          </a:prstGeom>
          <a:ln w="25400">
            <a:solidFill>
              <a:schemeClr val="accent5"/>
            </a:solidFill>
          </a:ln>
        </p:spPr>
      </p:pic>
      <p:pic>
        <p:nvPicPr>
          <p:cNvPr id="17" name="Picture 16">
            <a:extLst>
              <a:ext uri="{FF2B5EF4-FFF2-40B4-BE49-F238E27FC236}">
                <a16:creationId xmlns:a16="http://schemas.microsoft.com/office/drawing/2014/main" id="{3EA69565-B6E7-75E3-556F-388A2A7B9FBD}"/>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317087" y="3291785"/>
            <a:ext cx="2392500" cy="1998672"/>
          </a:xfrm>
          <a:prstGeom prst="roundRect">
            <a:avLst>
              <a:gd name="adj" fmla="val 3075"/>
            </a:avLst>
          </a:prstGeom>
          <a:ln w="25400">
            <a:solidFill>
              <a:schemeClr val="accent5"/>
            </a:solidFill>
          </a:ln>
        </p:spPr>
      </p:pic>
      <p:pic>
        <p:nvPicPr>
          <p:cNvPr id="18" name="Picture 17">
            <a:extLst>
              <a:ext uri="{FF2B5EF4-FFF2-40B4-BE49-F238E27FC236}">
                <a16:creationId xmlns:a16="http://schemas.microsoft.com/office/drawing/2014/main" id="{97182103-EC56-35A0-2AAE-C3AC0DAE6C9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6838858" y="2773374"/>
            <a:ext cx="1259632" cy="223935"/>
          </a:xfrm>
          <a:prstGeom prst="roundRect">
            <a:avLst>
              <a:gd name="adj" fmla="val 18916"/>
            </a:avLst>
          </a:prstGeom>
          <a:ln w="25400">
            <a:solidFill>
              <a:schemeClr val="accent5"/>
            </a:solidFill>
          </a:ln>
        </p:spPr>
      </p:pic>
      <p:grpSp>
        <p:nvGrpSpPr>
          <p:cNvPr id="2" name="Group 1">
            <a:extLst>
              <a:ext uri="{FF2B5EF4-FFF2-40B4-BE49-F238E27FC236}">
                <a16:creationId xmlns:a16="http://schemas.microsoft.com/office/drawing/2014/main" id="{C40E01AF-ED22-0336-9A4B-EFC2890EAFE9}"/>
              </a:ext>
            </a:extLst>
          </p:cNvPr>
          <p:cNvGrpSpPr/>
          <p:nvPr/>
        </p:nvGrpSpPr>
        <p:grpSpPr>
          <a:xfrm>
            <a:off x="0" y="-150473"/>
            <a:ext cx="12192000" cy="888274"/>
            <a:chOff x="0" y="-150473"/>
            <a:chExt cx="12192000" cy="888274"/>
          </a:xfrm>
        </p:grpSpPr>
        <p:sp>
          <p:nvSpPr>
            <p:cNvPr id="7" name="Rectangle: Rounded Corners 11">
              <a:extLst>
                <a:ext uri="{FF2B5EF4-FFF2-40B4-BE49-F238E27FC236}">
                  <a16:creationId xmlns:a16="http://schemas.microsoft.com/office/drawing/2014/main" id="{D354EE4C-ED81-B6B9-A18C-ABEEE7C6E9C5}"/>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FIS D1B</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8" name="Octagon 7">
              <a:extLst>
                <a:ext uri="{FF2B5EF4-FFF2-40B4-BE49-F238E27FC236}">
                  <a16:creationId xmlns:a16="http://schemas.microsoft.com/office/drawing/2014/main" id="{7FDB02D7-6529-4D4C-9EC8-EF4CBB70BA37}"/>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
        <p:nvSpPr>
          <p:cNvPr id="9" name="Footer Placeholder 12">
            <a:extLst>
              <a:ext uri="{FF2B5EF4-FFF2-40B4-BE49-F238E27FC236}">
                <a16:creationId xmlns:a16="http://schemas.microsoft.com/office/drawing/2014/main" id="{7EA682FE-821B-6657-42B8-808119E00B78}"/>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28738750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3EAB9B-7181-DD86-2C34-F47E973806F2}"/>
              </a:ext>
            </a:extLst>
          </p:cNvPr>
          <p:cNvPicPr>
            <a:picLocks noChangeAspect="1"/>
          </p:cNvPicPr>
          <p:nvPr/>
        </p:nvPicPr>
        <p:blipFill>
          <a:blip r:embed="rId3"/>
          <a:stretch>
            <a:fillRect/>
          </a:stretch>
        </p:blipFill>
        <p:spPr>
          <a:xfrm>
            <a:off x="484124" y="1471640"/>
            <a:ext cx="2616200" cy="4927600"/>
          </a:xfrm>
          <a:prstGeom prst="rect">
            <a:avLst/>
          </a:prstGeom>
        </p:spPr>
      </p:pic>
      <p:sp>
        <p:nvSpPr>
          <p:cNvPr id="3" name="Slide Number Placeholder 2">
            <a:extLst>
              <a:ext uri="{FF2B5EF4-FFF2-40B4-BE49-F238E27FC236}">
                <a16:creationId xmlns:a16="http://schemas.microsoft.com/office/drawing/2014/main" id="{BB594D73-C3ED-43E5-4F36-E0505F00A550}"/>
              </a:ext>
            </a:extLst>
          </p:cNvPr>
          <p:cNvSpPr>
            <a:spLocks noGrp="1"/>
          </p:cNvSpPr>
          <p:nvPr>
            <p:ph type="sldNum" sz="quarter" idx="11"/>
          </p:nvPr>
        </p:nvSpPr>
        <p:spPr/>
        <p:txBody>
          <a:bodyPr/>
          <a:lstStyle/>
          <a:p>
            <a:fld id="{F7CADEA9-0AFC-B549-B690-A46B9B6402E4}" type="slidenum">
              <a:rPr lang="en-US" smtClean="0"/>
              <a:pPr/>
              <a:t>9</a:t>
            </a:fld>
            <a:endParaRPr lang="en-US"/>
          </a:p>
        </p:txBody>
      </p:sp>
      <p:sp>
        <p:nvSpPr>
          <p:cNvPr id="4" name="TextBox 3">
            <a:extLst>
              <a:ext uri="{FF2B5EF4-FFF2-40B4-BE49-F238E27FC236}">
                <a16:creationId xmlns:a16="http://schemas.microsoft.com/office/drawing/2014/main" id="{A883FA57-0EF1-99C7-4827-4504EA088D3A}"/>
              </a:ext>
            </a:extLst>
          </p:cNvPr>
          <p:cNvSpPr txBox="1"/>
          <p:nvPr/>
        </p:nvSpPr>
        <p:spPr>
          <a:xfrm>
            <a:off x="2209801" y="629653"/>
            <a:ext cx="7772399" cy="707886"/>
          </a:xfrm>
          <a:prstGeom prst="rect">
            <a:avLst/>
          </a:prstGeom>
          <a:noFill/>
        </p:spPr>
        <p:txBody>
          <a:bodyPr wrap="square">
            <a:spAutoFit/>
          </a:bodyPr>
          <a:lstStyle/>
          <a:p>
            <a:pPr algn="ctr"/>
            <a:r>
              <a:rPr lang="en-US" sz="2000">
                <a:solidFill>
                  <a:srgbClr val="000000"/>
                </a:solidFill>
                <a:latin typeface="+mn-lt"/>
              </a:rPr>
              <a:t>We partnered with </a:t>
            </a:r>
            <a:r>
              <a:rPr lang="en-US" sz="2000" b="1" err="1">
                <a:solidFill>
                  <a:srgbClr val="000000"/>
                </a:solidFill>
                <a:latin typeface="+mn-lt"/>
              </a:rPr>
              <a:t>Autobooks</a:t>
            </a:r>
            <a:r>
              <a:rPr lang="en-US" sz="2000">
                <a:solidFill>
                  <a:srgbClr val="000000"/>
                </a:solidFill>
                <a:latin typeface="+mn-lt"/>
              </a:rPr>
              <a:t> to offer new </a:t>
            </a:r>
            <a:r>
              <a:rPr lang="en-US" sz="2000" b="1">
                <a:solidFill>
                  <a:srgbClr val="000000"/>
                </a:solidFill>
                <a:latin typeface="+mn-lt"/>
              </a:rPr>
              <a:t>payment acceptance</a:t>
            </a:r>
            <a:r>
              <a:rPr lang="en-US" sz="2000">
                <a:solidFill>
                  <a:srgbClr val="000000"/>
                </a:solidFill>
                <a:latin typeface="+mn-lt"/>
              </a:rPr>
              <a:t> features to our businesses, sole proprietors, and non-profits.</a:t>
            </a:r>
            <a:endParaRPr lang="en-US" sz="1800">
              <a:latin typeface="+mn-lt"/>
            </a:endParaRPr>
          </a:p>
        </p:txBody>
      </p:sp>
      <p:pic>
        <p:nvPicPr>
          <p:cNvPr id="8" name="Picture 7" descr="A screenshot of a computer&#10;&#10;Description automatically generated">
            <a:extLst>
              <a:ext uri="{FF2B5EF4-FFF2-40B4-BE49-F238E27FC236}">
                <a16:creationId xmlns:a16="http://schemas.microsoft.com/office/drawing/2014/main" id="{6864C6F6-7143-4B01-2E6A-16777982DFB8}"/>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Lst>
          </a:blip>
          <a:stretch>
            <a:fillRect/>
          </a:stretch>
        </p:blipFill>
        <p:spPr>
          <a:xfrm>
            <a:off x="2969603" y="2285320"/>
            <a:ext cx="9319677" cy="3123249"/>
          </a:xfrm>
          <a:prstGeom prst="rect">
            <a:avLst/>
          </a:prstGeom>
          <a:effectLst>
            <a:outerShdw blurRad="317500" dist="127000" dir="5400000" algn="t" rotWithShape="0">
              <a:prstClr val="black">
                <a:alpha val="10000"/>
              </a:prstClr>
            </a:outerShdw>
          </a:effectLst>
        </p:spPr>
      </p:pic>
      <p:pic>
        <p:nvPicPr>
          <p:cNvPr id="13" name="Picture 12" descr="A screenshot of a computer&#10;&#10;Description automatically generated">
            <a:extLst>
              <a:ext uri="{FF2B5EF4-FFF2-40B4-BE49-F238E27FC236}">
                <a16:creationId xmlns:a16="http://schemas.microsoft.com/office/drawing/2014/main" id="{A9FA86CA-CC96-9D8C-5D50-80BCC1CEDB0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9546336" y="2563368"/>
            <a:ext cx="2353056" cy="1633728"/>
          </a:xfrm>
          <a:prstGeom prst="roundRect">
            <a:avLst>
              <a:gd name="adj" fmla="val 3075"/>
            </a:avLst>
          </a:prstGeom>
          <a:ln w="25400">
            <a:solidFill>
              <a:schemeClr val="accent5"/>
            </a:solidFill>
          </a:ln>
        </p:spPr>
      </p:pic>
      <p:pic>
        <p:nvPicPr>
          <p:cNvPr id="15" name="Picture 14" descr="A screenshot of a computer&#10;&#10;Description automatically generated">
            <a:extLst>
              <a:ext uri="{FF2B5EF4-FFF2-40B4-BE49-F238E27FC236}">
                <a16:creationId xmlns:a16="http://schemas.microsoft.com/office/drawing/2014/main" id="{1F485F04-0204-92B9-3BFA-250666003E95}"/>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3349493" y="3618448"/>
            <a:ext cx="1499616" cy="316992"/>
          </a:xfrm>
          <a:prstGeom prst="roundRect">
            <a:avLst>
              <a:gd name="adj" fmla="val 3075"/>
            </a:avLst>
          </a:prstGeom>
          <a:ln w="25400">
            <a:solidFill>
              <a:schemeClr val="accent5"/>
            </a:solidFill>
          </a:ln>
        </p:spPr>
      </p:pic>
      <p:pic>
        <p:nvPicPr>
          <p:cNvPr id="16" name="Picture 15" descr="A screenshot of a computer&#10;&#10;Description automatically generated">
            <a:extLst>
              <a:ext uri="{FF2B5EF4-FFF2-40B4-BE49-F238E27FC236}">
                <a16:creationId xmlns:a16="http://schemas.microsoft.com/office/drawing/2014/main" id="{E81B3BBA-6204-456C-41DD-D1E5AF7F3178}"/>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3349493" y="4255008"/>
            <a:ext cx="1499616" cy="646176"/>
          </a:xfrm>
          <a:prstGeom prst="roundRect">
            <a:avLst>
              <a:gd name="adj" fmla="val 3075"/>
            </a:avLst>
          </a:prstGeom>
          <a:ln w="25400">
            <a:solidFill>
              <a:schemeClr val="accent5"/>
            </a:solidFill>
          </a:ln>
        </p:spPr>
      </p:pic>
      <p:pic>
        <p:nvPicPr>
          <p:cNvPr id="17" name="Picture 16" descr="A screenshot of a phone&#10;&#10;Description automatically generated">
            <a:extLst>
              <a:ext uri="{FF2B5EF4-FFF2-40B4-BE49-F238E27FC236}">
                <a16:creationId xmlns:a16="http://schemas.microsoft.com/office/drawing/2014/main" id="{400D1F01-0F35-B65F-8574-208E77B0FCF4}"/>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512634" y="2132220"/>
            <a:ext cx="2537186" cy="1773563"/>
          </a:xfrm>
          <a:prstGeom prst="roundRect">
            <a:avLst>
              <a:gd name="adj" fmla="val 3075"/>
            </a:avLst>
          </a:prstGeom>
          <a:ln w="25400">
            <a:solidFill>
              <a:schemeClr val="accent5"/>
            </a:solidFill>
          </a:ln>
        </p:spPr>
      </p:pic>
      <p:grpSp>
        <p:nvGrpSpPr>
          <p:cNvPr id="6" name="Group 5">
            <a:extLst>
              <a:ext uri="{FF2B5EF4-FFF2-40B4-BE49-F238E27FC236}">
                <a16:creationId xmlns:a16="http://schemas.microsoft.com/office/drawing/2014/main" id="{7EE63EA0-348E-4B85-8DD4-6E63528CE042}"/>
              </a:ext>
            </a:extLst>
          </p:cNvPr>
          <p:cNvGrpSpPr/>
          <p:nvPr/>
        </p:nvGrpSpPr>
        <p:grpSpPr>
          <a:xfrm>
            <a:off x="0" y="-150473"/>
            <a:ext cx="12192000" cy="888274"/>
            <a:chOff x="0" y="-150473"/>
            <a:chExt cx="12192000" cy="888274"/>
          </a:xfrm>
        </p:grpSpPr>
        <p:sp>
          <p:nvSpPr>
            <p:cNvPr id="7" name="Rectangle: Rounded Corners 11">
              <a:extLst>
                <a:ext uri="{FF2B5EF4-FFF2-40B4-BE49-F238E27FC236}">
                  <a16:creationId xmlns:a16="http://schemas.microsoft.com/office/drawing/2014/main" id="{959328B7-253B-164F-1888-2D8FA6E2C84B}"/>
                </a:ext>
              </a:extLst>
            </p:cNvPr>
            <p:cNvSpPr/>
            <p:nvPr/>
          </p:nvSpPr>
          <p:spPr>
            <a:xfrm>
              <a:off x="0" y="-3687"/>
              <a:ext cx="12192000" cy="594702"/>
            </a:xfrm>
            <a:prstGeom prst="roundRect">
              <a:avLst>
                <a:gd name="adj" fmla="val 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371600" rtlCol="0" anchor="ctr"/>
            <a:lstStyle/>
            <a:p>
              <a:r>
                <a:rPr lang="en-US" b="1">
                  <a:latin typeface="Corbel" panose="020B0503020204020204" pitchFamily="34" charset="0"/>
                </a:rPr>
                <a:t>Partner: Q2 Marketplace and SDK </a:t>
              </a:r>
              <a:br>
                <a:rPr lang="en-US" b="1">
                  <a:latin typeface="Corbel" panose="020B0503020204020204" pitchFamily="34" charset="0"/>
                </a:rPr>
              </a:br>
              <a:r>
                <a:rPr lang="en-US" sz="1600" b="1">
                  <a:latin typeface="Corbel" panose="020B0503020204020204" pitchFamily="34" charset="0"/>
                </a:rPr>
                <a:t>Instructions for slides 5-10: </a:t>
              </a:r>
              <a:r>
                <a:rPr lang="en-US" sz="1600">
                  <a:latin typeface="Corbel" panose="020B0503020204020204" pitchFamily="34" charset="0"/>
                </a:rPr>
                <a:t>Find your online banking provider, delete unused slides. Delete this note if using this slide.</a:t>
              </a:r>
              <a:endParaRPr lang="en-US" sz="1800">
                <a:latin typeface="Corbel" panose="020B0503020204020204" pitchFamily="34" charset="0"/>
              </a:endParaRPr>
            </a:p>
          </p:txBody>
        </p:sp>
        <p:sp>
          <p:nvSpPr>
            <p:cNvPr id="10" name="Octagon 9">
              <a:extLst>
                <a:ext uri="{FF2B5EF4-FFF2-40B4-BE49-F238E27FC236}">
                  <a16:creationId xmlns:a16="http://schemas.microsoft.com/office/drawing/2014/main" id="{1F360A82-D63C-64AF-3183-1801B82000BE}"/>
                </a:ext>
              </a:extLst>
            </p:cNvPr>
            <p:cNvSpPr/>
            <p:nvPr/>
          </p:nvSpPr>
          <p:spPr>
            <a:xfrm>
              <a:off x="285392" y="-150473"/>
              <a:ext cx="888274" cy="888274"/>
            </a:xfrm>
            <a:prstGeom prst="oct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b="1"/>
                <a:t>STOP</a:t>
              </a:r>
            </a:p>
          </p:txBody>
        </p:sp>
      </p:grpSp>
      <p:sp>
        <p:nvSpPr>
          <p:cNvPr id="5" name="Footer Placeholder 12">
            <a:extLst>
              <a:ext uri="{FF2B5EF4-FFF2-40B4-BE49-F238E27FC236}">
                <a16:creationId xmlns:a16="http://schemas.microsoft.com/office/drawing/2014/main" id="{31E2ADD9-1594-B533-FC9D-A34D830C6666}"/>
              </a:ext>
            </a:extLst>
          </p:cNvPr>
          <p:cNvSpPr txBox="1">
            <a:spLocks/>
          </p:cNvSpPr>
          <p:nvPr/>
        </p:nvSpPr>
        <p:spPr>
          <a:xfrm>
            <a:off x="1275080" y="6356351"/>
            <a:ext cx="7198360" cy="36618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900">
                <a:solidFill>
                  <a:schemeClr val="tx1"/>
                </a:solidFill>
                <a:latin typeface="Source Sans Pro" panose="020B0503030403020204" pitchFamily="34" charset="0"/>
              </a:rPr>
              <a:t>FOR INTERNAL TRAINING USE ONLY</a:t>
            </a:r>
          </a:p>
        </p:txBody>
      </p:sp>
    </p:spTree>
    <p:extLst>
      <p:ext uri="{BB962C8B-B14F-4D97-AF65-F5344CB8AC3E}">
        <p14:creationId xmlns:p14="http://schemas.microsoft.com/office/powerpoint/2010/main" val="7733015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Autobooks Template 2023-Jul BLUE">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3-Jul" id="{CA78F48A-FC03-3342-AF57-A86E284BB9F6}" vid="{F908E2A8-29D5-3648-946E-F0D68DBE0008}"/>
    </a:ext>
  </a:extLst>
</a:theme>
</file>

<file path=ppt/theme/theme2.xml><?xml version="1.0" encoding="utf-8"?>
<a:theme xmlns:a="http://schemas.openxmlformats.org/drawingml/2006/main" name="Autobooks Template 2023-Jul WHITE">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3-Jul" id="{CA78F48A-FC03-3342-AF57-A86E284BB9F6}" vid="{9B8FE523-578D-2A4B-9702-9F9D559E658E}"/>
    </a:ext>
  </a:extLst>
</a:theme>
</file>

<file path=ppt/theme/theme3.xml><?xml version="1.0" encoding="utf-8"?>
<a:theme xmlns:a="http://schemas.openxmlformats.org/drawingml/2006/main" name="Autobooks Template 2023-Jul DARK">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Montserrat">
      <a:majorFont>
        <a:latin typeface="Montserrat Bold"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Montserrat Light"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3-Jul" id="{CA78F48A-FC03-3342-AF57-A86E284BB9F6}" vid="{5B886BF9-9580-BD49-8D0A-BC7F92E8EC2A}"/>
    </a:ext>
  </a:extLst>
</a:theme>
</file>

<file path=ppt/theme/theme4.xml><?xml version="1.0" encoding="utf-8"?>
<a:theme xmlns:a="http://schemas.openxmlformats.org/drawingml/2006/main" name="1_Autobooks Template 2023-Jul BLUE">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3-Jul" id="{CA78F48A-FC03-3342-AF57-A86E284BB9F6}" vid="{F908E2A8-29D5-3648-946E-F0D68DBE0008}"/>
    </a:ext>
  </a:extLst>
</a:theme>
</file>

<file path=ppt/theme/theme5.xml><?xml version="1.0" encoding="utf-8"?>
<a:theme xmlns:a="http://schemas.openxmlformats.org/drawingml/2006/main" name="1_Autobooks Template 2023-Jul WHITE">
  <a:themeElements>
    <a:clrScheme name="Autobooks">
      <a:dk1>
        <a:srgbClr val="5B6670"/>
      </a:dk1>
      <a:lt1>
        <a:srgbClr val="FFFFFF"/>
      </a:lt1>
      <a:dk2>
        <a:srgbClr val="003A5D"/>
      </a:dk2>
      <a:lt2>
        <a:srgbClr val="F3F3F3"/>
      </a:lt2>
      <a:accent1>
        <a:srgbClr val="008AAB"/>
      </a:accent1>
      <a:accent2>
        <a:srgbClr val="95D4E9"/>
      </a:accent2>
      <a:accent3>
        <a:srgbClr val="A49888"/>
      </a:accent3>
      <a:accent4>
        <a:srgbClr val="F3E503"/>
      </a:accent4>
      <a:accent5>
        <a:srgbClr val="FF6C0E"/>
      </a:accent5>
      <a:accent6>
        <a:srgbClr val="A2A9AD"/>
      </a:accent6>
      <a:hlink>
        <a:srgbClr val="008AAB"/>
      </a:hlink>
      <a:folHlink>
        <a:srgbClr val="5B6670"/>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200" dirty="0" smtClean="0">
            <a:solidFill>
              <a:srgbClr val="003A5D"/>
            </a:solidFill>
            <a:latin typeface="+mn-lt"/>
          </a:defRPr>
        </a:defPPr>
      </a:lstStyle>
    </a:txDef>
  </a:objectDefaults>
  <a:extraClrSchemeLst/>
  <a:extLst>
    <a:ext uri="{05A4C25C-085E-4340-85A3-A5531E510DB2}">
      <thm15:themeFamily xmlns:thm15="http://schemas.microsoft.com/office/thememl/2012/main" name="Autobooks Template 2023-Jul" id="{CA78F48A-FC03-3342-AF57-A86E284BB9F6}" vid="{9B8FE523-578D-2A4B-9702-9F9D559E658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C305E17507AD643953D1A260E1F5FB5" ma:contentTypeVersion="23" ma:contentTypeDescription="Create a new document." ma:contentTypeScope="" ma:versionID="7aac9f92e5446dda8561de79e524e6c7">
  <xsd:schema xmlns:xsd="http://www.w3.org/2001/XMLSchema" xmlns:xs="http://www.w3.org/2001/XMLSchema" xmlns:p="http://schemas.microsoft.com/office/2006/metadata/properties" xmlns:ns1="http://schemas.microsoft.com/sharepoint/v3" xmlns:ns2="afcef262-71b7-4e7a-a0c0-611469eabd44" xmlns:ns3="1594e78f-b99b-46c6-8b7d-7a3689949b59" targetNamespace="http://schemas.microsoft.com/office/2006/metadata/properties" ma:root="true" ma:fieldsID="3e0bb35a842ef638996dbcdffa1b82db" ns1:_="" ns2:_="" ns3:_="">
    <xsd:import namespace="http://schemas.microsoft.com/sharepoint/v3"/>
    <xsd:import namespace="afcef262-71b7-4e7a-a0c0-611469eabd44"/>
    <xsd:import namespace="1594e78f-b99b-46c6-8b7d-7a3689949b59"/>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1:_ip_UnifiedCompliancePolicyProperties" minOccurs="0"/>
                <xsd:element ref="ns1:_ip_UnifiedCompliancePolicyUIActio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element ref="ns3:MediaLengthInSeconds" minOccurs="0"/>
                <xsd:element ref="ns2:TaxCatchAll" minOccurs="0"/>
                <xsd:element ref="ns3:lcf76f155ced4ddcb4097134ff3c332f"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description="" ma:hidden="true" ma:internalName="_ip_UnifiedCompliancePolicyProperties">
      <xsd:simpleType>
        <xsd:restriction base="dms:Note"/>
      </xsd:simpleType>
    </xsd:element>
    <xsd:element name="_ip_UnifiedCompliancePolicyUIAction" ma:index="17"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fcef262-71b7-4e7a-a0c0-611469eabd4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element name="TaxCatchAll" ma:index="25" nillable="true" ma:displayName="Taxonomy Catch All Column" ma:hidden="true" ma:list="{04e100b9-66fd-49e5-9e03-04fff7a0d6bf}" ma:internalName="TaxCatchAll" ma:showField="CatchAllData" ma:web="afcef262-71b7-4e7a-a0c0-611469eabd44">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1594e78f-b99b-46c6-8b7d-7a3689949b59"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Location" ma:index="21" nillable="true" ma:displayName="Location" ma:internalName="MediaServiceLocation"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7" nillable="true" ma:taxonomy="true" ma:internalName="lcf76f155ced4ddcb4097134ff3c332f" ma:taxonomyFieldName="MediaServiceImageTags" ma:displayName="Image Tags" ma:readOnly="false" ma:fieldId="{5cf76f15-5ced-4ddc-b409-7134ff3c332f}" ma:taxonomyMulti="true" ma:sspId="183e4f8f-05f7-4d0c-9e58-14bf367f954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TaxCatchAll xmlns="afcef262-71b7-4e7a-a0c0-611469eabd44" xsi:nil="true"/>
    <lcf76f155ced4ddcb4097134ff3c332f xmlns="1594e78f-b99b-46c6-8b7d-7a3689949b5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BC58A0-0BF5-404B-B496-554304A52C6F}">
  <ds:schemaRefs>
    <ds:schemaRef ds:uri="http://schemas.microsoft.com/sharepoint/v3/contenttype/forms"/>
  </ds:schemaRefs>
</ds:datastoreItem>
</file>

<file path=customXml/itemProps2.xml><?xml version="1.0" encoding="utf-8"?>
<ds:datastoreItem xmlns:ds="http://schemas.openxmlformats.org/officeDocument/2006/customXml" ds:itemID="{E07F8600-77CB-441A-B527-39AB9E3BFE21}">
  <ds:schemaRefs>
    <ds:schemaRef ds:uri="1594e78f-b99b-46c6-8b7d-7a3689949b59"/>
    <ds:schemaRef ds:uri="afcef262-71b7-4e7a-a0c0-611469eabd4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190A7D2-1EF5-4606-8787-2A888AA4A5B6}">
  <ds:schemaRefs>
    <ds:schemaRef ds:uri="1594e78f-b99b-46c6-8b7d-7a3689949b59"/>
    <ds:schemaRef ds:uri="afcef262-71b7-4e7a-a0c0-611469eabd4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3134</Words>
  <Application>Microsoft Macintosh PowerPoint</Application>
  <PresentationFormat>Widescreen</PresentationFormat>
  <Paragraphs>319</Paragraphs>
  <Slides>32</Slides>
  <Notes>32</Notes>
  <HiddenSlides>1</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32</vt:i4>
      </vt:variant>
    </vt:vector>
  </HeadingPairs>
  <TitlesOfParts>
    <vt:vector size="42" baseType="lpstr">
      <vt:lpstr>Calibri</vt:lpstr>
      <vt:lpstr>Corbel</vt:lpstr>
      <vt:lpstr>Montserrat Bold</vt:lpstr>
      <vt:lpstr>Montserrat Light</vt:lpstr>
      <vt:lpstr>Source Sans Pro</vt:lpstr>
      <vt:lpstr>Autobooks Template 2023-Jul BLUE</vt:lpstr>
      <vt:lpstr>Autobooks Template 2023-Jul WHITE</vt:lpstr>
      <vt:lpstr>Autobooks Template 2023-Jul DARK</vt:lpstr>
      <vt:lpstr>1_Autobooks Template 2023-Jul BLUE</vt:lpstr>
      <vt:lpstr>1_Autobooks Template 2023-Jul WHITE</vt:lpstr>
      <vt:lpstr>How to use this Presentation</vt:lpstr>
      <vt:lpstr>PowerPoint Presentation</vt:lpstr>
      <vt:lpstr>Autobooks Basics</vt:lpstr>
      <vt:lpstr>Benefits for our Businesses and Non-Profits</vt:lpstr>
      <vt:lpstr>PowerPoint Presentation</vt:lpstr>
      <vt:lpstr>PowerPoint Presentation</vt:lpstr>
      <vt:lpstr>PowerPoint Presentation</vt:lpstr>
      <vt:lpstr>PowerPoint Presentation</vt:lpstr>
      <vt:lpstr>PowerPoint Presentation</vt:lpstr>
      <vt:lpstr>PowerPoint Presentation</vt:lpstr>
      <vt:lpstr>Ways a business can accept customer payments</vt:lpstr>
      <vt:lpstr>PowerPoint Presentation</vt:lpstr>
      <vt:lpstr>PowerPoint Presentation</vt:lpstr>
      <vt:lpstr>PowerPoint Presentation</vt:lpstr>
      <vt:lpstr>PowerPoint Presentation</vt:lpstr>
      <vt:lpstr>Autobooks Pricing</vt:lpstr>
      <vt:lpstr>PowerPoint Presentation</vt:lpstr>
      <vt:lpstr>Stories From the Front Lines</vt:lpstr>
      <vt:lpstr>PowerPoint Presentation</vt:lpstr>
      <vt:lpstr>PowerPoint Presentation</vt:lpstr>
      <vt:lpstr>PowerPoint Presentation</vt:lpstr>
      <vt:lpstr>PowerPoint Presentation</vt:lpstr>
      <vt:lpstr>PowerPoint Presentation</vt:lpstr>
      <vt:lpstr>What’s New With Autobooks?</vt:lpstr>
      <vt:lpstr>PowerPoint Presentation</vt:lpstr>
      <vt:lpstr>PowerPoint Presentation</vt:lpstr>
      <vt:lpstr>PowerPoint Presentation</vt:lpstr>
      <vt:lpstr>Autobooks Hub Updates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Marissa Bianchi</dc:creator>
  <cp:lastModifiedBy>Kim Reher</cp:lastModifiedBy>
  <cp:revision>1</cp:revision>
  <cp:lastPrinted>2023-09-15T02:57:53Z</cp:lastPrinted>
  <dcterms:created xsi:type="dcterms:W3CDTF">2022-11-21T16:57:59Z</dcterms:created>
  <dcterms:modified xsi:type="dcterms:W3CDTF">2023-09-23T13:28:29Z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0x010100DC305E17507AD643953D1A260E1F5FB5</vt:lpwstr>
  </property>
  <property fmtid="{D5CDD505-2E9C-101B-9397-08002B2CF9AE}" pid="3" name="MediaServiceImageTags">
    <vt:lpwstr/>
  </property>
</Properties>
</file>