
<file path=[Content_Types].xml><?xml version="1.0" encoding="utf-8"?>
<Types xmlns="http://schemas.openxmlformats.org/package/2006/content-types">
  <Default Extension="fntdata" ContentType="application/x-fontdata"/>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60" r:id="rId3"/>
    <p:sldMasterId id="2147483664" r:id="rId4"/>
  </p:sldMasterIdLst>
  <p:notesMasterIdLst>
    <p:notesMasterId r:id="rId21"/>
  </p:notesMasterIdLst>
  <p:sldIdLst>
    <p:sldId id="256" r:id="rId5"/>
    <p:sldId id="315" r:id="rId6"/>
    <p:sldId id="2145706684" r:id="rId7"/>
    <p:sldId id="2145706687" r:id="rId8"/>
    <p:sldId id="2145706688" r:id="rId9"/>
    <p:sldId id="2145706689" r:id="rId10"/>
    <p:sldId id="2145706679" r:id="rId11"/>
    <p:sldId id="2145706680" r:id="rId12"/>
    <p:sldId id="2145706691" r:id="rId13"/>
    <p:sldId id="2145706692" r:id="rId14"/>
    <p:sldId id="2145706693" r:id="rId15"/>
    <p:sldId id="2145706694" r:id="rId16"/>
    <p:sldId id="2145706695" r:id="rId17"/>
    <p:sldId id="2145706696" r:id="rId18"/>
    <p:sldId id="2145706690" r:id="rId19"/>
    <p:sldId id="2145706447" r:id="rId20"/>
  </p:sldIdLst>
  <p:sldSz cx="12192000" cy="6858000"/>
  <p:notesSz cx="6858000" cy="9144000"/>
  <p:embeddedFontLst>
    <p:embeddedFont>
      <p:font typeface="Calibri" panose="020F0502020204030204" pitchFamily="34" charset="0"/>
      <p:regular r:id="rId22"/>
      <p:bold r:id="rId23"/>
      <p:italic r:id="rId24"/>
      <p:boldItalic r:id="rId25"/>
    </p:embeddedFont>
    <p:embeddedFont>
      <p:font typeface="Montserrat" pitchFamily="2" charset="77"/>
      <p:regular r:id="rId26"/>
      <p:bold r:id="rId27"/>
      <p:italic r:id="rId28"/>
      <p:boldItalic r:id="rId29"/>
    </p:embeddedFont>
    <p:embeddedFont>
      <p:font typeface="Montserrat Bold" pitchFamily="2" charset="77"/>
      <p:bold r:id="rId30"/>
      <p:italic r:id="rId31"/>
      <p:boldItalic r:id="rId32"/>
    </p:embeddedFont>
    <p:embeddedFont>
      <p:font typeface="Montserrat Light" pitchFamily="2" charset="77"/>
      <p:regular r:id="rId33"/>
      <p:italic r:id="rId34"/>
    </p:embeddedFont>
    <p:embeddedFont>
      <p:font typeface="Sintony" panose="02000503050000020004" pitchFamily="2" charset="77"/>
      <p:regular r:id="rId35"/>
      <p:bold r:id="rId36"/>
    </p:embeddedFont>
    <p:embeddedFont>
      <p:font typeface="Ubuntu" panose="020B0504030602030204" pitchFamily="34" charset="0"/>
      <p:regular r:id="rId37"/>
      <p:bold r:id="rId38"/>
      <p:italic r:id="rId39"/>
      <p:boldItalic r:id="rId40"/>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browse/>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FA7C061-316D-FF47-85D2-2776AFE22AF9}" v="3" dt="2023-09-23T13:06:05.942"/>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3636"/>
    <p:restoredTop sz="86531"/>
  </p:normalViewPr>
  <p:slideViewPr>
    <p:cSldViewPr snapToGrid="0">
      <p:cViewPr varScale="1">
        <p:scale>
          <a:sx n="110" d="100"/>
          <a:sy n="110" d="100"/>
        </p:scale>
        <p:origin x="664" y="176"/>
      </p:cViewPr>
      <p:guideLst>
        <p:guide orient="horz" pos="2160"/>
        <p:guide pos="3840"/>
      </p:guideLst>
    </p:cSldViewPr>
  </p:slideViewPr>
  <p:notesTextViewPr>
    <p:cViewPr>
      <p:scale>
        <a:sx n="55" d="100"/>
        <a:sy n="55"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font" Target="fonts/font5.fntdata"/><Relationship Id="rId39" Type="http://schemas.openxmlformats.org/officeDocument/2006/relationships/font" Target="fonts/font18.fntdata"/><Relationship Id="rId21" Type="http://schemas.openxmlformats.org/officeDocument/2006/relationships/notesMaster" Target="notesMasters/notesMaster1.xml"/><Relationship Id="rId34" Type="http://schemas.openxmlformats.org/officeDocument/2006/relationships/font" Target="fonts/font13.fntdata"/><Relationship Id="rId42" Type="http://schemas.openxmlformats.org/officeDocument/2006/relationships/viewProps" Target="viewProps.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font" Target="fonts/font8.fntdata"/><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font" Target="fonts/font3.fntdata"/><Relationship Id="rId32" Type="http://schemas.openxmlformats.org/officeDocument/2006/relationships/font" Target="fonts/font11.fntdata"/><Relationship Id="rId37" Type="http://schemas.openxmlformats.org/officeDocument/2006/relationships/font" Target="fonts/font16.fntdata"/><Relationship Id="rId40" Type="http://schemas.openxmlformats.org/officeDocument/2006/relationships/font" Target="fonts/font19.fntdata"/><Relationship Id="rId45" Type="http://schemas.microsoft.com/office/2015/10/relationships/revisionInfo" Target="revisionInfo.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font" Target="fonts/font2.fntdata"/><Relationship Id="rId28" Type="http://schemas.openxmlformats.org/officeDocument/2006/relationships/font" Target="fonts/font7.fntdata"/><Relationship Id="rId36" Type="http://schemas.openxmlformats.org/officeDocument/2006/relationships/font" Target="fonts/font15.fntdata"/><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font" Target="fonts/font10.fntdata"/><Relationship Id="rId44" Type="http://schemas.openxmlformats.org/officeDocument/2006/relationships/tableStyles" Target="tableStyles.xml"/><Relationship Id="rId4" Type="http://schemas.openxmlformats.org/officeDocument/2006/relationships/slideMaster" Target="slideMasters/slideMaster2.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font" Target="fonts/font1.fntdata"/><Relationship Id="rId27" Type="http://schemas.openxmlformats.org/officeDocument/2006/relationships/font" Target="fonts/font6.fntdata"/><Relationship Id="rId30" Type="http://schemas.openxmlformats.org/officeDocument/2006/relationships/font" Target="fonts/font9.fntdata"/><Relationship Id="rId35" Type="http://schemas.openxmlformats.org/officeDocument/2006/relationships/font" Target="fonts/font14.fntdata"/><Relationship Id="rId43" Type="http://schemas.openxmlformats.org/officeDocument/2006/relationships/theme" Target="theme/theme1.xml"/><Relationship Id="rId8" Type="http://schemas.openxmlformats.org/officeDocument/2006/relationships/slide" Target="slides/slide4.xml"/><Relationship Id="rId3" Type="http://schemas.openxmlformats.org/officeDocument/2006/relationships/slideMaster" Target="slideMasters/slideMaster1.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font" Target="fonts/font4.fntdata"/><Relationship Id="rId33" Type="http://schemas.openxmlformats.org/officeDocument/2006/relationships/font" Target="fonts/font12.fntdata"/><Relationship Id="rId38" Type="http://schemas.openxmlformats.org/officeDocument/2006/relationships/font" Target="fonts/font17.fntdata"/><Relationship Id="rId20" Type="http://schemas.openxmlformats.org/officeDocument/2006/relationships/slide" Target="slides/slide16.xml"/><Relationship Id="rId41"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95"/>
        <p:cNvGrpSpPr/>
        <p:nvPr/>
      </p:nvGrpSpPr>
      <p:grpSpPr>
        <a:xfrm>
          <a:off x="0" y="0"/>
          <a:ext cx="0" cy="0"/>
          <a:chOff x="0" y="0"/>
          <a:chExt cx="0" cy="0"/>
        </a:xfrm>
      </p:grpSpPr>
      <p:sp>
        <p:nvSpPr>
          <p:cNvPr id="2496" name="Google Shape;2496;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497" name="Google Shape;2497;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F4C751C-4943-C44C-8B2A-F4C7E86FDC72}"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10</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23603033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F4C751C-4943-C44C-8B2A-F4C7E86FDC72}"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11</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61684218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F4C751C-4943-C44C-8B2A-F4C7E86FDC72}"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12</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93237390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F4C751C-4943-C44C-8B2A-F4C7E86FDC72}"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13</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46493568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F4C751C-4943-C44C-8B2A-F4C7E86FDC72}"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14</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27216629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F4C751C-4943-C44C-8B2A-F4C7E86FDC72}"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15</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32184538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a:t>Open Discussion / Q &amp; A</a:t>
            </a:r>
          </a:p>
          <a:p>
            <a:endParaRPr lang="en-US" dirty="0"/>
          </a:p>
          <a:p>
            <a:endParaRPr lang="en-US" dirty="0"/>
          </a:p>
          <a:p>
            <a:r>
              <a:rPr lang="en-US" dirty="0"/>
              <a:t>Thank you for attending! </a:t>
            </a: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F4C751C-4943-C44C-8B2A-F4C7E86FDC72}"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16</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73319784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F4C751C-4943-C44C-8B2A-F4C7E86FDC72}"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73086236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341787149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312912253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194961272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399557183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F4C751C-4943-C44C-8B2A-F4C7E86FDC72}"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58218766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F4C751C-4943-C44C-8B2A-F4C7E86FDC72}"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13604375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F4C751C-4943-C44C-8B2A-F4C7E86FDC72}"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9</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66370567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p:cSld name="CUSTOM">
    <p:spTree>
      <p:nvGrpSpPr>
        <p:cNvPr id="1" name="Shape 10"/>
        <p:cNvGrpSpPr/>
        <p:nvPr/>
      </p:nvGrpSpPr>
      <p:grpSpPr>
        <a:xfrm>
          <a:off x="0" y="0"/>
          <a:ext cx="0" cy="0"/>
          <a:chOff x="0" y="0"/>
          <a:chExt cx="0" cy="0"/>
        </a:xfrm>
      </p:grpSpPr>
      <p:sp>
        <p:nvSpPr>
          <p:cNvPr id="11" name="Google Shape;11;p2"/>
          <p:cNvSpPr/>
          <p:nvPr/>
        </p:nvSpPr>
        <p:spPr>
          <a:xfrm>
            <a:off x="0" y="4218918"/>
            <a:ext cx="12192000" cy="2644216"/>
          </a:xfrm>
          <a:custGeom>
            <a:avLst/>
            <a:gdLst/>
            <a:ahLst/>
            <a:cxnLst/>
            <a:rect l="l" t="t" r="r" b="b"/>
            <a:pathLst>
              <a:path w="487680" h="144631" extrusionOk="0">
                <a:moveTo>
                  <a:pt x="0" y="144631"/>
                </a:moveTo>
                <a:lnTo>
                  <a:pt x="487680" y="144033"/>
                </a:lnTo>
                <a:lnTo>
                  <a:pt x="487680" y="0"/>
                </a:lnTo>
                <a:lnTo>
                  <a:pt x="0" y="75901"/>
                </a:lnTo>
                <a:close/>
              </a:path>
            </a:pathLst>
          </a:custGeom>
          <a:solidFill>
            <a:schemeClr val="accent1"/>
          </a:solidFill>
          <a:ln>
            <a:noFill/>
          </a:ln>
        </p:spPr>
      </p:sp>
      <p:sp>
        <p:nvSpPr>
          <p:cNvPr id="12" name="Google Shape;12;p2"/>
          <p:cNvSpPr txBox="1">
            <a:spLocks noGrp="1"/>
          </p:cNvSpPr>
          <p:nvPr>
            <p:ph type="ctrTitle"/>
          </p:nvPr>
        </p:nvSpPr>
        <p:spPr>
          <a:xfrm>
            <a:off x="415606" y="992775"/>
            <a:ext cx="6609900" cy="2736900"/>
          </a:xfrm>
          <a:prstGeom prst="rect">
            <a:avLst/>
          </a:prstGeom>
        </p:spPr>
        <p:txBody>
          <a:bodyPr spcFirstLastPara="1" wrap="square" lIns="121900" tIns="121900" rIns="121900" bIns="121900" anchor="b" anchorCtr="0">
            <a:noAutofit/>
          </a:bodyPr>
          <a:lstStyle>
            <a:lvl1pPr lvl="0" rtl="0">
              <a:spcBef>
                <a:spcPts val="0"/>
              </a:spcBef>
              <a:spcAft>
                <a:spcPts val="0"/>
              </a:spcAft>
              <a:buSzPts val="5500"/>
              <a:buNone/>
              <a:defRPr sz="5500">
                <a:latin typeface="Montserrat" pitchFamily="2" charset="77"/>
              </a:defRPr>
            </a:lvl1pPr>
            <a:lvl2pPr lvl="1" rtl="0">
              <a:spcBef>
                <a:spcPts val="0"/>
              </a:spcBef>
              <a:spcAft>
                <a:spcPts val="0"/>
              </a:spcAft>
              <a:buSzPts val="5500"/>
              <a:buNone/>
              <a:defRPr sz="5500"/>
            </a:lvl2pPr>
            <a:lvl3pPr lvl="2" rtl="0">
              <a:spcBef>
                <a:spcPts val="0"/>
              </a:spcBef>
              <a:spcAft>
                <a:spcPts val="0"/>
              </a:spcAft>
              <a:buSzPts val="5500"/>
              <a:buNone/>
              <a:defRPr sz="5500"/>
            </a:lvl3pPr>
            <a:lvl4pPr lvl="3" rtl="0">
              <a:spcBef>
                <a:spcPts val="0"/>
              </a:spcBef>
              <a:spcAft>
                <a:spcPts val="0"/>
              </a:spcAft>
              <a:buSzPts val="5500"/>
              <a:buNone/>
              <a:defRPr sz="5500"/>
            </a:lvl4pPr>
            <a:lvl5pPr lvl="4" rtl="0">
              <a:spcBef>
                <a:spcPts val="0"/>
              </a:spcBef>
              <a:spcAft>
                <a:spcPts val="0"/>
              </a:spcAft>
              <a:buSzPts val="5500"/>
              <a:buNone/>
              <a:defRPr sz="5500"/>
            </a:lvl5pPr>
            <a:lvl6pPr lvl="5" rtl="0">
              <a:spcBef>
                <a:spcPts val="0"/>
              </a:spcBef>
              <a:spcAft>
                <a:spcPts val="0"/>
              </a:spcAft>
              <a:buSzPts val="5500"/>
              <a:buNone/>
              <a:defRPr sz="5500"/>
            </a:lvl6pPr>
            <a:lvl7pPr lvl="6" rtl="0">
              <a:spcBef>
                <a:spcPts val="0"/>
              </a:spcBef>
              <a:spcAft>
                <a:spcPts val="0"/>
              </a:spcAft>
              <a:buSzPts val="5500"/>
              <a:buNone/>
              <a:defRPr sz="5500"/>
            </a:lvl7pPr>
            <a:lvl8pPr lvl="7" rtl="0">
              <a:spcBef>
                <a:spcPts val="0"/>
              </a:spcBef>
              <a:spcAft>
                <a:spcPts val="0"/>
              </a:spcAft>
              <a:buSzPts val="5500"/>
              <a:buNone/>
              <a:defRPr sz="5500"/>
            </a:lvl8pPr>
            <a:lvl9pPr lvl="8" rtl="0">
              <a:spcBef>
                <a:spcPts val="0"/>
              </a:spcBef>
              <a:spcAft>
                <a:spcPts val="0"/>
              </a:spcAft>
              <a:buSzPts val="5500"/>
              <a:buNone/>
              <a:defRPr sz="5500"/>
            </a:lvl9pPr>
          </a:lstStyle>
          <a:p>
            <a:endParaRPr dirty="0"/>
          </a:p>
        </p:txBody>
      </p:sp>
      <p:sp>
        <p:nvSpPr>
          <p:cNvPr id="13" name="Google Shape;13;p2"/>
          <p:cNvSpPr txBox="1">
            <a:spLocks noGrp="1"/>
          </p:cNvSpPr>
          <p:nvPr>
            <p:ph type="subTitle" idx="1"/>
          </p:nvPr>
        </p:nvSpPr>
        <p:spPr>
          <a:xfrm>
            <a:off x="415600" y="3778830"/>
            <a:ext cx="6609900" cy="1056900"/>
          </a:xfrm>
          <a:prstGeom prst="rect">
            <a:avLst/>
          </a:prstGeom>
        </p:spPr>
        <p:txBody>
          <a:bodyPr spcFirstLastPara="1" wrap="square" lIns="121900" tIns="121900" rIns="121900" bIns="121900" anchor="t" anchorCtr="0">
            <a:noAutofit/>
          </a:bodyPr>
          <a:lstStyle>
            <a:lvl1pPr lvl="0" rtl="0">
              <a:lnSpc>
                <a:spcPct val="100000"/>
              </a:lnSpc>
              <a:spcBef>
                <a:spcPts val="0"/>
              </a:spcBef>
              <a:spcAft>
                <a:spcPts val="0"/>
              </a:spcAft>
              <a:buSzPts val="3700"/>
              <a:buNone/>
              <a:defRPr sz="3700">
                <a:latin typeface="Montserrat" pitchFamily="2" charset="77"/>
              </a:defRPr>
            </a:lvl1pPr>
            <a:lvl2pPr lvl="1" rtl="0">
              <a:lnSpc>
                <a:spcPct val="100000"/>
              </a:lnSpc>
              <a:spcBef>
                <a:spcPts val="0"/>
              </a:spcBef>
              <a:spcAft>
                <a:spcPts val="0"/>
              </a:spcAft>
              <a:buSzPts val="3700"/>
              <a:buNone/>
              <a:defRPr sz="3700"/>
            </a:lvl2pPr>
            <a:lvl3pPr lvl="2" rtl="0">
              <a:lnSpc>
                <a:spcPct val="100000"/>
              </a:lnSpc>
              <a:spcBef>
                <a:spcPts val="0"/>
              </a:spcBef>
              <a:spcAft>
                <a:spcPts val="0"/>
              </a:spcAft>
              <a:buSzPts val="3700"/>
              <a:buNone/>
              <a:defRPr sz="3700"/>
            </a:lvl3pPr>
            <a:lvl4pPr lvl="3" rtl="0">
              <a:lnSpc>
                <a:spcPct val="100000"/>
              </a:lnSpc>
              <a:spcBef>
                <a:spcPts val="0"/>
              </a:spcBef>
              <a:spcAft>
                <a:spcPts val="0"/>
              </a:spcAft>
              <a:buSzPts val="3700"/>
              <a:buNone/>
              <a:defRPr sz="3700"/>
            </a:lvl4pPr>
            <a:lvl5pPr lvl="4" rtl="0">
              <a:lnSpc>
                <a:spcPct val="100000"/>
              </a:lnSpc>
              <a:spcBef>
                <a:spcPts val="0"/>
              </a:spcBef>
              <a:spcAft>
                <a:spcPts val="0"/>
              </a:spcAft>
              <a:buSzPts val="3700"/>
              <a:buNone/>
              <a:defRPr sz="3700"/>
            </a:lvl5pPr>
            <a:lvl6pPr lvl="5" rtl="0">
              <a:lnSpc>
                <a:spcPct val="100000"/>
              </a:lnSpc>
              <a:spcBef>
                <a:spcPts val="0"/>
              </a:spcBef>
              <a:spcAft>
                <a:spcPts val="0"/>
              </a:spcAft>
              <a:buSzPts val="3700"/>
              <a:buNone/>
              <a:defRPr sz="3700"/>
            </a:lvl6pPr>
            <a:lvl7pPr lvl="6" rtl="0">
              <a:lnSpc>
                <a:spcPct val="100000"/>
              </a:lnSpc>
              <a:spcBef>
                <a:spcPts val="0"/>
              </a:spcBef>
              <a:spcAft>
                <a:spcPts val="0"/>
              </a:spcAft>
              <a:buSzPts val="3700"/>
              <a:buNone/>
              <a:defRPr sz="3700"/>
            </a:lvl7pPr>
            <a:lvl8pPr lvl="7" rtl="0">
              <a:lnSpc>
                <a:spcPct val="100000"/>
              </a:lnSpc>
              <a:spcBef>
                <a:spcPts val="0"/>
              </a:spcBef>
              <a:spcAft>
                <a:spcPts val="0"/>
              </a:spcAft>
              <a:buSzPts val="3700"/>
              <a:buNone/>
              <a:defRPr sz="3700"/>
            </a:lvl8pPr>
            <a:lvl9pPr lvl="8" rtl="0">
              <a:lnSpc>
                <a:spcPct val="100000"/>
              </a:lnSpc>
              <a:spcBef>
                <a:spcPts val="0"/>
              </a:spcBef>
              <a:spcAft>
                <a:spcPts val="0"/>
              </a:spcAft>
              <a:buSzPts val="3700"/>
              <a:buNone/>
              <a:defRPr sz="3700"/>
            </a:lvl9pPr>
          </a:lstStyle>
          <a:p>
            <a:endParaRPr dirty="0"/>
          </a:p>
        </p:txBody>
      </p:sp>
      <p:sp>
        <p:nvSpPr>
          <p:cNvPr id="14" name="Google Shape;14;p2"/>
          <p:cNvSpPr txBox="1">
            <a:spLocks noGrp="1"/>
          </p:cNvSpPr>
          <p:nvPr>
            <p:ph type="sldNum" idx="12"/>
          </p:nvPr>
        </p:nvSpPr>
        <p:spPr>
          <a:xfrm>
            <a:off x="11296610" y="6217622"/>
            <a:ext cx="731700" cy="524700"/>
          </a:xfrm>
          <a:prstGeom prst="rect">
            <a:avLst/>
          </a:prstGeom>
        </p:spPr>
        <p:txBody>
          <a:bodyPr spcFirstLastPara="1" wrap="square" lIns="121900" tIns="121900" rIns="121900" bIns="121900" anchor="ctr" anchorCtr="0">
            <a:noAutofit/>
          </a:bodyPr>
          <a:lstStyle>
            <a:lvl1pPr lvl="0" algn="r" rtl="0">
              <a:buNone/>
              <a:defRPr sz="1300">
                <a:solidFill>
                  <a:schemeClr val="dk2"/>
                </a:solidFill>
              </a:defRPr>
            </a:lvl1pPr>
            <a:lvl2pPr lvl="1" algn="r" rtl="0">
              <a:buNone/>
              <a:defRPr sz="1300">
                <a:solidFill>
                  <a:schemeClr val="dk2"/>
                </a:solidFill>
              </a:defRPr>
            </a:lvl2pPr>
            <a:lvl3pPr lvl="2" algn="r" rtl="0">
              <a:buNone/>
              <a:defRPr sz="1300">
                <a:solidFill>
                  <a:schemeClr val="dk2"/>
                </a:solidFill>
              </a:defRPr>
            </a:lvl3pPr>
            <a:lvl4pPr lvl="3" algn="r" rtl="0">
              <a:buNone/>
              <a:defRPr sz="1300">
                <a:solidFill>
                  <a:schemeClr val="dk2"/>
                </a:solidFill>
              </a:defRPr>
            </a:lvl4pPr>
            <a:lvl5pPr lvl="4" algn="r" rtl="0">
              <a:buNone/>
              <a:defRPr sz="1300">
                <a:solidFill>
                  <a:schemeClr val="dk2"/>
                </a:solidFill>
              </a:defRPr>
            </a:lvl5pPr>
            <a:lvl6pPr lvl="5" algn="r" rtl="0">
              <a:buNone/>
              <a:defRPr sz="1300">
                <a:solidFill>
                  <a:schemeClr val="dk2"/>
                </a:solidFill>
              </a:defRPr>
            </a:lvl6pPr>
            <a:lvl7pPr lvl="6" algn="r" rtl="0">
              <a:buNone/>
              <a:defRPr sz="1300">
                <a:solidFill>
                  <a:schemeClr val="dk2"/>
                </a:solidFill>
              </a:defRPr>
            </a:lvl7pPr>
            <a:lvl8pPr lvl="7" algn="r" rtl="0">
              <a:buNone/>
              <a:defRPr sz="1300">
                <a:solidFill>
                  <a:schemeClr val="dk2"/>
                </a:solidFill>
              </a:defRPr>
            </a:lvl8pPr>
            <a:lvl9pPr lvl="8" algn="r" rtl="0">
              <a:buNone/>
              <a:defRPr sz="1300">
                <a:solidFill>
                  <a:schemeClr val="dk2"/>
                </a:solidFill>
              </a:defRPr>
            </a:lvl9pPr>
          </a:lstStyle>
          <a:p>
            <a:pPr marL="0" lvl="0" indent="0" algn="r" rtl="0">
              <a:spcBef>
                <a:spcPts val="0"/>
              </a:spcBef>
              <a:spcAft>
                <a:spcPts val="0"/>
              </a:spcAft>
              <a:buNone/>
            </a:pPr>
            <a:fld id="{00000000-1234-1234-1234-123412341234}" type="slidenum">
              <a:rPr lang="en"/>
              <a:t>‹#›</a:t>
            </a:fld>
            <a:endParaRPr/>
          </a:p>
        </p:txBody>
      </p:sp>
      <p:grpSp>
        <p:nvGrpSpPr>
          <p:cNvPr id="15" name="Google Shape;15;p2"/>
          <p:cNvGrpSpPr/>
          <p:nvPr/>
        </p:nvGrpSpPr>
        <p:grpSpPr>
          <a:xfrm>
            <a:off x="9741825" y="127550"/>
            <a:ext cx="2322600" cy="2295706"/>
            <a:chOff x="325900" y="96175"/>
            <a:chExt cx="2322600" cy="2295706"/>
          </a:xfrm>
        </p:grpSpPr>
        <p:sp>
          <p:nvSpPr>
            <p:cNvPr id="16" name="Google Shape;16;p2"/>
            <p:cNvSpPr/>
            <p:nvPr/>
          </p:nvSpPr>
          <p:spPr>
            <a:xfrm>
              <a:off x="325900" y="96175"/>
              <a:ext cx="36600" cy="36600"/>
            </a:xfrm>
            <a:prstGeom prst="ellipse">
              <a:avLst/>
            </a:prstGeom>
            <a:solidFill>
              <a:schemeClr val="accen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 name="Google Shape;17;p2"/>
            <p:cNvSpPr/>
            <p:nvPr/>
          </p:nvSpPr>
          <p:spPr>
            <a:xfrm>
              <a:off x="325900" y="257540"/>
              <a:ext cx="36600" cy="36600"/>
            </a:xfrm>
            <a:prstGeom prst="ellipse">
              <a:avLst/>
            </a:prstGeom>
            <a:solidFill>
              <a:schemeClr val="accen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 name="Google Shape;18;p2"/>
            <p:cNvSpPr/>
            <p:nvPr/>
          </p:nvSpPr>
          <p:spPr>
            <a:xfrm>
              <a:off x="325900" y="418904"/>
              <a:ext cx="36600" cy="36600"/>
            </a:xfrm>
            <a:prstGeom prst="ellipse">
              <a:avLst/>
            </a:prstGeom>
            <a:solidFill>
              <a:schemeClr val="accen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 name="Google Shape;19;p2"/>
            <p:cNvSpPr/>
            <p:nvPr/>
          </p:nvSpPr>
          <p:spPr>
            <a:xfrm>
              <a:off x="325900" y="580269"/>
              <a:ext cx="36600" cy="36600"/>
            </a:xfrm>
            <a:prstGeom prst="ellipse">
              <a:avLst/>
            </a:prstGeom>
            <a:solidFill>
              <a:schemeClr val="accen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 name="Google Shape;20;p2"/>
            <p:cNvSpPr/>
            <p:nvPr/>
          </p:nvSpPr>
          <p:spPr>
            <a:xfrm>
              <a:off x="325900" y="741634"/>
              <a:ext cx="36600" cy="36600"/>
            </a:xfrm>
            <a:prstGeom prst="ellipse">
              <a:avLst/>
            </a:prstGeom>
            <a:solidFill>
              <a:schemeClr val="accen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 name="Google Shape;21;p2"/>
            <p:cNvSpPr/>
            <p:nvPr/>
          </p:nvSpPr>
          <p:spPr>
            <a:xfrm>
              <a:off x="325900" y="902999"/>
              <a:ext cx="36600" cy="36600"/>
            </a:xfrm>
            <a:prstGeom prst="ellipse">
              <a:avLst/>
            </a:prstGeom>
            <a:solidFill>
              <a:schemeClr val="accen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 name="Google Shape;22;p2"/>
            <p:cNvSpPr/>
            <p:nvPr/>
          </p:nvSpPr>
          <p:spPr>
            <a:xfrm>
              <a:off x="325900" y="1064363"/>
              <a:ext cx="36600" cy="36600"/>
            </a:xfrm>
            <a:prstGeom prst="ellipse">
              <a:avLst/>
            </a:prstGeom>
            <a:solidFill>
              <a:schemeClr val="accen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 name="Google Shape;23;p2"/>
            <p:cNvSpPr/>
            <p:nvPr/>
          </p:nvSpPr>
          <p:spPr>
            <a:xfrm>
              <a:off x="325900" y="1225728"/>
              <a:ext cx="36600" cy="36600"/>
            </a:xfrm>
            <a:prstGeom prst="ellipse">
              <a:avLst/>
            </a:prstGeom>
            <a:solidFill>
              <a:schemeClr val="accen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 name="Google Shape;24;p2"/>
            <p:cNvSpPr/>
            <p:nvPr/>
          </p:nvSpPr>
          <p:spPr>
            <a:xfrm>
              <a:off x="325900" y="1387093"/>
              <a:ext cx="36600" cy="36600"/>
            </a:xfrm>
            <a:prstGeom prst="ellipse">
              <a:avLst/>
            </a:prstGeom>
            <a:solidFill>
              <a:schemeClr val="accen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 name="Google Shape;25;p2"/>
            <p:cNvSpPr/>
            <p:nvPr/>
          </p:nvSpPr>
          <p:spPr>
            <a:xfrm>
              <a:off x="325900" y="1548457"/>
              <a:ext cx="36600" cy="36600"/>
            </a:xfrm>
            <a:prstGeom prst="ellipse">
              <a:avLst/>
            </a:prstGeom>
            <a:solidFill>
              <a:schemeClr val="accen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 name="Google Shape;26;p2"/>
            <p:cNvSpPr/>
            <p:nvPr/>
          </p:nvSpPr>
          <p:spPr>
            <a:xfrm>
              <a:off x="325900" y="1709822"/>
              <a:ext cx="36600" cy="36600"/>
            </a:xfrm>
            <a:prstGeom prst="ellipse">
              <a:avLst/>
            </a:prstGeom>
            <a:solidFill>
              <a:schemeClr val="accen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 name="Google Shape;27;p2"/>
            <p:cNvSpPr/>
            <p:nvPr/>
          </p:nvSpPr>
          <p:spPr>
            <a:xfrm>
              <a:off x="325900" y="1871187"/>
              <a:ext cx="36600" cy="36600"/>
            </a:xfrm>
            <a:prstGeom prst="ellipse">
              <a:avLst/>
            </a:prstGeom>
            <a:solidFill>
              <a:schemeClr val="accen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 name="Google Shape;28;p2"/>
            <p:cNvSpPr/>
            <p:nvPr/>
          </p:nvSpPr>
          <p:spPr>
            <a:xfrm>
              <a:off x="325900" y="2032551"/>
              <a:ext cx="36600" cy="36600"/>
            </a:xfrm>
            <a:prstGeom prst="ellipse">
              <a:avLst/>
            </a:prstGeom>
            <a:solidFill>
              <a:schemeClr val="accen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 name="Google Shape;29;p2"/>
            <p:cNvSpPr/>
            <p:nvPr/>
          </p:nvSpPr>
          <p:spPr>
            <a:xfrm>
              <a:off x="325900" y="2193916"/>
              <a:ext cx="36600" cy="36600"/>
            </a:xfrm>
            <a:prstGeom prst="ellipse">
              <a:avLst/>
            </a:prstGeom>
            <a:solidFill>
              <a:schemeClr val="accen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 name="Google Shape;30;p2"/>
            <p:cNvSpPr/>
            <p:nvPr/>
          </p:nvSpPr>
          <p:spPr>
            <a:xfrm>
              <a:off x="325900" y="2355281"/>
              <a:ext cx="36600" cy="36600"/>
            </a:xfrm>
            <a:prstGeom prst="ellipse">
              <a:avLst/>
            </a:prstGeom>
            <a:solidFill>
              <a:schemeClr val="accen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 name="Google Shape;31;p2"/>
            <p:cNvSpPr/>
            <p:nvPr/>
          </p:nvSpPr>
          <p:spPr>
            <a:xfrm>
              <a:off x="478300" y="96175"/>
              <a:ext cx="36600" cy="36600"/>
            </a:xfrm>
            <a:prstGeom prst="ellipse">
              <a:avLst/>
            </a:prstGeom>
            <a:solidFill>
              <a:schemeClr val="accen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 name="Google Shape;32;p2"/>
            <p:cNvSpPr/>
            <p:nvPr/>
          </p:nvSpPr>
          <p:spPr>
            <a:xfrm>
              <a:off x="478300" y="257540"/>
              <a:ext cx="36600" cy="36600"/>
            </a:xfrm>
            <a:prstGeom prst="ellipse">
              <a:avLst/>
            </a:prstGeom>
            <a:solidFill>
              <a:schemeClr val="accen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 name="Google Shape;33;p2"/>
            <p:cNvSpPr/>
            <p:nvPr/>
          </p:nvSpPr>
          <p:spPr>
            <a:xfrm>
              <a:off x="478300" y="418904"/>
              <a:ext cx="36600" cy="36600"/>
            </a:xfrm>
            <a:prstGeom prst="ellipse">
              <a:avLst/>
            </a:prstGeom>
            <a:solidFill>
              <a:schemeClr val="accen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 name="Google Shape;34;p2"/>
            <p:cNvSpPr/>
            <p:nvPr/>
          </p:nvSpPr>
          <p:spPr>
            <a:xfrm>
              <a:off x="478300" y="580269"/>
              <a:ext cx="36600" cy="36600"/>
            </a:xfrm>
            <a:prstGeom prst="ellipse">
              <a:avLst/>
            </a:prstGeom>
            <a:solidFill>
              <a:schemeClr val="accen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 name="Google Shape;35;p2"/>
            <p:cNvSpPr/>
            <p:nvPr/>
          </p:nvSpPr>
          <p:spPr>
            <a:xfrm>
              <a:off x="478300" y="741634"/>
              <a:ext cx="36600" cy="36600"/>
            </a:xfrm>
            <a:prstGeom prst="ellipse">
              <a:avLst/>
            </a:prstGeom>
            <a:solidFill>
              <a:schemeClr val="accen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 name="Google Shape;36;p2"/>
            <p:cNvSpPr/>
            <p:nvPr/>
          </p:nvSpPr>
          <p:spPr>
            <a:xfrm>
              <a:off x="478300" y="902999"/>
              <a:ext cx="36600" cy="36600"/>
            </a:xfrm>
            <a:prstGeom prst="ellipse">
              <a:avLst/>
            </a:prstGeom>
            <a:solidFill>
              <a:schemeClr val="accen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37;p2"/>
            <p:cNvSpPr/>
            <p:nvPr/>
          </p:nvSpPr>
          <p:spPr>
            <a:xfrm>
              <a:off x="478300" y="1064363"/>
              <a:ext cx="36600" cy="36600"/>
            </a:xfrm>
            <a:prstGeom prst="ellipse">
              <a:avLst/>
            </a:prstGeom>
            <a:solidFill>
              <a:schemeClr val="accen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 name="Google Shape;38;p2"/>
            <p:cNvSpPr/>
            <p:nvPr/>
          </p:nvSpPr>
          <p:spPr>
            <a:xfrm>
              <a:off x="478300" y="1225728"/>
              <a:ext cx="36600" cy="36600"/>
            </a:xfrm>
            <a:prstGeom prst="ellipse">
              <a:avLst/>
            </a:prstGeom>
            <a:solidFill>
              <a:schemeClr val="accen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 name="Google Shape;39;p2"/>
            <p:cNvSpPr/>
            <p:nvPr/>
          </p:nvSpPr>
          <p:spPr>
            <a:xfrm>
              <a:off x="478300" y="1387093"/>
              <a:ext cx="36600" cy="36600"/>
            </a:xfrm>
            <a:prstGeom prst="ellipse">
              <a:avLst/>
            </a:prstGeom>
            <a:solidFill>
              <a:schemeClr val="accen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 name="Google Shape;40;p2"/>
            <p:cNvSpPr/>
            <p:nvPr/>
          </p:nvSpPr>
          <p:spPr>
            <a:xfrm>
              <a:off x="478300" y="1548457"/>
              <a:ext cx="36600" cy="36600"/>
            </a:xfrm>
            <a:prstGeom prst="ellipse">
              <a:avLst/>
            </a:prstGeom>
            <a:solidFill>
              <a:schemeClr val="accen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 name="Google Shape;41;p2"/>
            <p:cNvSpPr/>
            <p:nvPr/>
          </p:nvSpPr>
          <p:spPr>
            <a:xfrm>
              <a:off x="478300" y="1709822"/>
              <a:ext cx="36600" cy="36600"/>
            </a:xfrm>
            <a:prstGeom prst="ellipse">
              <a:avLst/>
            </a:prstGeom>
            <a:solidFill>
              <a:schemeClr val="accen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 name="Google Shape;42;p2"/>
            <p:cNvSpPr/>
            <p:nvPr/>
          </p:nvSpPr>
          <p:spPr>
            <a:xfrm>
              <a:off x="478300" y="1871187"/>
              <a:ext cx="36600" cy="36600"/>
            </a:xfrm>
            <a:prstGeom prst="ellipse">
              <a:avLst/>
            </a:prstGeom>
            <a:solidFill>
              <a:schemeClr val="accen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 name="Google Shape;43;p2"/>
            <p:cNvSpPr/>
            <p:nvPr/>
          </p:nvSpPr>
          <p:spPr>
            <a:xfrm>
              <a:off x="478300" y="2032551"/>
              <a:ext cx="36600" cy="36600"/>
            </a:xfrm>
            <a:prstGeom prst="ellipse">
              <a:avLst/>
            </a:prstGeom>
            <a:solidFill>
              <a:schemeClr val="accen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 name="Google Shape;44;p2"/>
            <p:cNvSpPr/>
            <p:nvPr/>
          </p:nvSpPr>
          <p:spPr>
            <a:xfrm>
              <a:off x="478300" y="2193916"/>
              <a:ext cx="36600" cy="36600"/>
            </a:xfrm>
            <a:prstGeom prst="ellipse">
              <a:avLst/>
            </a:prstGeom>
            <a:solidFill>
              <a:schemeClr val="accen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 name="Google Shape;45;p2"/>
            <p:cNvSpPr/>
            <p:nvPr/>
          </p:nvSpPr>
          <p:spPr>
            <a:xfrm>
              <a:off x="478300" y="2355281"/>
              <a:ext cx="36600" cy="36600"/>
            </a:xfrm>
            <a:prstGeom prst="ellipse">
              <a:avLst/>
            </a:prstGeom>
            <a:solidFill>
              <a:schemeClr val="accen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 name="Google Shape;46;p2"/>
            <p:cNvSpPr/>
            <p:nvPr/>
          </p:nvSpPr>
          <p:spPr>
            <a:xfrm>
              <a:off x="630700" y="96175"/>
              <a:ext cx="36600" cy="36600"/>
            </a:xfrm>
            <a:prstGeom prst="ellipse">
              <a:avLst/>
            </a:prstGeom>
            <a:solidFill>
              <a:schemeClr val="accen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 name="Google Shape;47;p2"/>
            <p:cNvSpPr/>
            <p:nvPr/>
          </p:nvSpPr>
          <p:spPr>
            <a:xfrm>
              <a:off x="630700" y="257540"/>
              <a:ext cx="36600" cy="36600"/>
            </a:xfrm>
            <a:prstGeom prst="ellipse">
              <a:avLst/>
            </a:prstGeom>
            <a:solidFill>
              <a:schemeClr val="accen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 name="Google Shape;48;p2"/>
            <p:cNvSpPr/>
            <p:nvPr/>
          </p:nvSpPr>
          <p:spPr>
            <a:xfrm>
              <a:off x="630700" y="418904"/>
              <a:ext cx="36600" cy="36600"/>
            </a:xfrm>
            <a:prstGeom prst="ellipse">
              <a:avLst/>
            </a:prstGeom>
            <a:solidFill>
              <a:schemeClr val="accen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 name="Google Shape;49;p2"/>
            <p:cNvSpPr/>
            <p:nvPr/>
          </p:nvSpPr>
          <p:spPr>
            <a:xfrm>
              <a:off x="630700" y="580269"/>
              <a:ext cx="36600" cy="36600"/>
            </a:xfrm>
            <a:prstGeom prst="ellipse">
              <a:avLst/>
            </a:prstGeom>
            <a:solidFill>
              <a:schemeClr val="accen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 name="Google Shape;50;p2"/>
            <p:cNvSpPr/>
            <p:nvPr/>
          </p:nvSpPr>
          <p:spPr>
            <a:xfrm>
              <a:off x="630700" y="741634"/>
              <a:ext cx="36600" cy="36600"/>
            </a:xfrm>
            <a:prstGeom prst="ellipse">
              <a:avLst/>
            </a:prstGeom>
            <a:solidFill>
              <a:schemeClr val="accen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 name="Google Shape;51;p2"/>
            <p:cNvSpPr/>
            <p:nvPr/>
          </p:nvSpPr>
          <p:spPr>
            <a:xfrm>
              <a:off x="630700" y="902999"/>
              <a:ext cx="36600" cy="36600"/>
            </a:xfrm>
            <a:prstGeom prst="ellipse">
              <a:avLst/>
            </a:prstGeom>
            <a:solidFill>
              <a:schemeClr val="accen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 name="Google Shape;52;p2"/>
            <p:cNvSpPr/>
            <p:nvPr/>
          </p:nvSpPr>
          <p:spPr>
            <a:xfrm>
              <a:off x="630700" y="1064363"/>
              <a:ext cx="36600" cy="36600"/>
            </a:xfrm>
            <a:prstGeom prst="ellipse">
              <a:avLst/>
            </a:prstGeom>
            <a:solidFill>
              <a:schemeClr val="accen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 name="Google Shape;53;p2"/>
            <p:cNvSpPr/>
            <p:nvPr/>
          </p:nvSpPr>
          <p:spPr>
            <a:xfrm>
              <a:off x="630700" y="1225728"/>
              <a:ext cx="36600" cy="36600"/>
            </a:xfrm>
            <a:prstGeom prst="ellipse">
              <a:avLst/>
            </a:prstGeom>
            <a:solidFill>
              <a:schemeClr val="accen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 name="Google Shape;54;p2"/>
            <p:cNvSpPr/>
            <p:nvPr/>
          </p:nvSpPr>
          <p:spPr>
            <a:xfrm>
              <a:off x="630700" y="1387093"/>
              <a:ext cx="36600" cy="36600"/>
            </a:xfrm>
            <a:prstGeom prst="ellipse">
              <a:avLst/>
            </a:prstGeom>
            <a:solidFill>
              <a:schemeClr val="accen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 name="Google Shape;55;p2"/>
            <p:cNvSpPr/>
            <p:nvPr/>
          </p:nvSpPr>
          <p:spPr>
            <a:xfrm>
              <a:off x="630700" y="1548457"/>
              <a:ext cx="36600" cy="36600"/>
            </a:xfrm>
            <a:prstGeom prst="ellipse">
              <a:avLst/>
            </a:prstGeom>
            <a:solidFill>
              <a:schemeClr val="accen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 name="Google Shape;56;p2"/>
            <p:cNvSpPr/>
            <p:nvPr/>
          </p:nvSpPr>
          <p:spPr>
            <a:xfrm>
              <a:off x="630700" y="1709822"/>
              <a:ext cx="36600" cy="36600"/>
            </a:xfrm>
            <a:prstGeom prst="ellipse">
              <a:avLst/>
            </a:prstGeom>
            <a:solidFill>
              <a:schemeClr val="accen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 name="Google Shape;57;p2"/>
            <p:cNvSpPr/>
            <p:nvPr/>
          </p:nvSpPr>
          <p:spPr>
            <a:xfrm>
              <a:off x="630700" y="1871187"/>
              <a:ext cx="36600" cy="36600"/>
            </a:xfrm>
            <a:prstGeom prst="ellipse">
              <a:avLst/>
            </a:prstGeom>
            <a:solidFill>
              <a:schemeClr val="accen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 name="Google Shape;58;p2"/>
            <p:cNvSpPr/>
            <p:nvPr/>
          </p:nvSpPr>
          <p:spPr>
            <a:xfrm>
              <a:off x="630700" y="2032551"/>
              <a:ext cx="36600" cy="36600"/>
            </a:xfrm>
            <a:prstGeom prst="ellipse">
              <a:avLst/>
            </a:prstGeom>
            <a:solidFill>
              <a:schemeClr val="accen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 name="Google Shape;59;p2"/>
            <p:cNvSpPr/>
            <p:nvPr/>
          </p:nvSpPr>
          <p:spPr>
            <a:xfrm>
              <a:off x="630700" y="2193916"/>
              <a:ext cx="36600" cy="36600"/>
            </a:xfrm>
            <a:prstGeom prst="ellipse">
              <a:avLst/>
            </a:prstGeom>
            <a:solidFill>
              <a:schemeClr val="accen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 name="Google Shape;60;p2"/>
            <p:cNvSpPr/>
            <p:nvPr/>
          </p:nvSpPr>
          <p:spPr>
            <a:xfrm>
              <a:off x="630700" y="2355281"/>
              <a:ext cx="36600" cy="36600"/>
            </a:xfrm>
            <a:prstGeom prst="ellipse">
              <a:avLst/>
            </a:prstGeom>
            <a:solidFill>
              <a:schemeClr val="accen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 name="Google Shape;61;p2"/>
            <p:cNvSpPr/>
            <p:nvPr/>
          </p:nvSpPr>
          <p:spPr>
            <a:xfrm>
              <a:off x="783100" y="96175"/>
              <a:ext cx="36600" cy="36600"/>
            </a:xfrm>
            <a:prstGeom prst="ellipse">
              <a:avLst/>
            </a:prstGeom>
            <a:solidFill>
              <a:schemeClr val="accen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 name="Google Shape;62;p2"/>
            <p:cNvSpPr/>
            <p:nvPr/>
          </p:nvSpPr>
          <p:spPr>
            <a:xfrm>
              <a:off x="783100" y="257540"/>
              <a:ext cx="36600" cy="36600"/>
            </a:xfrm>
            <a:prstGeom prst="ellipse">
              <a:avLst/>
            </a:prstGeom>
            <a:solidFill>
              <a:schemeClr val="accen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 name="Google Shape;63;p2"/>
            <p:cNvSpPr/>
            <p:nvPr/>
          </p:nvSpPr>
          <p:spPr>
            <a:xfrm>
              <a:off x="783100" y="418904"/>
              <a:ext cx="36600" cy="36600"/>
            </a:xfrm>
            <a:prstGeom prst="ellipse">
              <a:avLst/>
            </a:prstGeom>
            <a:solidFill>
              <a:schemeClr val="accen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 name="Google Shape;64;p2"/>
            <p:cNvSpPr/>
            <p:nvPr/>
          </p:nvSpPr>
          <p:spPr>
            <a:xfrm>
              <a:off x="783100" y="580269"/>
              <a:ext cx="36600" cy="36600"/>
            </a:xfrm>
            <a:prstGeom prst="ellipse">
              <a:avLst/>
            </a:prstGeom>
            <a:solidFill>
              <a:schemeClr val="accen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 name="Google Shape;65;p2"/>
            <p:cNvSpPr/>
            <p:nvPr/>
          </p:nvSpPr>
          <p:spPr>
            <a:xfrm>
              <a:off x="783100" y="741634"/>
              <a:ext cx="36600" cy="36600"/>
            </a:xfrm>
            <a:prstGeom prst="ellipse">
              <a:avLst/>
            </a:prstGeom>
            <a:solidFill>
              <a:schemeClr val="accen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 name="Google Shape;66;p2"/>
            <p:cNvSpPr/>
            <p:nvPr/>
          </p:nvSpPr>
          <p:spPr>
            <a:xfrm>
              <a:off x="783100" y="902999"/>
              <a:ext cx="36600" cy="36600"/>
            </a:xfrm>
            <a:prstGeom prst="ellipse">
              <a:avLst/>
            </a:prstGeom>
            <a:solidFill>
              <a:schemeClr val="accen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 name="Google Shape;67;p2"/>
            <p:cNvSpPr/>
            <p:nvPr/>
          </p:nvSpPr>
          <p:spPr>
            <a:xfrm>
              <a:off x="783100" y="1064363"/>
              <a:ext cx="36600" cy="36600"/>
            </a:xfrm>
            <a:prstGeom prst="ellipse">
              <a:avLst/>
            </a:prstGeom>
            <a:solidFill>
              <a:schemeClr val="accen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 name="Google Shape;68;p2"/>
            <p:cNvSpPr/>
            <p:nvPr/>
          </p:nvSpPr>
          <p:spPr>
            <a:xfrm>
              <a:off x="783100" y="1225728"/>
              <a:ext cx="36600" cy="36600"/>
            </a:xfrm>
            <a:prstGeom prst="ellipse">
              <a:avLst/>
            </a:prstGeom>
            <a:solidFill>
              <a:schemeClr val="accen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 name="Google Shape;69;p2"/>
            <p:cNvSpPr/>
            <p:nvPr/>
          </p:nvSpPr>
          <p:spPr>
            <a:xfrm>
              <a:off x="783100" y="1387093"/>
              <a:ext cx="36600" cy="36600"/>
            </a:xfrm>
            <a:prstGeom prst="ellipse">
              <a:avLst/>
            </a:prstGeom>
            <a:solidFill>
              <a:schemeClr val="accen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 name="Google Shape;70;p2"/>
            <p:cNvSpPr/>
            <p:nvPr/>
          </p:nvSpPr>
          <p:spPr>
            <a:xfrm>
              <a:off x="783100" y="1548457"/>
              <a:ext cx="36600" cy="36600"/>
            </a:xfrm>
            <a:prstGeom prst="ellipse">
              <a:avLst/>
            </a:prstGeom>
            <a:solidFill>
              <a:schemeClr val="accen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 name="Google Shape;71;p2"/>
            <p:cNvSpPr/>
            <p:nvPr/>
          </p:nvSpPr>
          <p:spPr>
            <a:xfrm>
              <a:off x="783100" y="1709822"/>
              <a:ext cx="36600" cy="36600"/>
            </a:xfrm>
            <a:prstGeom prst="ellipse">
              <a:avLst/>
            </a:prstGeom>
            <a:solidFill>
              <a:schemeClr val="accen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 name="Google Shape;72;p2"/>
            <p:cNvSpPr/>
            <p:nvPr/>
          </p:nvSpPr>
          <p:spPr>
            <a:xfrm>
              <a:off x="783100" y="1871187"/>
              <a:ext cx="36600" cy="36600"/>
            </a:xfrm>
            <a:prstGeom prst="ellipse">
              <a:avLst/>
            </a:prstGeom>
            <a:solidFill>
              <a:schemeClr val="accen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 name="Google Shape;73;p2"/>
            <p:cNvSpPr/>
            <p:nvPr/>
          </p:nvSpPr>
          <p:spPr>
            <a:xfrm>
              <a:off x="783100" y="2032551"/>
              <a:ext cx="36600" cy="36600"/>
            </a:xfrm>
            <a:prstGeom prst="ellipse">
              <a:avLst/>
            </a:prstGeom>
            <a:solidFill>
              <a:schemeClr val="accen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 name="Google Shape;74;p2"/>
            <p:cNvSpPr/>
            <p:nvPr/>
          </p:nvSpPr>
          <p:spPr>
            <a:xfrm>
              <a:off x="783100" y="2193916"/>
              <a:ext cx="36600" cy="36600"/>
            </a:xfrm>
            <a:prstGeom prst="ellipse">
              <a:avLst/>
            </a:prstGeom>
            <a:solidFill>
              <a:schemeClr val="accen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 name="Google Shape;75;p2"/>
            <p:cNvSpPr/>
            <p:nvPr/>
          </p:nvSpPr>
          <p:spPr>
            <a:xfrm>
              <a:off x="783100" y="2355281"/>
              <a:ext cx="36600" cy="36600"/>
            </a:xfrm>
            <a:prstGeom prst="ellipse">
              <a:avLst/>
            </a:prstGeom>
            <a:solidFill>
              <a:schemeClr val="accen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 name="Google Shape;76;p2"/>
            <p:cNvSpPr/>
            <p:nvPr/>
          </p:nvSpPr>
          <p:spPr>
            <a:xfrm>
              <a:off x="935500" y="96175"/>
              <a:ext cx="36600" cy="36600"/>
            </a:xfrm>
            <a:prstGeom prst="ellipse">
              <a:avLst/>
            </a:prstGeom>
            <a:solidFill>
              <a:schemeClr val="accen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 name="Google Shape;77;p2"/>
            <p:cNvSpPr/>
            <p:nvPr/>
          </p:nvSpPr>
          <p:spPr>
            <a:xfrm>
              <a:off x="935500" y="257540"/>
              <a:ext cx="36600" cy="36600"/>
            </a:xfrm>
            <a:prstGeom prst="ellipse">
              <a:avLst/>
            </a:prstGeom>
            <a:solidFill>
              <a:schemeClr val="accen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 name="Google Shape;78;p2"/>
            <p:cNvSpPr/>
            <p:nvPr/>
          </p:nvSpPr>
          <p:spPr>
            <a:xfrm>
              <a:off x="935500" y="418904"/>
              <a:ext cx="36600" cy="36600"/>
            </a:xfrm>
            <a:prstGeom prst="ellipse">
              <a:avLst/>
            </a:prstGeom>
            <a:solidFill>
              <a:schemeClr val="accen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 name="Google Shape;79;p2"/>
            <p:cNvSpPr/>
            <p:nvPr/>
          </p:nvSpPr>
          <p:spPr>
            <a:xfrm>
              <a:off x="935500" y="580269"/>
              <a:ext cx="36600" cy="36600"/>
            </a:xfrm>
            <a:prstGeom prst="ellipse">
              <a:avLst/>
            </a:prstGeom>
            <a:solidFill>
              <a:schemeClr val="accen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 name="Google Shape;80;p2"/>
            <p:cNvSpPr/>
            <p:nvPr/>
          </p:nvSpPr>
          <p:spPr>
            <a:xfrm>
              <a:off x="935500" y="741634"/>
              <a:ext cx="36600" cy="36600"/>
            </a:xfrm>
            <a:prstGeom prst="ellipse">
              <a:avLst/>
            </a:prstGeom>
            <a:solidFill>
              <a:schemeClr val="accen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 name="Google Shape;81;p2"/>
            <p:cNvSpPr/>
            <p:nvPr/>
          </p:nvSpPr>
          <p:spPr>
            <a:xfrm>
              <a:off x="935500" y="902999"/>
              <a:ext cx="36600" cy="36600"/>
            </a:xfrm>
            <a:prstGeom prst="ellipse">
              <a:avLst/>
            </a:prstGeom>
            <a:solidFill>
              <a:schemeClr val="accen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 name="Google Shape;82;p2"/>
            <p:cNvSpPr/>
            <p:nvPr/>
          </p:nvSpPr>
          <p:spPr>
            <a:xfrm>
              <a:off x="935500" y="1064363"/>
              <a:ext cx="36600" cy="36600"/>
            </a:xfrm>
            <a:prstGeom prst="ellipse">
              <a:avLst/>
            </a:prstGeom>
            <a:solidFill>
              <a:schemeClr val="accen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 name="Google Shape;83;p2"/>
            <p:cNvSpPr/>
            <p:nvPr/>
          </p:nvSpPr>
          <p:spPr>
            <a:xfrm>
              <a:off x="935500" y="1225728"/>
              <a:ext cx="36600" cy="36600"/>
            </a:xfrm>
            <a:prstGeom prst="ellipse">
              <a:avLst/>
            </a:prstGeom>
            <a:solidFill>
              <a:schemeClr val="accen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 name="Google Shape;84;p2"/>
            <p:cNvSpPr/>
            <p:nvPr/>
          </p:nvSpPr>
          <p:spPr>
            <a:xfrm>
              <a:off x="935500" y="1387093"/>
              <a:ext cx="36600" cy="36600"/>
            </a:xfrm>
            <a:prstGeom prst="ellipse">
              <a:avLst/>
            </a:prstGeom>
            <a:solidFill>
              <a:schemeClr val="accen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 name="Google Shape;85;p2"/>
            <p:cNvSpPr/>
            <p:nvPr/>
          </p:nvSpPr>
          <p:spPr>
            <a:xfrm>
              <a:off x="935500" y="1548457"/>
              <a:ext cx="36600" cy="36600"/>
            </a:xfrm>
            <a:prstGeom prst="ellipse">
              <a:avLst/>
            </a:prstGeom>
            <a:solidFill>
              <a:schemeClr val="accen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 name="Google Shape;86;p2"/>
            <p:cNvSpPr/>
            <p:nvPr/>
          </p:nvSpPr>
          <p:spPr>
            <a:xfrm>
              <a:off x="935500" y="1709822"/>
              <a:ext cx="36600" cy="36600"/>
            </a:xfrm>
            <a:prstGeom prst="ellipse">
              <a:avLst/>
            </a:prstGeom>
            <a:solidFill>
              <a:schemeClr val="accen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 name="Google Shape;87;p2"/>
            <p:cNvSpPr/>
            <p:nvPr/>
          </p:nvSpPr>
          <p:spPr>
            <a:xfrm>
              <a:off x="935500" y="1871187"/>
              <a:ext cx="36600" cy="36600"/>
            </a:xfrm>
            <a:prstGeom prst="ellipse">
              <a:avLst/>
            </a:prstGeom>
            <a:solidFill>
              <a:schemeClr val="accen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 name="Google Shape;88;p2"/>
            <p:cNvSpPr/>
            <p:nvPr/>
          </p:nvSpPr>
          <p:spPr>
            <a:xfrm>
              <a:off x="935500" y="2032551"/>
              <a:ext cx="36600" cy="36600"/>
            </a:xfrm>
            <a:prstGeom prst="ellipse">
              <a:avLst/>
            </a:prstGeom>
            <a:solidFill>
              <a:schemeClr val="accen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 name="Google Shape;89;p2"/>
            <p:cNvSpPr/>
            <p:nvPr/>
          </p:nvSpPr>
          <p:spPr>
            <a:xfrm>
              <a:off x="935500" y="2193916"/>
              <a:ext cx="36600" cy="36600"/>
            </a:xfrm>
            <a:prstGeom prst="ellipse">
              <a:avLst/>
            </a:prstGeom>
            <a:solidFill>
              <a:schemeClr val="accen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 name="Google Shape;90;p2"/>
            <p:cNvSpPr/>
            <p:nvPr/>
          </p:nvSpPr>
          <p:spPr>
            <a:xfrm>
              <a:off x="935500" y="2355281"/>
              <a:ext cx="36600" cy="36600"/>
            </a:xfrm>
            <a:prstGeom prst="ellipse">
              <a:avLst/>
            </a:prstGeom>
            <a:solidFill>
              <a:schemeClr val="accen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 name="Google Shape;91;p2"/>
            <p:cNvSpPr/>
            <p:nvPr/>
          </p:nvSpPr>
          <p:spPr>
            <a:xfrm>
              <a:off x="1087900" y="96175"/>
              <a:ext cx="36600" cy="36600"/>
            </a:xfrm>
            <a:prstGeom prst="ellipse">
              <a:avLst/>
            </a:prstGeom>
            <a:solidFill>
              <a:schemeClr val="accen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 name="Google Shape;92;p2"/>
            <p:cNvSpPr/>
            <p:nvPr/>
          </p:nvSpPr>
          <p:spPr>
            <a:xfrm>
              <a:off x="1087900" y="257540"/>
              <a:ext cx="36600" cy="36600"/>
            </a:xfrm>
            <a:prstGeom prst="ellipse">
              <a:avLst/>
            </a:prstGeom>
            <a:solidFill>
              <a:schemeClr val="accen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 name="Google Shape;93;p2"/>
            <p:cNvSpPr/>
            <p:nvPr/>
          </p:nvSpPr>
          <p:spPr>
            <a:xfrm>
              <a:off x="1087900" y="418904"/>
              <a:ext cx="36600" cy="36600"/>
            </a:xfrm>
            <a:prstGeom prst="ellipse">
              <a:avLst/>
            </a:prstGeom>
            <a:solidFill>
              <a:schemeClr val="accen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 name="Google Shape;94;p2"/>
            <p:cNvSpPr/>
            <p:nvPr/>
          </p:nvSpPr>
          <p:spPr>
            <a:xfrm>
              <a:off x="1087900" y="580269"/>
              <a:ext cx="36600" cy="36600"/>
            </a:xfrm>
            <a:prstGeom prst="ellipse">
              <a:avLst/>
            </a:prstGeom>
            <a:solidFill>
              <a:schemeClr val="accen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 name="Google Shape;95;p2"/>
            <p:cNvSpPr/>
            <p:nvPr/>
          </p:nvSpPr>
          <p:spPr>
            <a:xfrm>
              <a:off x="1087900" y="741634"/>
              <a:ext cx="36600" cy="36600"/>
            </a:xfrm>
            <a:prstGeom prst="ellipse">
              <a:avLst/>
            </a:prstGeom>
            <a:solidFill>
              <a:schemeClr val="accen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 name="Google Shape;96;p2"/>
            <p:cNvSpPr/>
            <p:nvPr/>
          </p:nvSpPr>
          <p:spPr>
            <a:xfrm>
              <a:off x="1087900" y="902999"/>
              <a:ext cx="36600" cy="36600"/>
            </a:xfrm>
            <a:prstGeom prst="ellipse">
              <a:avLst/>
            </a:prstGeom>
            <a:solidFill>
              <a:schemeClr val="accen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 name="Google Shape;97;p2"/>
            <p:cNvSpPr/>
            <p:nvPr/>
          </p:nvSpPr>
          <p:spPr>
            <a:xfrm>
              <a:off x="1087900" y="1064363"/>
              <a:ext cx="36600" cy="36600"/>
            </a:xfrm>
            <a:prstGeom prst="ellipse">
              <a:avLst/>
            </a:prstGeom>
            <a:solidFill>
              <a:schemeClr val="accen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 name="Google Shape;98;p2"/>
            <p:cNvSpPr/>
            <p:nvPr/>
          </p:nvSpPr>
          <p:spPr>
            <a:xfrm>
              <a:off x="1087900" y="1225728"/>
              <a:ext cx="36600" cy="36600"/>
            </a:xfrm>
            <a:prstGeom prst="ellipse">
              <a:avLst/>
            </a:prstGeom>
            <a:solidFill>
              <a:schemeClr val="accen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 name="Google Shape;99;p2"/>
            <p:cNvSpPr/>
            <p:nvPr/>
          </p:nvSpPr>
          <p:spPr>
            <a:xfrm>
              <a:off x="1087900" y="1387093"/>
              <a:ext cx="36600" cy="36600"/>
            </a:xfrm>
            <a:prstGeom prst="ellipse">
              <a:avLst/>
            </a:prstGeom>
            <a:solidFill>
              <a:schemeClr val="accen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 name="Google Shape;100;p2"/>
            <p:cNvSpPr/>
            <p:nvPr/>
          </p:nvSpPr>
          <p:spPr>
            <a:xfrm>
              <a:off x="1087900" y="1548457"/>
              <a:ext cx="36600" cy="36600"/>
            </a:xfrm>
            <a:prstGeom prst="ellipse">
              <a:avLst/>
            </a:prstGeom>
            <a:solidFill>
              <a:schemeClr val="accen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 name="Google Shape;101;p2"/>
            <p:cNvSpPr/>
            <p:nvPr/>
          </p:nvSpPr>
          <p:spPr>
            <a:xfrm>
              <a:off x="1087900" y="1709822"/>
              <a:ext cx="36600" cy="36600"/>
            </a:xfrm>
            <a:prstGeom prst="ellipse">
              <a:avLst/>
            </a:prstGeom>
            <a:solidFill>
              <a:schemeClr val="accen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 name="Google Shape;102;p2"/>
            <p:cNvSpPr/>
            <p:nvPr/>
          </p:nvSpPr>
          <p:spPr>
            <a:xfrm>
              <a:off x="1087900" y="1871187"/>
              <a:ext cx="36600" cy="36600"/>
            </a:xfrm>
            <a:prstGeom prst="ellipse">
              <a:avLst/>
            </a:prstGeom>
            <a:solidFill>
              <a:schemeClr val="accen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 name="Google Shape;103;p2"/>
            <p:cNvSpPr/>
            <p:nvPr/>
          </p:nvSpPr>
          <p:spPr>
            <a:xfrm>
              <a:off x="1087900" y="2032551"/>
              <a:ext cx="36600" cy="36600"/>
            </a:xfrm>
            <a:prstGeom prst="ellipse">
              <a:avLst/>
            </a:prstGeom>
            <a:solidFill>
              <a:schemeClr val="accen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 name="Google Shape;104;p2"/>
            <p:cNvSpPr/>
            <p:nvPr/>
          </p:nvSpPr>
          <p:spPr>
            <a:xfrm>
              <a:off x="1087900" y="2193916"/>
              <a:ext cx="36600" cy="36600"/>
            </a:xfrm>
            <a:prstGeom prst="ellipse">
              <a:avLst/>
            </a:prstGeom>
            <a:solidFill>
              <a:schemeClr val="accen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 name="Google Shape;105;p2"/>
            <p:cNvSpPr/>
            <p:nvPr/>
          </p:nvSpPr>
          <p:spPr>
            <a:xfrm>
              <a:off x="1087900" y="2355281"/>
              <a:ext cx="36600" cy="36600"/>
            </a:xfrm>
            <a:prstGeom prst="ellipse">
              <a:avLst/>
            </a:prstGeom>
            <a:solidFill>
              <a:schemeClr val="accen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 name="Google Shape;106;p2"/>
            <p:cNvSpPr/>
            <p:nvPr/>
          </p:nvSpPr>
          <p:spPr>
            <a:xfrm>
              <a:off x="1240300" y="96175"/>
              <a:ext cx="36600" cy="36600"/>
            </a:xfrm>
            <a:prstGeom prst="ellipse">
              <a:avLst/>
            </a:prstGeom>
            <a:solidFill>
              <a:schemeClr val="accen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 name="Google Shape;107;p2"/>
            <p:cNvSpPr/>
            <p:nvPr/>
          </p:nvSpPr>
          <p:spPr>
            <a:xfrm>
              <a:off x="1240300" y="257540"/>
              <a:ext cx="36600" cy="36600"/>
            </a:xfrm>
            <a:prstGeom prst="ellipse">
              <a:avLst/>
            </a:prstGeom>
            <a:solidFill>
              <a:schemeClr val="accen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 name="Google Shape;108;p2"/>
            <p:cNvSpPr/>
            <p:nvPr/>
          </p:nvSpPr>
          <p:spPr>
            <a:xfrm>
              <a:off x="1240300" y="418904"/>
              <a:ext cx="36600" cy="36600"/>
            </a:xfrm>
            <a:prstGeom prst="ellipse">
              <a:avLst/>
            </a:prstGeom>
            <a:solidFill>
              <a:schemeClr val="accen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 name="Google Shape;109;p2"/>
            <p:cNvSpPr/>
            <p:nvPr/>
          </p:nvSpPr>
          <p:spPr>
            <a:xfrm>
              <a:off x="1240300" y="580269"/>
              <a:ext cx="36600" cy="36600"/>
            </a:xfrm>
            <a:prstGeom prst="ellipse">
              <a:avLst/>
            </a:prstGeom>
            <a:solidFill>
              <a:schemeClr val="accen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 name="Google Shape;110;p2"/>
            <p:cNvSpPr/>
            <p:nvPr/>
          </p:nvSpPr>
          <p:spPr>
            <a:xfrm>
              <a:off x="1240300" y="741634"/>
              <a:ext cx="36600" cy="36600"/>
            </a:xfrm>
            <a:prstGeom prst="ellipse">
              <a:avLst/>
            </a:prstGeom>
            <a:solidFill>
              <a:schemeClr val="accen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 name="Google Shape;111;p2"/>
            <p:cNvSpPr/>
            <p:nvPr/>
          </p:nvSpPr>
          <p:spPr>
            <a:xfrm>
              <a:off x="1240300" y="902999"/>
              <a:ext cx="36600" cy="36600"/>
            </a:xfrm>
            <a:prstGeom prst="ellipse">
              <a:avLst/>
            </a:prstGeom>
            <a:solidFill>
              <a:schemeClr val="accen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 name="Google Shape;112;p2"/>
            <p:cNvSpPr/>
            <p:nvPr/>
          </p:nvSpPr>
          <p:spPr>
            <a:xfrm>
              <a:off x="1240300" y="1064363"/>
              <a:ext cx="36600" cy="36600"/>
            </a:xfrm>
            <a:prstGeom prst="ellipse">
              <a:avLst/>
            </a:prstGeom>
            <a:solidFill>
              <a:schemeClr val="accen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 name="Google Shape;113;p2"/>
            <p:cNvSpPr/>
            <p:nvPr/>
          </p:nvSpPr>
          <p:spPr>
            <a:xfrm>
              <a:off x="1240300" y="1225728"/>
              <a:ext cx="36600" cy="36600"/>
            </a:xfrm>
            <a:prstGeom prst="ellipse">
              <a:avLst/>
            </a:prstGeom>
            <a:solidFill>
              <a:schemeClr val="accen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 name="Google Shape;114;p2"/>
            <p:cNvSpPr/>
            <p:nvPr/>
          </p:nvSpPr>
          <p:spPr>
            <a:xfrm>
              <a:off x="1240300" y="1387093"/>
              <a:ext cx="36600" cy="36600"/>
            </a:xfrm>
            <a:prstGeom prst="ellipse">
              <a:avLst/>
            </a:prstGeom>
            <a:solidFill>
              <a:schemeClr val="accen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 name="Google Shape;115;p2"/>
            <p:cNvSpPr/>
            <p:nvPr/>
          </p:nvSpPr>
          <p:spPr>
            <a:xfrm>
              <a:off x="1240300" y="1548457"/>
              <a:ext cx="36600" cy="36600"/>
            </a:xfrm>
            <a:prstGeom prst="ellipse">
              <a:avLst/>
            </a:prstGeom>
            <a:solidFill>
              <a:schemeClr val="accen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 name="Google Shape;116;p2"/>
            <p:cNvSpPr/>
            <p:nvPr/>
          </p:nvSpPr>
          <p:spPr>
            <a:xfrm>
              <a:off x="1240300" y="1709822"/>
              <a:ext cx="36600" cy="36600"/>
            </a:xfrm>
            <a:prstGeom prst="ellipse">
              <a:avLst/>
            </a:prstGeom>
            <a:solidFill>
              <a:schemeClr val="accen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 name="Google Shape;117;p2"/>
            <p:cNvSpPr/>
            <p:nvPr/>
          </p:nvSpPr>
          <p:spPr>
            <a:xfrm>
              <a:off x="1240300" y="1871187"/>
              <a:ext cx="36600" cy="36600"/>
            </a:xfrm>
            <a:prstGeom prst="ellipse">
              <a:avLst/>
            </a:prstGeom>
            <a:solidFill>
              <a:schemeClr val="accen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 name="Google Shape;118;p2"/>
            <p:cNvSpPr/>
            <p:nvPr/>
          </p:nvSpPr>
          <p:spPr>
            <a:xfrm>
              <a:off x="1240300" y="2032551"/>
              <a:ext cx="36600" cy="36600"/>
            </a:xfrm>
            <a:prstGeom prst="ellipse">
              <a:avLst/>
            </a:prstGeom>
            <a:solidFill>
              <a:schemeClr val="accen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 name="Google Shape;119;p2"/>
            <p:cNvSpPr/>
            <p:nvPr/>
          </p:nvSpPr>
          <p:spPr>
            <a:xfrm>
              <a:off x="1240300" y="2193916"/>
              <a:ext cx="36600" cy="36600"/>
            </a:xfrm>
            <a:prstGeom prst="ellipse">
              <a:avLst/>
            </a:prstGeom>
            <a:solidFill>
              <a:schemeClr val="accen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 name="Google Shape;120;p2"/>
            <p:cNvSpPr/>
            <p:nvPr/>
          </p:nvSpPr>
          <p:spPr>
            <a:xfrm>
              <a:off x="1240300" y="2355281"/>
              <a:ext cx="36600" cy="36600"/>
            </a:xfrm>
            <a:prstGeom prst="ellipse">
              <a:avLst/>
            </a:prstGeom>
            <a:solidFill>
              <a:schemeClr val="accen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 name="Google Shape;121;p2"/>
            <p:cNvSpPr/>
            <p:nvPr/>
          </p:nvSpPr>
          <p:spPr>
            <a:xfrm>
              <a:off x="1392700" y="96175"/>
              <a:ext cx="36600" cy="36600"/>
            </a:xfrm>
            <a:prstGeom prst="ellipse">
              <a:avLst/>
            </a:prstGeom>
            <a:solidFill>
              <a:schemeClr val="accen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 name="Google Shape;122;p2"/>
            <p:cNvSpPr/>
            <p:nvPr/>
          </p:nvSpPr>
          <p:spPr>
            <a:xfrm>
              <a:off x="1392700" y="257540"/>
              <a:ext cx="36600" cy="36600"/>
            </a:xfrm>
            <a:prstGeom prst="ellipse">
              <a:avLst/>
            </a:prstGeom>
            <a:solidFill>
              <a:schemeClr val="accen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 name="Google Shape;123;p2"/>
            <p:cNvSpPr/>
            <p:nvPr/>
          </p:nvSpPr>
          <p:spPr>
            <a:xfrm>
              <a:off x="1392700" y="418904"/>
              <a:ext cx="36600" cy="36600"/>
            </a:xfrm>
            <a:prstGeom prst="ellipse">
              <a:avLst/>
            </a:prstGeom>
            <a:solidFill>
              <a:schemeClr val="accen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 name="Google Shape;124;p2"/>
            <p:cNvSpPr/>
            <p:nvPr/>
          </p:nvSpPr>
          <p:spPr>
            <a:xfrm>
              <a:off x="1392700" y="580269"/>
              <a:ext cx="36600" cy="36600"/>
            </a:xfrm>
            <a:prstGeom prst="ellipse">
              <a:avLst/>
            </a:prstGeom>
            <a:solidFill>
              <a:schemeClr val="accen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 name="Google Shape;125;p2"/>
            <p:cNvSpPr/>
            <p:nvPr/>
          </p:nvSpPr>
          <p:spPr>
            <a:xfrm>
              <a:off x="1392700" y="741634"/>
              <a:ext cx="36600" cy="36600"/>
            </a:xfrm>
            <a:prstGeom prst="ellipse">
              <a:avLst/>
            </a:prstGeom>
            <a:solidFill>
              <a:schemeClr val="accen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 name="Google Shape;126;p2"/>
            <p:cNvSpPr/>
            <p:nvPr/>
          </p:nvSpPr>
          <p:spPr>
            <a:xfrm>
              <a:off x="1392700" y="902999"/>
              <a:ext cx="36600" cy="36600"/>
            </a:xfrm>
            <a:prstGeom prst="ellipse">
              <a:avLst/>
            </a:prstGeom>
            <a:solidFill>
              <a:schemeClr val="accen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 name="Google Shape;127;p2"/>
            <p:cNvSpPr/>
            <p:nvPr/>
          </p:nvSpPr>
          <p:spPr>
            <a:xfrm>
              <a:off x="1392700" y="1064363"/>
              <a:ext cx="36600" cy="36600"/>
            </a:xfrm>
            <a:prstGeom prst="ellipse">
              <a:avLst/>
            </a:prstGeom>
            <a:solidFill>
              <a:schemeClr val="accen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 name="Google Shape;128;p2"/>
            <p:cNvSpPr/>
            <p:nvPr/>
          </p:nvSpPr>
          <p:spPr>
            <a:xfrm>
              <a:off x="1392700" y="1225728"/>
              <a:ext cx="36600" cy="36600"/>
            </a:xfrm>
            <a:prstGeom prst="ellipse">
              <a:avLst/>
            </a:prstGeom>
            <a:solidFill>
              <a:schemeClr val="accen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 name="Google Shape;129;p2"/>
            <p:cNvSpPr/>
            <p:nvPr/>
          </p:nvSpPr>
          <p:spPr>
            <a:xfrm>
              <a:off x="1392700" y="1387093"/>
              <a:ext cx="36600" cy="36600"/>
            </a:xfrm>
            <a:prstGeom prst="ellipse">
              <a:avLst/>
            </a:prstGeom>
            <a:solidFill>
              <a:schemeClr val="accen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 name="Google Shape;130;p2"/>
            <p:cNvSpPr/>
            <p:nvPr/>
          </p:nvSpPr>
          <p:spPr>
            <a:xfrm>
              <a:off x="1392700" y="1548457"/>
              <a:ext cx="36600" cy="36600"/>
            </a:xfrm>
            <a:prstGeom prst="ellipse">
              <a:avLst/>
            </a:prstGeom>
            <a:solidFill>
              <a:schemeClr val="accen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 name="Google Shape;131;p2"/>
            <p:cNvSpPr/>
            <p:nvPr/>
          </p:nvSpPr>
          <p:spPr>
            <a:xfrm>
              <a:off x="1392700" y="1709822"/>
              <a:ext cx="36600" cy="36600"/>
            </a:xfrm>
            <a:prstGeom prst="ellipse">
              <a:avLst/>
            </a:prstGeom>
            <a:solidFill>
              <a:schemeClr val="accen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 name="Google Shape;132;p2"/>
            <p:cNvSpPr/>
            <p:nvPr/>
          </p:nvSpPr>
          <p:spPr>
            <a:xfrm>
              <a:off x="1392700" y="1871187"/>
              <a:ext cx="36600" cy="36600"/>
            </a:xfrm>
            <a:prstGeom prst="ellipse">
              <a:avLst/>
            </a:prstGeom>
            <a:solidFill>
              <a:schemeClr val="accen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 name="Google Shape;133;p2"/>
            <p:cNvSpPr/>
            <p:nvPr/>
          </p:nvSpPr>
          <p:spPr>
            <a:xfrm>
              <a:off x="1392700" y="2032551"/>
              <a:ext cx="36600" cy="36600"/>
            </a:xfrm>
            <a:prstGeom prst="ellipse">
              <a:avLst/>
            </a:prstGeom>
            <a:solidFill>
              <a:schemeClr val="accen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 name="Google Shape;134;p2"/>
            <p:cNvSpPr/>
            <p:nvPr/>
          </p:nvSpPr>
          <p:spPr>
            <a:xfrm>
              <a:off x="1392700" y="2193916"/>
              <a:ext cx="36600" cy="36600"/>
            </a:xfrm>
            <a:prstGeom prst="ellipse">
              <a:avLst/>
            </a:prstGeom>
            <a:solidFill>
              <a:schemeClr val="accen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 name="Google Shape;135;p2"/>
            <p:cNvSpPr/>
            <p:nvPr/>
          </p:nvSpPr>
          <p:spPr>
            <a:xfrm>
              <a:off x="1392700" y="2355281"/>
              <a:ext cx="36600" cy="36600"/>
            </a:xfrm>
            <a:prstGeom prst="ellipse">
              <a:avLst/>
            </a:prstGeom>
            <a:solidFill>
              <a:schemeClr val="accen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 name="Google Shape;136;p2"/>
            <p:cNvSpPr/>
            <p:nvPr/>
          </p:nvSpPr>
          <p:spPr>
            <a:xfrm>
              <a:off x="1545100" y="96175"/>
              <a:ext cx="36600" cy="36600"/>
            </a:xfrm>
            <a:prstGeom prst="ellipse">
              <a:avLst/>
            </a:prstGeom>
            <a:solidFill>
              <a:schemeClr val="accen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 name="Google Shape;137;p2"/>
            <p:cNvSpPr/>
            <p:nvPr/>
          </p:nvSpPr>
          <p:spPr>
            <a:xfrm>
              <a:off x="1545100" y="257540"/>
              <a:ext cx="36600" cy="36600"/>
            </a:xfrm>
            <a:prstGeom prst="ellipse">
              <a:avLst/>
            </a:prstGeom>
            <a:solidFill>
              <a:schemeClr val="accen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 name="Google Shape;138;p2"/>
            <p:cNvSpPr/>
            <p:nvPr/>
          </p:nvSpPr>
          <p:spPr>
            <a:xfrm>
              <a:off x="1545100" y="418904"/>
              <a:ext cx="36600" cy="36600"/>
            </a:xfrm>
            <a:prstGeom prst="ellipse">
              <a:avLst/>
            </a:prstGeom>
            <a:solidFill>
              <a:schemeClr val="accen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 name="Google Shape;139;p2"/>
            <p:cNvSpPr/>
            <p:nvPr/>
          </p:nvSpPr>
          <p:spPr>
            <a:xfrm>
              <a:off x="1545100" y="580269"/>
              <a:ext cx="36600" cy="36600"/>
            </a:xfrm>
            <a:prstGeom prst="ellipse">
              <a:avLst/>
            </a:prstGeom>
            <a:solidFill>
              <a:schemeClr val="accen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 name="Google Shape;140;p2"/>
            <p:cNvSpPr/>
            <p:nvPr/>
          </p:nvSpPr>
          <p:spPr>
            <a:xfrm>
              <a:off x="1545100" y="741634"/>
              <a:ext cx="36600" cy="36600"/>
            </a:xfrm>
            <a:prstGeom prst="ellipse">
              <a:avLst/>
            </a:prstGeom>
            <a:solidFill>
              <a:schemeClr val="accen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 name="Google Shape;141;p2"/>
            <p:cNvSpPr/>
            <p:nvPr/>
          </p:nvSpPr>
          <p:spPr>
            <a:xfrm>
              <a:off x="1545100" y="902999"/>
              <a:ext cx="36600" cy="36600"/>
            </a:xfrm>
            <a:prstGeom prst="ellipse">
              <a:avLst/>
            </a:prstGeom>
            <a:solidFill>
              <a:schemeClr val="accen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 name="Google Shape;142;p2"/>
            <p:cNvSpPr/>
            <p:nvPr/>
          </p:nvSpPr>
          <p:spPr>
            <a:xfrm>
              <a:off x="1545100" y="1064363"/>
              <a:ext cx="36600" cy="36600"/>
            </a:xfrm>
            <a:prstGeom prst="ellipse">
              <a:avLst/>
            </a:prstGeom>
            <a:solidFill>
              <a:schemeClr val="accen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 name="Google Shape;143;p2"/>
            <p:cNvSpPr/>
            <p:nvPr/>
          </p:nvSpPr>
          <p:spPr>
            <a:xfrm>
              <a:off x="1545100" y="1225728"/>
              <a:ext cx="36600" cy="36600"/>
            </a:xfrm>
            <a:prstGeom prst="ellipse">
              <a:avLst/>
            </a:prstGeom>
            <a:solidFill>
              <a:schemeClr val="accen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 name="Google Shape;144;p2"/>
            <p:cNvSpPr/>
            <p:nvPr/>
          </p:nvSpPr>
          <p:spPr>
            <a:xfrm>
              <a:off x="1545100" y="1387093"/>
              <a:ext cx="36600" cy="36600"/>
            </a:xfrm>
            <a:prstGeom prst="ellipse">
              <a:avLst/>
            </a:prstGeom>
            <a:solidFill>
              <a:schemeClr val="accen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 name="Google Shape;145;p2"/>
            <p:cNvSpPr/>
            <p:nvPr/>
          </p:nvSpPr>
          <p:spPr>
            <a:xfrm>
              <a:off x="1545100" y="1548457"/>
              <a:ext cx="36600" cy="36600"/>
            </a:xfrm>
            <a:prstGeom prst="ellipse">
              <a:avLst/>
            </a:prstGeom>
            <a:solidFill>
              <a:schemeClr val="accen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 name="Google Shape;146;p2"/>
            <p:cNvSpPr/>
            <p:nvPr/>
          </p:nvSpPr>
          <p:spPr>
            <a:xfrm>
              <a:off x="1545100" y="1709822"/>
              <a:ext cx="36600" cy="36600"/>
            </a:xfrm>
            <a:prstGeom prst="ellipse">
              <a:avLst/>
            </a:prstGeom>
            <a:solidFill>
              <a:schemeClr val="accen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 name="Google Shape;147;p2"/>
            <p:cNvSpPr/>
            <p:nvPr/>
          </p:nvSpPr>
          <p:spPr>
            <a:xfrm>
              <a:off x="1545100" y="1871187"/>
              <a:ext cx="36600" cy="36600"/>
            </a:xfrm>
            <a:prstGeom prst="ellipse">
              <a:avLst/>
            </a:prstGeom>
            <a:solidFill>
              <a:schemeClr val="accen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 name="Google Shape;148;p2"/>
            <p:cNvSpPr/>
            <p:nvPr/>
          </p:nvSpPr>
          <p:spPr>
            <a:xfrm>
              <a:off x="1545100" y="2032551"/>
              <a:ext cx="36600" cy="36600"/>
            </a:xfrm>
            <a:prstGeom prst="ellipse">
              <a:avLst/>
            </a:prstGeom>
            <a:solidFill>
              <a:schemeClr val="accen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 name="Google Shape;149;p2"/>
            <p:cNvSpPr/>
            <p:nvPr/>
          </p:nvSpPr>
          <p:spPr>
            <a:xfrm>
              <a:off x="1545100" y="2193916"/>
              <a:ext cx="36600" cy="36600"/>
            </a:xfrm>
            <a:prstGeom prst="ellipse">
              <a:avLst/>
            </a:prstGeom>
            <a:solidFill>
              <a:schemeClr val="accen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 name="Google Shape;150;p2"/>
            <p:cNvSpPr/>
            <p:nvPr/>
          </p:nvSpPr>
          <p:spPr>
            <a:xfrm>
              <a:off x="1545100" y="2355281"/>
              <a:ext cx="36600" cy="36600"/>
            </a:xfrm>
            <a:prstGeom prst="ellipse">
              <a:avLst/>
            </a:prstGeom>
            <a:solidFill>
              <a:schemeClr val="accen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 name="Google Shape;151;p2"/>
            <p:cNvSpPr/>
            <p:nvPr/>
          </p:nvSpPr>
          <p:spPr>
            <a:xfrm>
              <a:off x="1697500" y="96175"/>
              <a:ext cx="36600" cy="36600"/>
            </a:xfrm>
            <a:prstGeom prst="ellipse">
              <a:avLst/>
            </a:prstGeom>
            <a:solidFill>
              <a:schemeClr val="accen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 name="Google Shape;152;p2"/>
            <p:cNvSpPr/>
            <p:nvPr/>
          </p:nvSpPr>
          <p:spPr>
            <a:xfrm>
              <a:off x="1697500" y="257540"/>
              <a:ext cx="36600" cy="36600"/>
            </a:xfrm>
            <a:prstGeom prst="ellipse">
              <a:avLst/>
            </a:prstGeom>
            <a:solidFill>
              <a:schemeClr val="accen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 name="Google Shape;153;p2"/>
            <p:cNvSpPr/>
            <p:nvPr/>
          </p:nvSpPr>
          <p:spPr>
            <a:xfrm>
              <a:off x="1697500" y="418904"/>
              <a:ext cx="36600" cy="36600"/>
            </a:xfrm>
            <a:prstGeom prst="ellipse">
              <a:avLst/>
            </a:prstGeom>
            <a:solidFill>
              <a:schemeClr val="accen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 name="Google Shape;154;p2"/>
            <p:cNvSpPr/>
            <p:nvPr/>
          </p:nvSpPr>
          <p:spPr>
            <a:xfrm>
              <a:off x="1697500" y="580269"/>
              <a:ext cx="36600" cy="36600"/>
            </a:xfrm>
            <a:prstGeom prst="ellipse">
              <a:avLst/>
            </a:prstGeom>
            <a:solidFill>
              <a:schemeClr val="accen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 name="Google Shape;155;p2"/>
            <p:cNvSpPr/>
            <p:nvPr/>
          </p:nvSpPr>
          <p:spPr>
            <a:xfrm>
              <a:off x="1697500" y="741634"/>
              <a:ext cx="36600" cy="36600"/>
            </a:xfrm>
            <a:prstGeom prst="ellipse">
              <a:avLst/>
            </a:prstGeom>
            <a:solidFill>
              <a:schemeClr val="accen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 name="Google Shape;156;p2"/>
            <p:cNvSpPr/>
            <p:nvPr/>
          </p:nvSpPr>
          <p:spPr>
            <a:xfrm>
              <a:off x="1697500" y="902999"/>
              <a:ext cx="36600" cy="36600"/>
            </a:xfrm>
            <a:prstGeom prst="ellipse">
              <a:avLst/>
            </a:prstGeom>
            <a:solidFill>
              <a:schemeClr val="accen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 name="Google Shape;157;p2"/>
            <p:cNvSpPr/>
            <p:nvPr/>
          </p:nvSpPr>
          <p:spPr>
            <a:xfrm>
              <a:off x="1697500" y="1064363"/>
              <a:ext cx="36600" cy="36600"/>
            </a:xfrm>
            <a:prstGeom prst="ellipse">
              <a:avLst/>
            </a:prstGeom>
            <a:solidFill>
              <a:schemeClr val="accen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 name="Google Shape;158;p2"/>
            <p:cNvSpPr/>
            <p:nvPr/>
          </p:nvSpPr>
          <p:spPr>
            <a:xfrm>
              <a:off x="1697500" y="1225728"/>
              <a:ext cx="36600" cy="36600"/>
            </a:xfrm>
            <a:prstGeom prst="ellipse">
              <a:avLst/>
            </a:prstGeom>
            <a:solidFill>
              <a:schemeClr val="accen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 name="Google Shape;159;p2"/>
            <p:cNvSpPr/>
            <p:nvPr/>
          </p:nvSpPr>
          <p:spPr>
            <a:xfrm>
              <a:off x="1697500" y="1387093"/>
              <a:ext cx="36600" cy="36600"/>
            </a:xfrm>
            <a:prstGeom prst="ellipse">
              <a:avLst/>
            </a:prstGeom>
            <a:solidFill>
              <a:schemeClr val="accen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 name="Google Shape;160;p2"/>
            <p:cNvSpPr/>
            <p:nvPr/>
          </p:nvSpPr>
          <p:spPr>
            <a:xfrm>
              <a:off x="1697500" y="1548457"/>
              <a:ext cx="36600" cy="36600"/>
            </a:xfrm>
            <a:prstGeom prst="ellipse">
              <a:avLst/>
            </a:prstGeom>
            <a:solidFill>
              <a:schemeClr val="accen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 name="Google Shape;161;p2"/>
            <p:cNvSpPr/>
            <p:nvPr/>
          </p:nvSpPr>
          <p:spPr>
            <a:xfrm>
              <a:off x="1697500" y="1709822"/>
              <a:ext cx="36600" cy="36600"/>
            </a:xfrm>
            <a:prstGeom prst="ellipse">
              <a:avLst/>
            </a:prstGeom>
            <a:solidFill>
              <a:schemeClr val="accen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 name="Google Shape;162;p2"/>
            <p:cNvSpPr/>
            <p:nvPr/>
          </p:nvSpPr>
          <p:spPr>
            <a:xfrm>
              <a:off x="1697500" y="1871187"/>
              <a:ext cx="36600" cy="36600"/>
            </a:xfrm>
            <a:prstGeom prst="ellipse">
              <a:avLst/>
            </a:prstGeom>
            <a:solidFill>
              <a:schemeClr val="accen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 name="Google Shape;163;p2"/>
            <p:cNvSpPr/>
            <p:nvPr/>
          </p:nvSpPr>
          <p:spPr>
            <a:xfrm>
              <a:off x="1697500" y="2032551"/>
              <a:ext cx="36600" cy="36600"/>
            </a:xfrm>
            <a:prstGeom prst="ellipse">
              <a:avLst/>
            </a:prstGeom>
            <a:solidFill>
              <a:schemeClr val="accen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 name="Google Shape;164;p2"/>
            <p:cNvSpPr/>
            <p:nvPr/>
          </p:nvSpPr>
          <p:spPr>
            <a:xfrm>
              <a:off x="1697500" y="2193916"/>
              <a:ext cx="36600" cy="36600"/>
            </a:xfrm>
            <a:prstGeom prst="ellipse">
              <a:avLst/>
            </a:prstGeom>
            <a:solidFill>
              <a:schemeClr val="accen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 name="Google Shape;165;p2"/>
            <p:cNvSpPr/>
            <p:nvPr/>
          </p:nvSpPr>
          <p:spPr>
            <a:xfrm>
              <a:off x="1697500" y="2355281"/>
              <a:ext cx="36600" cy="36600"/>
            </a:xfrm>
            <a:prstGeom prst="ellipse">
              <a:avLst/>
            </a:prstGeom>
            <a:solidFill>
              <a:schemeClr val="accen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 name="Google Shape;166;p2"/>
            <p:cNvSpPr/>
            <p:nvPr/>
          </p:nvSpPr>
          <p:spPr>
            <a:xfrm>
              <a:off x="1849900" y="96175"/>
              <a:ext cx="36600" cy="36600"/>
            </a:xfrm>
            <a:prstGeom prst="ellipse">
              <a:avLst/>
            </a:prstGeom>
            <a:solidFill>
              <a:schemeClr val="accen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 name="Google Shape;167;p2"/>
            <p:cNvSpPr/>
            <p:nvPr/>
          </p:nvSpPr>
          <p:spPr>
            <a:xfrm>
              <a:off x="1849900" y="257540"/>
              <a:ext cx="36600" cy="36600"/>
            </a:xfrm>
            <a:prstGeom prst="ellipse">
              <a:avLst/>
            </a:prstGeom>
            <a:solidFill>
              <a:schemeClr val="accen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 name="Google Shape;168;p2"/>
            <p:cNvSpPr/>
            <p:nvPr/>
          </p:nvSpPr>
          <p:spPr>
            <a:xfrm>
              <a:off x="1849900" y="418904"/>
              <a:ext cx="36600" cy="36600"/>
            </a:xfrm>
            <a:prstGeom prst="ellipse">
              <a:avLst/>
            </a:prstGeom>
            <a:solidFill>
              <a:schemeClr val="accen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 name="Google Shape;169;p2"/>
            <p:cNvSpPr/>
            <p:nvPr/>
          </p:nvSpPr>
          <p:spPr>
            <a:xfrm>
              <a:off x="1849900" y="580269"/>
              <a:ext cx="36600" cy="36600"/>
            </a:xfrm>
            <a:prstGeom prst="ellipse">
              <a:avLst/>
            </a:prstGeom>
            <a:solidFill>
              <a:schemeClr val="accen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0" name="Google Shape;170;p2"/>
            <p:cNvSpPr/>
            <p:nvPr/>
          </p:nvSpPr>
          <p:spPr>
            <a:xfrm>
              <a:off x="1849900" y="741634"/>
              <a:ext cx="36600" cy="36600"/>
            </a:xfrm>
            <a:prstGeom prst="ellipse">
              <a:avLst/>
            </a:prstGeom>
            <a:solidFill>
              <a:schemeClr val="accen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 name="Google Shape;171;p2"/>
            <p:cNvSpPr/>
            <p:nvPr/>
          </p:nvSpPr>
          <p:spPr>
            <a:xfrm>
              <a:off x="1849900" y="902999"/>
              <a:ext cx="36600" cy="36600"/>
            </a:xfrm>
            <a:prstGeom prst="ellipse">
              <a:avLst/>
            </a:prstGeom>
            <a:solidFill>
              <a:schemeClr val="accen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2" name="Google Shape;172;p2"/>
            <p:cNvSpPr/>
            <p:nvPr/>
          </p:nvSpPr>
          <p:spPr>
            <a:xfrm>
              <a:off x="1849900" y="1064363"/>
              <a:ext cx="36600" cy="36600"/>
            </a:xfrm>
            <a:prstGeom prst="ellipse">
              <a:avLst/>
            </a:prstGeom>
            <a:solidFill>
              <a:schemeClr val="accen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3" name="Google Shape;173;p2"/>
            <p:cNvSpPr/>
            <p:nvPr/>
          </p:nvSpPr>
          <p:spPr>
            <a:xfrm>
              <a:off x="1849900" y="1225728"/>
              <a:ext cx="36600" cy="36600"/>
            </a:xfrm>
            <a:prstGeom prst="ellipse">
              <a:avLst/>
            </a:prstGeom>
            <a:solidFill>
              <a:schemeClr val="accen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4" name="Google Shape;174;p2"/>
            <p:cNvSpPr/>
            <p:nvPr/>
          </p:nvSpPr>
          <p:spPr>
            <a:xfrm>
              <a:off x="1849900" y="1387093"/>
              <a:ext cx="36600" cy="36600"/>
            </a:xfrm>
            <a:prstGeom prst="ellipse">
              <a:avLst/>
            </a:prstGeom>
            <a:solidFill>
              <a:schemeClr val="accen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5" name="Google Shape;175;p2"/>
            <p:cNvSpPr/>
            <p:nvPr/>
          </p:nvSpPr>
          <p:spPr>
            <a:xfrm>
              <a:off x="1849900" y="1548457"/>
              <a:ext cx="36600" cy="36600"/>
            </a:xfrm>
            <a:prstGeom prst="ellipse">
              <a:avLst/>
            </a:prstGeom>
            <a:solidFill>
              <a:schemeClr val="accen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6" name="Google Shape;176;p2"/>
            <p:cNvSpPr/>
            <p:nvPr/>
          </p:nvSpPr>
          <p:spPr>
            <a:xfrm>
              <a:off x="1849900" y="1709822"/>
              <a:ext cx="36600" cy="36600"/>
            </a:xfrm>
            <a:prstGeom prst="ellipse">
              <a:avLst/>
            </a:prstGeom>
            <a:solidFill>
              <a:schemeClr val="accen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 name="Google Shape;177;p2"/>
            <p:cNvSpPr/>
            <p:nvPr/>
          </p:nvSpPr>
          <p:spPr>
            <a:xfrm>
              <a:off x="1849900" y="1871187"/>
              <a:ext cx="36600" cy="36600"/>
            </a:xfrm>
            <a:prstGeom prst="ellipse">
              <a:avLst/>
            </a:prstGeom>
            <a:solidFill>
              <a:schemeClr val="accen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 name="Google Shape;178;p2"/>
            <p:cNvSpPr/>
            <p:nvPr/>
          </p:nvSpPr>
          <p:spPr>
            <a:xfrm>
              <a:off x="1849900" y="2032551"/>
              <a:ext cx="36600" cy="36600"/>
            </a:xfrm>
            <a:prstGeom prst="ellipse">
              <a:avLst/>
            </a:prstGeom>
            <a:solidFill>
              <a:schemeClr val="accen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 name="Google Shape;179;p2"/>
            <p:cNvSpPr/>
            <p:nvPr/>
          </p:nvSpPr>
          <p:spPr>
            <a:xfrm>
              <a:off x="1849900" y="2193916"/>
              <a:ext cx="36600" cy="36600"/>
            </a:xfrm>
            <a:prstGeom prst="ellipse">
              <a:avLst/>
            </a:prstGeom>
            <a:solidFill>
              <a:schemeClr val="accen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 name="Google Shape;180;p2"/>
            <p:cNvSpPr/>
            <p:nvPr/>
          </p:nvSpPr>
          <p:spPr>
            <a:xfrm>
              <a:off x="1849900" y="2355281"/>
              <a:ext cx="36600" cy="36600"/>
            </a:xfrm>
            <a:prstGeom prst="ellipse">
              <a:avLst/>
            </a:prstGeom>
            <a:solidFill>
              <a:schemeClr val="accen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 name="Google Shape;181;p2"/>
            <p:cNvSpPr/>
            <p:nvPr/>
          </p:nvSpPr>
          <p:spPr>
            <a:xfrm>
              <a:off x="2002300" y="96175"/>
              <a:ext cx="36600" cy="36600"/>
            </a:xfrm>
            <a:prstGeom prst="ellipse">
              <a:avLst/>
            </a:prstGeom>
            <a:solidFill>
              <a:schemeClr val="accen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 name="Google Shape;182;p2"/>
            <p:cNvSpPr/>
            <p:nvPr/>
          </p:nvSpPr>
          <p:spPr>
            <a:xfrm>
              <a:off x="2002300" y="257540"/>
              <a:ext cx="36600" cy="36600"/>
            </a:xfrm>
            <a:prstGeom prst="ellipse">
              <a:avLst/>
            </a:prstGeom>
            <a:solidFill>
              <a:schemeClr val="accen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 name="Google Shape;183;p2"/>
            <p:cNvSpPr/>
            <p:nvPr/>
          </p:nvSpPr>
          <p:spPr>
            <a:xfrm>
              <a:off x="2002300" y="418904"/>
              <a:ext cx="36600" cy="36600"/>
            </a:xfrm>
            <a:prstGeom prst="ellipse">
              <a:avLst/>
            </a:prstGeom>
            <a:solidFill>
              <a:schemeClr val="accen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 name="Google Shape;184;p2"/>
            <p:cNvSpPr/>
            <p:nvPr/>
          </p:nvSpPr>
          <p:spPr>
            <a:xfrm>
              <a:off x="2002300" y="580269"/>
              <a:ext cx="36600" cy="36600"/>
            </a:xfrm>
            <a:prstGeom prst="ellipse">
              <a:avLst/>
            </a:prstGeom>
            <a:solidFill>
              <a:schemeClr val="accen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 name="Google Shape;185;p2"/>
            <p:cNvSpPr/>
            <p:nvPr/>
          </p:nvSpPr>
          <p:spPr>
            <a:xfrm>
              <a:off x="2002300" y="741634"/>
              <a:ext cx="36600" cy="36600"/>
            </a:xfrm>
            <a:prstGeom prst="ellipse">
              <a:avLst/>
            </a:prstGeom>
            <a:solidFill>
              <a:schemeClr val="accen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 name="Google Shape;186;p2"/>
            <p:cNvSpPr/>
            <p:nvPr/>
          </p:nvSpPr>
          <p:spPr>
            <a:xfrm>
              <a:off x="2002300" y="902999"/>
              <a:ext cx="36600" cy="36600"/>
            </a:xfrm>
            <a:prstGeom prst="ellipse">
              <a:avLst/>
            </a:prstGeom>
            <a:solidFill>
              <a:schemeClr val="accen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 name="Google Shape;187;p2"/>
            <p:cNvSpPr/>
            <p:nvPr/>
          </p:nvSpPr>
          <p:spPr>
            <a:xfrm>
              <a:off x="2002300" y="1064363"/>
              <a:ext cx="36600" cy="36600"/>
            </a:xfrm>
            <a:prstGeom prst="ellipse">
              <a:avLst/>
            </a:prstGeom>
            <a:solidFill>
              <a:schemeClr val="accen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 name="Google Shape;188;p2"/>
            <p:cNvSpPr/>
            <p:nvPr/>
          </p:nvSpPr>
          <p:spPr>
            <a:xfrm>
              <a:off x="2002300" y="1225728"/>
              <a:ext cx="36600" cy="36600"/>
            </a:xfrm>
            <a:prstGeom prst="ellipse">
              <a:avLst/>
            </a:prstGeom>
            <a:solidFill>
              <a:schemeClr val="accen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 name="Google Shape;189;p2"/>
            <p:cNvSpPr/>
            <p:nvPr/>
          </p:nvSpPr>
          <p:spPr>
            <a:xfrm>
              <a:off x="2002300" y="1387093"/>
              <a:ext cx="36600" cy="36600"/>
            </a:xfrm>
            <a:prstGeom prst="ellipse">
              <a:avLst/>
            </a:prstGeom>
            <a:solidFill>
              <a:schemeClr val="accen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 name="Google Shape;190;p2"/>
            <p:cNvSpPr/>
            <p:nvPr/>
          </p:nvSpPr>
          <p:spPr>
            <a:xfrm>
              <a:off x="2002300" y="1548457"/>
              <a:ext cx="36600" cy="36600"/>
            </a:xfrm>
            <a:prstGeom prst="ellipse">
              <a:avLst/>
            </a:prstGeom>
            <a:solidFill>
              <a:schemeClr val="accen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1" name="Google Shape;191;p2"/>
            <p:cNvSpPr/>
            <p:nvPr/>
          </p:nvSpPr>
          <p:spPr>
            <a:xfrm>
              <a:off x="2002300" y="1709822"/>
              <a:ext cx="36600" cy="36600"/>
            </a:xfrm>
            <a:prstGeom prst="ellipse">
              <a:avLst/>
            </a:prstGeom>
            <a:solidFill>
              <a:schemeClr val="accen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 name="Google Shape;192;p2"/>
            <p:cNvSpPr/>
            <p:nvPr/>
          </p:nvSpPr>
          <p:spPr>
            <a:xfrm>
              <a:off x="2002300" y="1871187"/>
              <a:ext cx="36600" cy="36600"/>
            </a:xfrm>
            <a:prstGeom prst="ellipse">
              <a:avLst/>
            </a:prstGeom>
            <a:solidFill>
              <a:schemeClr val="accen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 name="Google Shape;193;p2"/>
            <p:cNvSpPr/>
            <p:nvPr/>
          </p:nvSpPr>
          <p:spPr>
            <a:xfrm>
              <a:off x="2002300" y="2032551"/>
              <a:ext cx="36600" cy="36600"/>
            </a:xfrm>
            <a:prstGeom prst="ellipse">
              <a:avLst/>
            </a:prstGeom>
            <a:solidFill>
              <a:schemeClr val="accen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 name="Google Shape;194;p2"/>
            <p:cNvSpPr/>
            <p:nvPr/>
          </p:nvSpPr>
          <p:spPr>
            <a:xfrm>
              <a:off x="2002300" y="2193916"/>
              <a:ext cx="36600" cy="36600"/>
            </a:xfrm>
            <a:prstGeom prst="ellipse">
              <a:avLst/>
            </a:prstGeom>
            <a:solidFill>
              <a:schemeClr val="accen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5" name="Google Shape;195;p2"/>
            <p:cNvSpPr/>
            <p:nvPr/>
          </p:nvSpPr>
          <p:spPr>
            <a:xfrm>
              <a:off x="2002300" y="2355281"/>
              <a:ext cx="36600" cy="36600"/>
            </a:xfrm>
            <a:prstGeom prst="ellipse">
              <a:avLst/>
            </a:prstGeom>
            <a:solidFill>
              <a:schemeClr val="accen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6" name="Google Shape;196;p2"/>
            <p:cNvSpPr/>
            <p:nvPr/>
          </p:nvSpPr>
          <p:spPr>
            <a:xfrm>
              <a:off x="2154700" y="96175"/>
              <a:ext cx="36600" cy="36600"/>
            </a:xfrm>
            <a:prstGeom prst="ellipse">
              <a:avLst/>
            </a:prstGeom>
            <a:solidFill>
              <a:schemeClr val="accen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7" name="Google Shape;197;p2"/>
            <p:cNvSpPr/>
            <p:nvPr/>
          </p:nvSpPr>
          <p:spPr>
            <a:xfrm>
              <a:off x="2154700" y="257540"/>
              <a:ext cx="36600" cy="36600"/>
            </a:xfrm>
            <a:prstGeom prst="ellipse">
              <a:avLst/>
            </a:prstGeom>
            <a:solidFill>
              <a:schemeClr val="accen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8" name="Google Shape;198;p2"/>
            <p:cNvSpPr/>
            <p:nvPr/>
          </p:nvSpPr>
          <p:spPr>
            <a:xfrm>
              <a:off x="2154700" y="418904"/>
              <a:ext cx="36600" cy="36600"/>
            </a:xfrm>
            <a:prstGeom prst="ellipse">
              <a:avLst/>
            </a:prstGeom>
            <a:solidFill>
              <a:schemeClr val="accen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9" name="Google Shape;199;p2"/>
            <p:cNvSpPr/>
            <p:nvPr/>
          </p:nvSpPr>
          <p:spPr>
            <a:xfrm>
              <a:off x="2154700" y="580269"/>
              <a:ext cx="36600" cy="36600"/>
            </a:xfrm>
            <a:prstGeom prst="ellipse">
              <a:avLst/>
            </a:prstGeom>
            <a:solidFill>
              <a:schemeClr val="accen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0" name="Google Shape;200;p2"/>
            <p:cNvSpPr/>
            <p:nvPr/>
          </p:nvSpPr>
          <p:spPr>
            <a:xfrm>
              <a:off x="2154700" y="741634"/>
              <a:ext cx="36600" cy="36600"/>
            </a:xfrm>
            <a:prstGeom prst="ellipse">
              <a:avLst/>
            </a:prstGeom>
            <a:solidFill>
              <a:schemeClr val="accen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1" name="Google Shape;201;p2"/>
            <p:cNvSpPr/>
            <p:nvPr/>
          </p:nvSpPr>
          <p:spPr>
            <a:xfrm>
              <a:off x="2154700" y="902999"/>
              <a:ext cx="36600" cy="36600"/>
            </a:xfrm>
            <a:prstGeom prst="ellipse">
              <a:avLst/>
            </a:prstGeom>
            <a:solidFill>
              <a:schemeClr val="accen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2" name="Google Shape;202;p2"/>
            <p:cNvSpPr/>
            <p:nvPr/>
          </p:nvSpPr>
          <p:spPr>
            <a:xfrm>
              <a:off x="2154700" y="1064363"/>
              <a:ext cx="36600" cy="36600"/>
            </a:xfrm>
            <a:prstGeom prst="ellipse">
              <a:avLst/>
            </a:prstGeom>
            <a:solidFill>
              <a:schemeClr val="accen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3" name="Google Shape;203;p2"/>
            <p:cNvSpPr/>
            <p:nvPr/>
          </p:nvSpPr>
          <p:spPr>
            <a:xfrm>
              <a:off x="2154700" y="1225728"/>
              <a:ext cx="36600" cy="36600"/>
            </a:xfrm>
            <a:prstGeom prst="ellipse">
              <a:avLst/>
            </a:prstGeom>
            <a:solidFill>
              <a:schemeClr val="accen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 name="Google Shape;204;p2"/>
            <p:cNvSpPr/>
            <p:nvPr/>
          </p:nvSpPr>
          <p:spPr>
            <a:xfrm>
              <a:off x="2154700" y="1387093"/>
              <a:ext cx="36600" cy="36600"/>
            </a:xfrm>
            <a:prstGeom prst="ellipse">
              <a:avLst/>
            </a:prstGeom>
            <a:solidFill>
              <a:schemeClr val="accen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 name="Google Shape;205;p2"/>
            <p:cNvSpPr/>
            <p:nvPr/>
          </p:nvSpPr>
          <p:spPr>
            <a:xfrm>
              <a:off x="2154700" y="1548457"/>
              <a:ext cx="36600" cy="36600"/>
            </a:xfrm>
            <a:prstGeom prst="ellipse">
              <a:avLst/>
            </a:prstGeom>
            <a:solidFill>
              <a:schemeClr val="accen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 name="Google Shape;206;p2"/>
            <p:cNvSpPr/>
            <p:nvPr/>
          </p:nvSpPr>
          <p:spPr>
            <a:xfrm>
              <a:off x="2154700" y="1709822"/>
              <a:ext cx="36600" cy="36600"/>
            </a:xfrm>
            <a:prstGeom prst="ellipse">
              <a:avLst/>
            </a:prstGeom>
            <a:solidFill>
              <a:schemeClr val="accen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7" name="Google Shape;207;p2"/>
            <p:cNvSpPr/>
            <p:nvPr/>
          </p:nvSpPr>
          <p:spPr>
            <a:xfrm>
              <a:off x="2154700" y="1871187"/>
              <a:ext cx="36600" cy="36600"/>
            </a:xfrm>
            <a:prstGeom prst="ellipse">
              <a:avLst/>
            </a:prstGeom>
            <a:solidFill>
              <a:schemeClr val="accen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 name="Google Shape;208;p2"/>
            <p:cNvSpPr/>
            <p:nvPr/>
          </p:nvSpPr>
          <p:spPr>
            <a:xfrm>
              <a:off x="2154700" y="2032551"/>
              <a:ext cx="36600" cy="36600"/>
            </a:xfrm>
            <a:prstGeom prst="ellipse">
              <a:avLst/>
            </a:prstGeom>
            <a:solidFill>
              <a:schemeClr val="accen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 name="Google Shape;209;p2"/>
            <p:cNvSpPr/>
            <p:nvPr/>
          </p:nvSpPr>
          <p:spPr>
            <a:xfrm>
              <a:off x="2154700" y="2193916"/>
              <a:ext cx="36600" cy="36600"/>
            </a:xfrm>
            <a:prstGeom prst="ellipse">
              <a:avLst/>
            </a:prstGeom>
            <a:solidFill>
              <a:schemeClr val="accen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0" name="Google Shape;210;p2"/>
            <p:cNvSpPr/>
            <p:nvPr/>
          </p:nvSpPr>
          <p:spPr>
            <a:xfrm>
              <a:off x="2154700" y="2355281"/>
              <a:ext cx="36600" cy="36600"/>
            </a:xfrm>
            <a:prstGeom prst="ellipse">
              <a:avLst/>
            </a:prstGeom>
            <a:solidFill>
              <a:schemeClr val="accen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1" name="Google Shape;211;p2"/>
            <p:cNvSpPr/>
            <p:nvPr/>
          </p:nvSpPr>
          <p:spPr>
            <a:xfrm>
              <a:off x="2307100" y="96175"/>
              <a:ext cx="36600" cy="36600"/>
            </a:xfrm>
            <a:prstGeom prst="ellipse">
              <a:avLst/>
            </a:prstGeom>
            <a:solidFill>
              <a:schemeClr val="accen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2" name="Google Shape;212;p2"/>
            <p:cNvSpPr/>
            <p:nvPr/>
          </p:nvSpPr>
          <p:spPr>
            <a:xfrm>
              <a:off x="2307100" y="257540"/>
              <a:ext cx="36600" cy="36600"/>
            </a:xfrm>
            <a:prstGeom prst="ellipse">
              <a:avLst/>
            </a:prstGeom>
            <a:solidFill>
              <a:schemeClr val="accen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3" name="Google Shape;213;p2"/>
            <p:cNvSpPr/>
            <p:nvPr/>
          </p:nvSpPr>
          <p:spPr>
            <a:xfrm>
              <a:off x="2307100" y="418904"/>
              <a:ext cx="36600" cy="36600"/>
            </a:xfrm>
            <a:prstGeom prst="ellipse">
              <a:avLst/>
            </a:prstGeom>
            <a:solidFill>
              <a:schemeClr val="accen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4" name="Google Shape;214;p2"/>
            <p:cNvSpPr/>
            <p:nvPr/>
          </p:nvSpPr>
          <p:spPr>
            <a:xfrm>
              <a:off x="2307100" y="580269"/>
              <a:ext cx="36600" cy="36600"/>
            </a:xfrm>
            <a:prstGeom prst="ellipse">
              <a:avLst/>
            </a:prstGeom>
            <a:solidFill>
              <a:schemeClr val="accen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5" name="Google Shape;215;p2"/>
            <p:cNvSpPr/>
            <p:nvPr/>
          </p:nvSpPr>
          <p:spPr>
            <a:xfrm>
              <a:off x="2307100" y="741634"/>
              <a:ext cx="36600" cy="36600"/>
            </a:xfrm>
            <a:prstGeom prst="ellipse">
              <a:avLst/>
            </a:prstGeom>
            <a:solidFill>
              <a:schemeClr val="accen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6" name="Google Shape;216;p2"/>
            <p:cNvSpPr/>
            <p:nvPr/>
          </p:nvSpPr>
          <p:spPr>
            <a:xfrm>
              <a:off x="2307100" y="902999"/>
              <a:ext cx="36600" cy="36600"/>
            </a:xfrm>
            <a:prstGeom prst="ellipse">
              <a:avLst/>
            </a:prstGeom>
            <a:solidFill>
              <a:schemeClr val="accen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7" name="Google Shape;217;p2"/>
            <p:cNvSpPr/>
            <p:nvPr/>
          </p:nvSpPr>
          <p:spPr>
            <a:xfrm>
              <a:off x="2307100" y="1064363"/>
              <a:ext cx="36600" cy="36600"/>
            </a:xfrm>
            <a:prstGeom prst="ellipse">
              <a:avLst/>
            </a:prstGeom>
            <a:solidFill>
              <a:schemeClr val="accen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8" name="Google Shape;218;p2"/>
            <p:cNvSpPr/>
            <p:nvPr/>
          </p:nvSpPr>
          <p:spPr>
            <a:xfrm>
              <a:off x="2307100" y="1225728"/>
              <a:ext cx="36600" cy="36600"/>
            </a:xfrm>
            <a:prstGeom prst="ellipse">
              <a:avLst/>
            </a:prstGeom>
            <a:solidFill>
              <a:schemeClr val="accen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9" name="Google Shape;219;p2"/>
            <p:cNvSpPr/>
            <p:nvPr/>
          </p:nvSpPr>
          <p:spPr>
            <a:xfrm>
              <a:off x="2307100" y="1387093"/>
              <a:ext cx="36600" cy="36600"/>
            </a:xfrm>
            <a:prstGeom prst="ellipse">
              <a:avLst/>
            </a:prstGeom>
            <a:solidFill>
              <a:schemeClr val="accen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 name="Google Shape;220;p2"/>
            <p:cNvSpPr/>
            <p:nvPr/>
          </p:nvSpPr>
          <p:spPr>
            <a:xfrm>
              <a:off x="2307100" y="1548457"/>
              <a:ext cx="36600" cy="36600"/>
            </a:xfrm>
            <a:prstGeom prst="ellipse">
              <a:avLst/>
            </a:prstGeom>
            <a:solidFill>
              <a:schemeClr val="accen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 name="Google Shape;221;p2"/>
            <p:cNvSpPr/>
            <p:nvPr/>
          </p:nvSpPr>
          <p:spPr>
            <a:xfrm>
              <a:off x="2307100" y="1709822"/>
              <a:ext cx="36600" cy="36600"/>
            </a:xfrm>
            <a:prstGeom prst="ellipse">
              <a:avLst/>
            </a:prstGeom>
            <a:solidFill>
              <a:schemeClr val="accen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 name="Google Shape;222;p2"/>
            <p:cNvSpPr/>
            <p:nvPr/>
          </p:nvSpPr>
          <p:spPr>
            <a:xfrm>
              <a:off x="2307100" y="1871187"/>
              <a:ext cx="36600" cy="36600"/>
            </a:xfrm>
            <a:prstGeom prst="ellipse">
              <a:avLst/>
            </a:prstGeom>
            <a:solidFill>
              <a:schemeClr val="accen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3" name="Google Shape;223;p2"/>
            <p:cNvSpPr/>
            <p:nvPr/>
          </p:nvSpPr>
          <p:spPr>
            <a:xfrm>
              <a:off x="2307100" y="2032551"/>
              <a:ext cx="36600" cy="36600"/>
            </a:xfrm>
            <a:prstGeom prst="ellipse">
              <a:avLst/>
            </a:prstGeom>
            <a:solidFill>
              <a:schemeClr val="accen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4" name="Google Shape;224;p2"/>
            <p:cNvSpPr/>
            <p:nvPr/>
          </p:nvSpPr>
          <p:spPr>
            <a:xfrm>
              <a:off x="2307100" y="2193916"/>
              <a:ext cx="36600" cy="36600"/>
            </a:xfrm>
            <a:prstGeom prst="ellipse">
              <a:avLst/>
            </a:prstGeom>
            <a:solidFill>
              <a:schemeClr val="accen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5" name="Google Shape;225;p2"/>
            <p:cNvSpPr/>
            <p:nvPr/>
          </p:nvSpPr>
          <p:spPr>
            <a:xfrm>
              <a:off x="2307100" y="2355281"/>
              <a:ext cx="36600" cy="36600"/>
            </a:xfrm>
            <a:prstGeom prst="ellipse">
              <a:avLst/>
            </a:prstGeom>
            <a:solidFill>
              <a:schemeClr val="accen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6" name="Google Shape;226;p2"/>
            <p:cNvSpPr/>
            <p:nvPr/>
          </p:nvSpPr>
          <p:spPr>
            <a:xfrm>
              <a:off x="2459500" y="96175"/>
              <a:ext cx="36600" cy="36600"/>
            </a:xfrm>
            <a:prstGeom prst="ellipse">
              <a:avLst/>
            </a:prstGeom>
            <a:solidFill>
              <a:schemeClr val="accen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7" name="Google Shape;227;p2"/>
            <p:cNvSpPr/>
            <p:nvPr/>
          </p:nvSpPr>
          <p:spPr>
            <a:xfrm>
              <a:off x="2459500" y="257540"/>
              <a:ext cx="36600" cy="36600"/>
            </a:xfrm>
            <a:prstGeom prst="ellipse">
              <a:avLst/>
            </a:prstGeom>
            <a:solidFill>
              <a:schemeClr val="accen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8" name="Google Shape;228;p2"/>
            <p:cNvSpPr/>
            <p:nvPr/>
          </p:nvSpPr>
          <p:spPr>
            <a:xfrm>
              <a:off x="2459500" y="418904"/>
              <a:ext cx="36600" cy="36600"/>
            </a:xfrm>
            <a:prstGeom prst="ellipse">
              <a:avLst/>
            </a:prstGeom>
            <a:solidFill>
              <a:schemeClr val="accen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9" name="Google Shape;229;p2"/>
            <p:cNvSpPr/>
            <p:nvPr/>
          </p:nvSpPr>
          <p:spPr>
            <a:xfrm>
              <a:off x="2459500" y="580269"/>
              <a:ext cx="36600" cy="36600"/>
            </a:xfrm>
            <a:prstGeom prst="ellipse">
              <a:avLst/>
            </a:prstGeom>
            <a:solidFill>
              <a:schemeClr val="accen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0" name="Google Shape;230;p2"/>
            <p:cNvSpPr/>
            <p:nvPr/>
          </p:nvSpPr>
          <p:spPr>
            <a:xfrm>
              <a:off x="2459500" y="741634"/>
              <a:ext cx="36600" cy="36600"/>
            </a:xfrm>
            <a:prstGeom prst="ellipse">
              <a:avLst/>
            </a:prstGeom>
            <a:solidFill>
              <a:schemeClr val="accen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1" name="Google Shape;231;p2"/>
            <p:cNvSpPr/>
            <p:nvPr/>
          </p:nvSpPr>
          <p:spPr>
            <a:xfrm>
              <a:off x="2459500" y="902999"/>
              <a:ext cx="36600" cy="36600"/>
            </a:xfrm>
            <a:prstGeom prst="ellipse">
              <a:avLst/>
            </a:prstGeom>
            <a:solidFill>
              <a:schemeClr val="accen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2" name="Google Shape;232;p2"/>
            <p:cNvSpPr/>
            <p:nvPr/>
          </p:nvSpPr>
          <p:spPr>
            <a:xfrm>
              <a:off x="2459500" y="1064363"/>
              <a:ext cx="36600" cy="36600"/>
            </a:xfrm>
            <a:prstGeom prst="ellipse">
              <a:avLst/>
            </a:prstGeom>
            <a:solidFill>
              <a:schemeClr val="accen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3" name="Google Shape;233;p2"/>
            <p:cNvSpPr/>
            <p:nvPr/>
          </p:nvSpPr>
          <p:spPr>
            <a:xfrm>
              <a:off x="2459500" y="1225728"/>
              <a:ext cx="36600" cy="36600"/>
            </a:xfrm>
            <a:prstGeom prst="ellipse">
              <a:avLst/>
            </a:prstGeom>
            <a:solidFill>
              <a:schemeClr val="accen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4" name="Google Shape;234;p2"/>
            <p:cNvSpPr/>
            <p:nvPr/>
          </p:nvSpPr>
          <p:spPr>
            <a:xfrm>
              <a:off x="2459500" y="1387093"/>
              <a:ext cx="36600" cy="36600"/>
            </a:xfrm>
            <a:prstGeom prst="ellipse">
              <a:avLst/>
            </a:prstGeom>
            <a:solidFill>
              <a:schemeClr val="accen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5" name="Google Shape;235;p2"/>
            <p:cNvSpPr/>
            <p:nvPr/>
          </p:nvSpPr>
          <p:spPr>
            <a:xfrm>
              <a:off x="2459500" y="1548457"/>
              <a:ext cx="36600" cy="36600"/>
            </a:xfrm>
            <a:prstGeom prst="ellipse">
              <a:avLst/>
            </a:prstGeom>
            <a:solidFill>
              <a:schemeClr val="accen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6" name="Google Shape;236;p2"/>
            <p:cNvSpPr/>
            <p:nvPr/>
          </p:nvSpPr>
          <p:spPr>
            <a:xfrm>
              <a:off x="2459500" y="1709822"/>
              <a:ext cx="36600" cy="36600"/>
            </a:xfrm>
            <a:prstGeom prst="ellipse">
              <a:avLst/>
            </a:prstGeom>
            <a:solidFill>
              <a:schemeClr val="accen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7" name="Google Shape;237;p2"/>
            <p:cNvSpPr/>
            <p:nvPr/>
          </p:nvSpPr>
          <p:spPr>
            <a:xfrm>
              <a:off x="2459500" y="1871187"/>
              <a:ext cx="36600" cy="36600"/>
            </a:xfrm>
            <a:prstGeom prst="ellipse">
              <a:avLst/>
            </a:prstGeom>
            <a:solidFill>
              <a:schemeClr val="accen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8" name="Google Shape;238;p2"/>
            <p:cNvSpPr/>
            <p:nvPr/>
          </p:nvSpPr>
          <p:spPr>
            <a:xfrm>
              <a:off x="2459500" y="2032551"/>
              <a:ext cx="36600" cy="36600"/>
            </a:xfrm>
            <a:prstGeom prst="ellipse">
              <a:avLst/>
            </a:prstGeom>
            <a:solidFill>
              <a:schemeClr val="accen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9" name="Google Shape;239;p2"/>
            <p:cNvSpPr/>
            <p:nvPr/>
          </p:nvSpPr>
          <p:spPr>
            <a:xfrm>
              <a:off x="2459500" y="2193916"/>
              <a:ext cx="36600" cy="36600"/>
            </a:xfrm>
            <a:prstGeom prst="ellipse">
              <a:avLst/>
            </a:prstGeom>
            <a:solidFill>
              <a:schemeClr val="accen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0" name="Google Shape;240;p2"/>
            <p:cNvSpPr/>
            <p:nvPr/>
          </p:nvSpPr>
          <p:spPr>
            <a:xfrm>
              <a:off x="2459500" y="2355281"/>
              <a:ext cx="36600" cy="36600"/>
            </a:xfrm>
            <a:prstGeom prst="ellipse">
              <a:avLst/>
            </a:prstGeom>
            <a:solidFill>
              <a:schemeClr val="accen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1" name="Google Shape;241;p2"/>
            <p:cNvSpPr/>
            <p:nvPr/>
          </p:nvSpPr>
          <p:spPr>
            <a:xfrm>
              <a:off x="2611900" y="96175"/>
              <a:ext cx="36600" cy="36600"/>
            </a:xfrm>
            <a:prstGeom prst="ellipse">
              <a:avLst/>
            </a:prstGeom>
            <a:solidFill>
              <a:schemeClr val="accen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2" name="Google Shape;242;p2"/>
            <p:cNvSpPr/>
            <p:nvPr/>
          </p:nvSpPr>
          <p:spPr>
            <a:xfrm>
              <a:off x="2611900" y="257540"/>
              <a:ext cx="36600" cy="36600"/>
            </a:xfrm>
            <a:prstGeom prst="ellipse">
              <a:avLst/>
            </a:prstGeom>
            <a:solidFill>
              <a:schemeClr val="accen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3" name="Google Shape;243;p2"/>
            <p:cNvSpPr/>
            <p:nvPr/>
          </p:nvSpPr>
          <p:spPr>
            <a:xfrm>
              <a:off x="2611900" y="418904"/>
              <a:ext cx="36600" cy="36600"/>
            </a:xfrm>
            <a:prstGeom prst="ellipse">
              <a:avLst/>
            </a:prstGeom>
            <a:solidFill>
              <a:schemeClr val="accen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4" name="Google Shape;244;p2"/>
            <p:cNvSpPr/>
            <p:nvPr/>
          </p:nvSpPr>
          <p:spPr>
            <a:xfrm>
              <a:off x="2611900" y="580269"/>
              <a:ext cx="36600" cy="36600"/>
            </a:xfrm>
            <a:prstGeom prst="ellipse">
              <a:avLst/>
            </a:prstGeom>
            <a:solidFill>
              <a:schemeClr val="accen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5" name="Google Shape;245;p2"/>
            <p:cNvSpPr/>
            <p:nvPr/>
          </p:nvSpPr>
          <p:spPr>
            <a:xfrm>
              <a:off x="2611900" y="741634"/>
              <a:ext cx="36600" cy="36600"/>
            </a:xfrm>
            <a:prstGeom prst="ellipse">
              <a:avLst/>
            </a:prstGeom>
            <a:solidFill>
              <a:schemeClr val="accen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6" name="Google Shape;246;p2"/>
            <p:cNvSpPr/>
            <p:nvPr/>
          </p:nvSpPr>
          <p:spPr>
            <a:xfrm>
              <a:off x="2611900" y="902999"/>
              <a:ext cx="36600" cy="36600"/>
            </a:xfrm>
            <a:prstGeom prst="ellipse">
              <a:avLst/>
            </a:prstGeom>
            <a:solidFill>
              <a:schemeClr val="accen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7" name="Google Shape;247;p2"/>
            <p:cNvSpPr/>
            <p:nvPr/>
          </p:nvSpPr>
          <p:spPr>
            <a:xfrm>
              <a:off x="2611900" y="1064363"/>
              <a:ext cx="36600" cy="36600"/>
            </a:xfrm>
            <a:prstGeom prst="ellipse">
              <a:avLst/>
            </a:prstGeom>
            <a:solidFill>
              <a:schemeClr val="accen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8" name="Google Shape;248;p2"/>
            <p:cNvSpPr/>
            <p:nvPr/>
          </p:nvSpPr>
          <p:spPr>
            <a:xfrm>
              <a:off x="2611900" y="1225728"/>
              <a:ext cx="36600" cy="36600"/>
            </a:xfrm>
            <a:prstGeom prst="ellipse">
              <a:avLst/>
            </a:prstGeom>
            <a:solidFill>
              <a:schemeClr val="accen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9" name="Google Shape;249;p2"/>
            <p:cNvSpPr/>
            <p:nvPr/>
          </p:nvSpPr>
          <p:spPr>
            <a:xfrm>
              <a:off x="2611900" y="1387093"/>
              <a:ext cx="36600" cy="36600"/>
            </a:xfrm>
            <a:prstGeom prst="ellipse">
              <a:avLst/>
            </a:prstGeom>
            <a:solidFill>
              <a:schemeClr val="accen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0" name="Google Shape;250;p2"/>
            <p:cNvSpPr/>
            <p:nvPr/>
          </p:nvSpPr>
          <p:spPr>
            <a:xfrm>
              <a:off x="2611900" y="1548457"/>
              <a:ext cx="36600" cy="36600"/>
            </a:xfrm>
            <a:prstGeom prst="ellipse">
              <a:avLst/>
            </a:prstGeom>
            <a:solidFill>
              <a:schemeClr val="accen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1" name="Google Shape;251;p2"/>
            <p:cNvSpPr/>
            <p:nvPr/>
          </p:nvSpPr>
          <p:spPr>
            <a:xfrm>
              <a:off x="2611900" y="1709822"/>
              <a:ext cx="36600" cy="36600"/>
            </a:xfrm>
            <a:prstGeom prst="ellipse">
              <a:avLst/>
            </a:prstGeom>
            <a:solidFill>
              <a:schemeClr val="accen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2" name="Google Shape;252;p2"/>
            <p:cNvSpPr/>
            <p:nvPr/>
          </p:nvSpPr>
          <p:spPr>
            <a:xfrm>
              <a:off x="2611900" y="1871187"/>
              <a:ext cx="36600" cy="36600"/>
            </a:xfrm>
            <a:prstGeom prst="ellipse">
              <a:avLst/>
            </a:prstGeom>
            <a:solidFill>
              <a:schemeClr val="accen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3" name="Google Shape;253;p2"/>
            <p:cNvSpPr/>
            <p:nvPr/>
          </p:nvSpPr>
          <p:spPr>
            <a:xfrm>
              <a:off x="2611900" y="2032551"/>
              <a:ext cx="36600" cy="36600"/>
            </a:xfrm>
            <a:prstGeom prst="ellipse">
              <a:avLst/>
            </a:prstGeom>
            <a:solidFill>
              <a:schemeClr val="accen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4" name="Google Shape;254;p2"/>
            <p:cNvSpPr/>
            <p:nvPr/>
          </p:nvSpPr>
          <p:spPr>
            <a:xfrm>
              <a:off x="2611900" y="2193916"/>
              <a:ext cx="36600" cy="36600"/>
            </a:xfrm>
            <a:prstGeom prst="ellipse">
              <a:avLst/>
            </a:prstGeom>
            <a:solidFill>
              <a:schemeClr val="accen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5" name="Google Shape;255;p2"/>
            <p:cNvSpPr/>
            <p:nvPr/>
          </p:nvSpPr>
          <p:spPr>
            <a:xfrm>
              <a:off x="2611900" y="2355281"/>
              <a:ext cx="36600" cy="36600"/>
            </a:xfrm>
            <a:prstGeom prst="ellipse">
              <a:avLst/>
            </a:prstGeom>
            <a:solidFill>
              <a:schemeClr val="accen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09600" y="1549402"/>
            <a:ext cx="5410200" cy="4627564"/>
          </a:xfrm>
          <a:prstGeom prst="rect">
            <a:avLst/>
          </a:prstGeom>
        </p:spPr>
        <p:txBody>
          <a:bodyPr/>
          <a:lstStyle>
            <a:lvl1pPr>
              <a:lnSpc>
                <a:spcPct val="100000"/>
              </a:lnSpc>
              <a:defRPr>
                <a:latin typeface="+mn-lt"/>
              </a:defRPr>
            </a:lvl1pPr>
            <a:lvl2pPr>
              <a:lnSpc>
                <a:spcPct val="100000"/>
              </a:lnSpc>
              <a:defRPr>
                <a:latin typeface="+mn-lt"/>
              </a:defRPr>
            </a:lvl2pPr>
            <a:lvl3pPr marL="1142942" indent="-228589">
              <a:lnSpc>
                <a:spcPct val="100000"/>
              </a:lnSpc>
              <a:defRPr lang="en-US" sz="1467" b="0" i="0" kern="1200" dirty="0" smtClean="0">
                <a:solidFill>
                  <a:srgbClr val="5A6670"/>
                </a:solidFill>
                <a:latin typeface="+mn-lt"/>
                <a:ea typeface="+mn-ea"/>
                <a:cs typeface="+mn-cs"/>
              </a:defRPr>
            </a:lvl3pPr>
            <a:lvl4pPr>
              <a:lnSpc>
                <a:spcPct val="100000"/>
              </a:lnSpc>
              <a:defRPr>
                <a:latin typeface="+mn-lt"/>
              </a:defRPr>
            </a:lvl4pPr>
            <a:lvl5pPr>
              <a:defRPr lang="en-US" sz="1333" b="0" i="0" kern="1200" dirty="0">
                <a:solidFill>
                  <a:srgbClr val="5A6670"/>
                </a:solidFill>
                <a:latin typeface="+mn-lt"/>
                <a:ea typeface="+mn-ea"/>
                <a:cs typeface="+mn-cs"/>
              </a:defRPr>
            </a:lvl5p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Content Placeholder 3"/>
          <p:cNvSpPr>
            <a:spLocks noGrp="1"/>
          </p:cNvSpPr>
          <p:nvPr>
            <p:ph sz="half" idx="2"/>
          </p:nvPr>
        </p:nvSpPr>
        <p:spPr>
          <a:xfrm>
            <a:off x="6172200" y="1549402"/>
            <a:ext cx="5410200" cy="4627564"/>
          </a:xfrm>
          <a:prstGeom prst="rect">
            <a:avLst/>
          </a:prstGeom>
        </p:spPr>
        <p:txBody>
          <a:bodyPr/>
          <a:lstStyle>
            <a:lvl1pPr>
              <a:lnSpc>
                <a:spcPct val="100000"/>
              </a:lnSpc>
              <a:defRPr>
                <a:latin typeface="+mn-lt"/>
              </a:defRPr>
            </a:lvl1pPr>
            <a:lvl2pPr>
              <a:lnSpc>
                <a:spcPct val="100000"/>
              </a:lnSpc>
              <a:defRPr>
                <a:latin typeface="+mn-lt"/>
              </a:defRPr>
            </a:lvl2pPr>
            <a:lvl3pPr marL="1142942" indent="-228589">
              <a:lnSpc>
                <a:spcPct val="100000"/>
              </a:lnSpc>
              <a:defRPr lang="en-US" sz="1467" b="0" i="0" kern="1200" dirty="0" smtClean="0">
                <a:solidFill>
                  <a:srgbClr val="5A6670"/>
                </a:solidFill>
                <a:latin typeface="+mn-lt"/>
                <a:ea typeface="+mn-ea"/>
                <a:cs typeface="+mn-cs"/>
              </a:defRPr>
            </a:lvl3pPr>
            <a:lvl4pPr>
              <a:lnSpc>
                <a:spcPct val="100000"/>
              </a:lnSpc>
              <a:defRPr>
                <a:latin typeface="+mn-lt"/>
              </a:defRPr>
            </a:lvl4pPr>
            <a:lvl5pPr>
              <a:defRPr lang="en-US" sz="1333" b="0" i="0" kern="1200" dirty="0">
                <a:solidFill>
                  <a:srgbClr val="5A6670"/>
                </a:solidFill>
                <a:latin typeface="+mn-lt"/>
                <a:ea typeface="+mn-ea"/>
                <a:cs typeface="+mn-cs"/>
              </a:defRPr>
            </a:lvl5pPr>
          </a:lstStyle>
          <a:p>
            <a:pPr lvl="0"/>
            <a:r>
              <a:rPr lang="en-US"/>
              <a:t>Click to edit Master text styles</a:t>
            </a:r>
          </a:p>
          <a:p>
            <a:pPr lvl="1"/>
            <a:r>
              <a:rPr lang="en-US"/>
              <a:t>Second level</a:t>
            </a:r>
          </a:p>
          <a:p>
            <a:pPr lvl="2"/>
            <a:r>
              <a:rPr lang="en-US"/>
              <a:t>Third level</a:t>
            </a:r>
          </a:p>
          <a:p>
            <a:pPr lvl="3"/>
            <a:r>
              <a:rPr lang="en-US"/>
              <a:t>Fourth level</a:t>
            </a:r>
          </a:p>
        </p:txBody>
      </p:sp>
      <p:sp>
        <p:nvSpPr>
          <p:cNvPr id="5" name="Footer Placeholder 4">
            <a:extLst>
              <a:ext uri="{FF2B5EF4-FFF2-40B4-BE49-F238E27FC236}">
                <a16:creationId xmlns:a16="http://schemas.microsoft.com/office/drawing/2014/main" id="{BA61DD6C-8195-4440-A54F-A0908CB06528}"/>
              </a:ext>
            </a:extLst>
          </p:cNvPr>
          <p:cNvSpPr>
            <a:spLocks noGrp="1"/>
          </p:cNvSpPr>
          <p:nvPr>
            <p:ph type="ftr" sz="quarter" idx="10"/>
          </p:nvPr>
        </p:nvSpPr>
        <p:spPr/>
        <p:txBody>
          <a:bodyPr/>
          <a:lstStyle/>
          <a:p>
            <a:endParaRPr lang="en-US"/>
          </a:p>
        </p:txBody>
      </p:sp>
      <p:sp>
        <p:nvSpPr>
          <p:cNvPr id="6" name="Slide Number Placeholder 5">
            <a:extLst>
              <a:ext uri="{FF2B5EF4-FFF2-40B4-BE49-F238E27FC236}">
                <a16:creationId xmlns:a16="http://schemas.microsoft.com/office/drawing/2014/main" id="{E35D029E-AEBB-B044-A1E4-8DEA40607423}"/>
              </a:ext>
            </a:extLst>
          </p:cNvPr>
          <p:cNvSpPr>
            <a:spLocks noGrp="1"/>
          </p:cNvSpPr>
          <p:nvPr>
            <p:ph type="sldNum" sz="quarter" idx="11"/>
          </p:nvPr>
        </p:nvSpPr>
        <p:spPr/>
        <p:txBody>
          <a:bodyPr/>
          <a:lstStyle/>
          <a:p>
            <a:fld id="{F7CADEA9-0AFC-B549-B690-A46B9B6402E4}" type="slidenum">
              <a:rPr lang="en-US" smtClean="0"/>
              <a:pPr/>
              <a:t>‹#›</a:t>
            </a:fld>
            <a:endParaRPr lang="en-US"/>
          </a:p>
        </p:txBody>
      </p:sp>
    </p:spTree>
    <p:extLst>
      <p:ext uri="{BB962C8B-B14F-4D97-AF65-F5344CB8AC3E}">
        <p14:creationId xmlns:p14="http://schemas.microsoft.com/office/powerpoint/2010/main" val="115044886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181864"/>
            <a:ext cx="10972800" cy="1011936"/>
          </a:xfrm>
        </p:spPr>
        <p:txBody>
          <a:bodyPr vert="horz" lIns="91440" tIns="45720" rIns="91440" bIns="45720" rtlCol="0" anchor="b">
            <a:noAutofit/>
          </a:bodyPr>
          <a:lstStyle>
            <a:lvl1pPr>
              <a:defRPr lang="en-US" dirty="0"/>
            </a:lvl1pPr>
          </a:lstStyle>
          <a:p>
            <a:pPr lvl="0"/>
            <a:r>
              <a:rPr lang="en-US"/>
              <a:t>Click to edit Master title style</a:t>
            </a:r>
          </a:p>
        </p:txBody>
      </p:sp>
      <p:sp>
        <p:nvSpPr>
          <p:cNvPr id="3" name="Text Placeholder 2"/>
          <p:cNvSpPr>
            <a:spLocks noGrp="1"/>
          </p:cNvSpPr>
          <p:nvPr>
            <p:ph type="body" idx="1"/>
          </p:nvPr>
        </p:nvSpPr>
        <p:spPr>
          <a:xfrm>
            <a:off x="609600" y="1353311"/>
            <a:ext cx="5387976" cy="823912"/>
          </a:xfrm>
          <a:prstGeom prst="rect">
            <a:avLst/>
          </a:prstGeom>
        </p:spPr>
        <p:txBody>
          <a:bodyPr anchor="ctr">
            <a:normAutofit/>
          </a:bodyPr>
          <a:lstStyle>
            <a:lvl1pPr marL="0" indent="0">
              <a:buNone/>
              <a:defRPr sz="1867" b="0">
                <a:solidFill>
                  <a:schemeClr val="accent1"/>
                </a:solidFill>
                <a:latin typeface="+mj-lt"/>
              </a:defRPr>
            </a:lvl1pPr>
            <a:lvl2pPr marL="457178" indent="0">
              <a:buNone/>
              <a:defRPr sz="2000" b="1"/>
            </a:lvl2pPr>
            <a:lvl3pPr marL="914354" indent="0">
              <a:buNone/>
              <a:defRPr sz="1800" b="1"/>
            </a:lvl3pPr>
            <a:lvl4pPr marL="1371532" indent="0">
              <a:buNone/>
              <a:defRPr sz="1600" b="1"/>
            </a:lvl4pPr>
            <a:lvl5pPr marL="1828709" indent="0">
              <a:buNone/>
              <a:defRPr sz="1600" b="1"/>
            </a:lvl5pPr>
            <a:lvl6pPr marL="2285886" indent="0">
              <a:buNone/>
              <a:defRPr sz="1600" b="1"/>
            </a:lvl6pPr>
            <a:lvl7pPr marL="2743062" indent="0">
              <a:buNone/>
              <a:defRPr sz="1600" b="1"/>
            </a:lvl7pPr>
            <a:lvl8pPr marL="3200240" indent="0">
              <a:buNone/>
              <a:defRPr sz="1600" b="1"/>
            </a:lvl8pPr>
            <a:lvl9pPr marL="3657418"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7224"/>
            <a:ext cx="5387976" cy="4012440"/>
          </a:xfrm>
          <a:prstGeom prst="rect">
            <a:avLst/>
          </a:prstGeom>
        </p:spPr>
        <p:txBody>
          <a:bodyPr/>
          <a:lstStyle>
            <a:lvl1pPr>
              <a:lnSpc>
                <a:spcPct val="100000"/>
              </a:lnSpc>
              <a:defRPr>
                <a:latin typeface="+mn-lt"/>
              </a:defRPr>
            </a:lvl1pPr>
            <a:lvl2pPr>
              <a:lnSpc>
                <a:spcPct val="100000"/>
              </a:lnSpc>
              <a:defRPr>
                <a:latin typeface="+mn-lt"/>
              </a:defRPr>
            </a:lvl2pPr>
            <a:lvl3pPr marL="1142942" indent="-228589">
              <a:lnSpc>
                <a:spcPct val="100000"/>
              </a:lnSpc>
              <a:defRPr lang="en-US" sz="1467" b="0" i="0" kern="1200" dirty="0" smtClean="0">
                <a:solidFill>
                  <a:srgbClr val="5A6670"/>
                </a:solidFill>
                <a:latin typeface="+mn-lt"/>
                <a:ea typeface="+mn-ea"/>
                <a:cs typeface="+mn-cs"/>
              </a:defRPr>
            </a:lvl3pPr>
            <a:lvl4pPr>
              <a:lnSpc>
                <a:spcPct val="100000"/>
              </a:lnSpc>
              <a:defRPr>
                <a:latin typeface="+mn-lt"/>
              </a:defRPr>
            </a:lvl4pPr>
            <a:lvl5pPr marL="1828709" indent="0">
              <a:buNone/>
              <a:defRPr lang="en-US" sz="1333" b="0" i="0" kern="1200" dirty="0">
                <a:solidFill>
                  <a:srgbClr val="5A6670"/>
                </a:solidFill>
                <a:latin typeface="+mn-lt"/>
                <a:ea typeface="+mn-ea"/>
                <a:cs typeface="+mn-cs"/>
              </a:defRPr>
            </a:lvl5pPr>
          </a:lstStyle>
          <a:p>
            <a:pPr lvl="0"/>
            <a:r>
              <a:rPr lang="en-US"/>
              <a:t>Click to edit Master text styles</a:t>
            </a:r>
          </a:p>
          <a:p>
            <a:pPr lvl="1"/>
            <a:r>
              <a:rPr lang="en-US"/>
              <a:t>Second level</a:t>
            </a:r>
          </a:p>
          <a:p>
            <a:pPr lvl="2"/>
            <a:r>
              <a:rPr lang="en-US"/>
              <a:t>Third level</a:t>
            </a:r>
          </a:p>
          <a:p>
            <a:pPr lvl="3"/>
            <a:r>
              <a:rPr lang="en-US"/>
              <a:t>Fourth level</a:t>
            </a:r>
          </a:p>
        </p:txBody>
      </p:sp>
      <p:sp>
        <p:nvSpPr>
          <p:cNvPr id="5" name="Text Placeholder 4"/>
          <p:cNvSpPr>
            <a:spLocks noGrp="1"/>
          </p:cNvSpPr>
          <p:nvPr>
            <p:ph type="body" sz="quarter" idx="3"/>
          </p:nvPr>
        </p:nvSpPr>
        <p:spPr>
          <a:xfrm>
            <a:off x="6194427" y="1353311"/>
            <a:ext cx="5388864" cy="823912"/>
          </a:xfrm>
          <a:prstGeom prst="rect">
            <a:avLst/>
          </a:prstGeom>
        </p:spPr>
        <p:txBody>
          <a:bodyPr anchor="ctr">
            <a:normAutofit/>
          </a:bodyPr>
          <a:lstStyle>
            <a:lvl1pPr marL="0" indent="0">
              <a:buNone/>
              <a:defRPr sz="1867" b="0">
                <a:solidFill>
                  <a:schemeClr val="accent1"/>
                </a:solidFill>
                <a:latin typeface="+mj-lt"/>
              </a:defRPr>
            </a:lvl1pPr>
            <a:lvl2pPr marL="457178" indent="0">
              <a:buNone/>
              <a:defRPr sz="2000" b="1"/>
            </a:lvl2pPr>
            <a:lvl3pPr marL="914354" indent="0">
              <a:buNone/>
              <a:defRPr sz="1800" b="1"/>
            </a:lvl3pPr>
            <a:lvl4pPr marL="1371532" indent="0">
              <a:buNone/>
              <a:defRPr sz="1600" b="1"/>
            </a:lvl4pPr>
            <a:lvl5pPr marL="1828709" indent="0">
              <a:buNone/>
              <a:defRPr sz="1600" b="1"/>
            </a:lvl5pPr>
            <a:lvl6pPr marL="2285886" indent="0">
              <a:buNone/>
              <a:defRPr sz="1600" b="1"/>
            </a:lvl6pPr>
            <a:lvl7pPr marL="2743062" indent="0">
              <a:buNone/>
              <a:defRPr sz="1600" b="1"/>
            </a:lvl7pPr>
            <a:lvl8pPr marL="3200240" indent="0">
              <a:buNone/>
              <a:defRPr sz="1600" b="1"/>
            </a:lvl8pPr>
            <a:lvl9pPr marL="3657418"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4427" y="2177224"/>
            <a:ext cx="5388864" cy="4012440"/>
          </a:xfrm>
          <a:prstGeom prst="rect">
            <a:avLst/>
          </a:prstGeom>
        </p:spPr>
        <p:txBody>
          <a:bodyPr/>
          <a:lstStyle>
            <a:lvl1pPr>
              <a:lnSpc>
                <a:spcPct val="100000"/>
              </a:lnSpc>
              <a:defRPr>
                <a:latin typeface="+mn-lt"/>
              </a:defRPr>
            </a:lvl1pPr>
            <a:lvl2pPr>
              <a:lnSpc>
                <a:spcPct val="100000"/>
              </a:lnSpc>
              <a:defRPr>
                <a:latin typeface="+mn-lt"/>
              </a:defRPr>
            </a:lvl2pPr>
            <a:lvl3pPr marL="1142942" indent="-228589">
              <a:lnSpc>
                <a:spcPct val="100000"/>
              </a:lnSpc>
              <a:defRPr lang="en-US" sz="1467" b="0" i="0" kern="1200" dirty="0" smtClean="0">
                <a:solidFill>
                  <a:srgbClr val="5A6670"/>
                </a:solidFill>
                <a:latin typeface="+mn-lt"/>
                <a:ea typeface="+mn-ea"/>
                <a:cs typeface="+mn-cs"/>
              </a:defRPr>
            </a:lvl3pPr>
            <a:lvl4pPr>
              <a:lnSpc>
                <a:spcPct val="100000"/>
              </a:lnSpc>
              <a:defRPr>
                <a:latin typeface="+mn-lt"/>
              </a:defRPr>
            </a:lvl4pPr>
            <a:lvl5pPr>
              <a:defRPr lang="en-US" sz="1333" b="0" i="0" kern="1200" dirty="0">
                <a:solidFill>
                  <a:srgbClr val="5A6670"/>
                </a:solidFill>
                <a:latin typeface="+mn-lt"/>
                <a:ea typeface="+mn-ea"/>
                <a:cs typeface="+mn-cs"/>
              </a:defRPr>
            </a:lvl5pPr>
          </a:lstStyle>
          <a:p>
            <a:pPr lvl="0"/>
            <a:r>
              <a:rPr lang="en-US"/>
              <a:t>Click to edit Master text styles</a:t>
            </a:r>
          </a:p>
          <a:p>
            <a:pPr lvl="1"/>
            <a:r>
              <a:rPr lang="en-US"/>
              <a:t>Second level</a:t>
            </a:r>
          </a:p>
          <a:p>
            <a:pPr lvl="2"/>
            <a:r>
              <a:rPr lang="en-US"/>
              <a:t>Third level</a:t>
            </a:r>
          </a:p>
          <a:p>
            <a:pPr lvl="3"/>
            <a:r>
              <a:rPr lang="en-US"/>
              <a:t>Fourth level</a:t>
            </a:r>
          </a:p>
        </p:txBody>
      </p:sp>
      <p:sp>
        <p:nvSpPr>
          <p:cNvPr id="7" name="Footer Placeholder 6">
            <a:extLst>
              <a:ext uri="{FF2B5EF4-FFF2-40B4-BE49-F238E27FC236}">
                <a16:creationId xmlns:a16="http://schemas.microsoft.com/office/drawing/2014/main" id="{AA07D760-E354-DE46-916E-06A4FD39F44A}"/>
              </a:ext>
            </a:extLst>
          </p:cNvPr>
          <p:cNvSpPr>
            <a:spLocks noGrp="1"/>
          </p:cNvSpPr>
          <p:nvPr>
            <p:ph type="ftr" sz="quarter" idx="10"/>
          </p:nvPr>
        </p:nvSpPr>
        <p:spPr/>
        <p:txBody>
          <a:bodyPr/>
          <a:lstStyle/>
          <a:p>
            <a:endParaRPr lang="en-US"/>
          </a:p>
        </p:txBody>
      </p:sp>
      <p:sp>
        <p:nvSpPr>
          <p:cNvPr id="8" name="Slide Number Placeholder 7">
            <a:extLst>
              <a:ext uri="{FF2B5EF4-FFF2-40B4-BE49-F238E27FC236}">
                <a16:creationId xmlns:a16="http://schemas.microsoft.com/office/drawing/2014/main" id="{C453EBEA-001D-3B40-A518-9C631CEB6CBD}"/>
              </a:ext>
            </a:extLst>
          </p:cNvPr>
          <p:cNvSpPr>
            <a:spLocks noGrp="1"/>
          </p:cNvSpPr>
          <p:nvPr>
            <p:ph type="sldNum" sz="quarter" idx="11"/>
          </p:nvPr>
        </p:nvSpPr>
        <p:spPr/>
        <p:txBody>
          <a:bodyPr/>
          <a:lstStyle/>
          <a:p>
            <a:fld id="{F7CADEA9-0AFC-B549-B690-A46B9B6402E4}" type="slidenum">
              <a:rPr lang="en-US" smtClean="0"/>
              <a:pPr/>
              <a:t>‹#›</a:t>
            </a:fld>
            <a:endParaRPr lang="en-US"/>
          </a:p>
        </p:txBody>
      </p:sp>
    </p:spTree>
    <p:extLst>
      <p:ext uri="{BB962C8B-B14F-4D97-AF65-F5344CB8AC3E}">
        <p14:creationId xmlns:p14="http://schemas.microsoft.com/office/powerpoint/2010/main" val="230990323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lstStyle>
            <a:lvl1pPr algn="ctr">
              <a:defRPr/>
            </a:lvl1pPr>
          </a:lstStyle>
          <a:p>
            <a:r>
              <a:rPr lang="en-US"/>
              <a:t>Click to edit Master title style</a:t>
            </a:r>
          </a:p>
        </p:txBody>
      </p:sp>
      <p:sp>
        <p:nvSpPr>
          <p:cNvPr id="3" name="Footer Placeholder 2">
            <a:extLst>
              <a:ext uri="{FF2B5EF4-FFF2-40B4-BE49-F238E27FC236}">
                <a16:creationId xmlns:a16="http://schemas.microsoft.com/office/drawing/2014/main" id="{7AEA5061-E23A-BA41-9DA9-9DD4F42C8C7F}"/>
              </a:ext>
            </a:extLst>
          </p:cNvPr>
          <p:cNvSpPr>
            <a:spLocks noGrp="1"/>
          </p:cNvSpPr>
          <p:nvPr>
            <p:ph type="ftr" sz="quarter" idx="10"/>
          </p:nvPr>
        </p:nvSpPr>
        <p:spPr/>
        <p:txBody>
          <a:bodyPr/>
          <a:lstStyle/>
          <a:p>
            <a:endParaRPr lang="en-US"/>
          </a:p>
        </p:txBody>
      </p:sp>
      <p:sp>
        <p:nvSpPr>
          <p:cNvPr id="4" name="Slide Number Placeholder 3">
            <a:extLst>
              <a:ext uri="{FF2B5EF4-FFF2-40B4-BE49-F238E27FC236}">
                <a16:creationId xmlns:a16="http://schemas.microsoft.com/office/drawing/2014/main" id="{37BCA43D-F448-124E-AB59-459936F88A91}"/>
              </a:ext>
            </a:extLst>
          </p:cNvPr>
          <p:cNvSpPr>
            <a:spLocks noGrp="1"/>
          </p:cNvSpPr>
          <p:nvPr>
            <p:ph type="sldNum" sz="quarter" idx="11"/>
          </p:nvPr>
        </p:nvSpPr>
        <p:spPr/>
        <p:txBody>
          <a:bodyPr/>
          <a:lstStyle/>
          <a:p>
            <a:fld id="{F7CADEA9-0AFC-B549-B690-A46B9B6402E4}" type="slidenum">
              <a:rPr lang="en-US" smtClean="0"/>
              <a:pPr/>
              <a:t>‹#›</a:t>
            </a:fld>
            <a:endParaRPr lang="en-US"/>
          </a:p>
        </p:txBody>
      </p:sp>
    </p:spTree>
    <p:extLst>
      <p:ext uri="{BB962C8B-B14F-4D97-AF65-F5344CB8AC3E}">
        <p14:creationId xmlns:p14="http://schemas.microsoft.com/office/powerpoint/2010/main" val="91936732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Only" preserve="1">
  <p:cSld name="Title Only - with underline">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lstStyle>
            <a:lvl1pPr algn="ctr">
              <a:defRPr/>
            </a:lvl1pPr>
          </a:lstStyle>
          <a:p>
            <a:r>
              <a:rPr lang="en-US"/>
              <a:t>Click to edit Master title style</a:t>
            </a:r>
          </a:p>
        </p:txBody>
      </p:sp>
      <p:cxnSp>
        <p:nvCxnSpPr>
          <p:cNvPr id="3" name="Straight Connector 2">
            <a:extLst>
              <a:ext uri="{FF2B5EF4-FFF2-40B4-BE49-F238E27FC236}">
                <a16:creationId xmlns:a16="http://schemas.microsoft.com/office/drawing/2014/main" id="{049D3E2E-4AAD-4441-B4E7-C41CA62B899C}"/>
              </a:ext>
            </a:extLst>
          </p:cNvPr>
          <p:cNvCxnSpPr>
            <a:cxnSpLocks/>
          </p:cNvCxnSpPr>
          <p:nvPr/>
        </p:nvCxnSpPr>
        <p:spPr>
          <a:xfrm>
            <a:off x="5657834" y="1368903"/>
            <a:ext cx="876337" cy="0"/>
          </a:xfrm>
          <a:prstGeom prst="line">
            <a:avLst/>
          </a:prstGeom>
          <a:ln w="50800">
            <a:solidFill>
              <a:schemeClr val="accent5"/>
            </a:solidFill>
          </a:ln>
        </p:spPr>
        <p:style>
          <a:lnRef idx="1">
            <a:schemeClr val="accent1"/>
          </a:lnRef>
          <a:fillRef idx="0">
            <a:schemeClr val="accent1"/>
          </a:fillRef>
          <a:effectRef idx="0">
            <a:schemeClr val="accent1"/>
          </a:effectRef>
          <a:fontRef idx="minor">
            <a:schemeClr val="tx1"/>
          </a:fontRef>
        </p:style>
      </p:cxnSp>
      <p:sp>
        <p:nvSpPr>
          <p:cNvPr id="4" name="Footer Placeholder 3">
            <a:extLst>
              <a:ext uri="{FF2B5EF4-FFF2-40B4-BE49-F238E27FC236}">
                <a16:creationId xmlns:a16="http://schemas.microsoft.com/office/drawing/2014/main" id="{EA064C33-45F8-9640-B7C5-E5B43338ABBB}"/>
              </a:ext>
            </a:extLst>
          </p:cNvPr>
          <p:cNvSpPr>
            <a:spLocks noGrp="1"/>
          </p:cNvSpPr>
          <p:nvPr>
            <p:ph type="ftr" sz="quarter" idx="10"/>
          </p:nvPr>
        </p:nvSpPr>
        <p:spPr/>
        <p:txBody>
          <a:bodyPr/>
          <a:lstStyle/>
          <a:p>
            <a:endParaRPr lang="en-US"/>
          </a:p>
        </p:txBody>
      </p:sp>
      <p:sp>
        <p:nvSpPr>
          <p:cNvPr id="5" name="Slide Number Placeholder 4">
            <a:extLst>
              <a:ext uri="{FF2B5EF4-FFF2-40B4-BE49-F238E27FC236}">
                <a16:creationId xmlns:a16="http://schemas.microsoft.com/office/drawing/2014/main" id="{E3C099DC-CB5C-E24C-BE6A-62E6FB692BE1}"/>
              </a:ext>
            </a:extLst>
          </p:cNvPr>
          <p:cNvSpPr>
            <a:spLocks noGrp="1"/>
          </p:cNvSpPr>
          <p:nvPr>
            <p:ph type="sldNum" sz="quarter" idx="11"/>
          </p:nvPr>
        </p:nvSpPr>
        <p:spPr/>
        <p:txBody>
          <a:bodyPr/>
          <a:lstStyle/>
          <a:p>
            <a:fld id="{F7CADEA9-0AFC-B549-B690-A46B9B6402E4}" type="slidenum">
              <a:rPr lang="en-US" smtClean="0"/>
              <a:pPr/>
              <a:t>‹#›</a:t>
            </a:fld>
            <a:endParaRPr lang="en-US"/>
          </a:p>
        </p:txBody>
      </p:sp>
    </p:spTree>
    <p:extLst>
      <p:ext uri="{BB962C8B-B14F-4D97-AF65-F5344CB8AC3E}">
        <p14:creationId xmlns:p14="http://schemas.microsoft.com/office/powerpoint/2010/main" val="171394523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Only" preserve="1">
  <p:cSld name="Title Only - dark blue">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4C97214E-C805-8C47-9E6A-2D804A1C04C3}"/>
              </a:ext>
            </a:extLst>
          </p:cNvPr>
          <p:cNvSpPr/>
          <p:nvPr/>
        </p:nvSpPr>
        <p:spPr>
          <a:xfrm>
            <a:off x="0" y="0"/>
            <a:ext cx="12192000" cy="11938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 name="Title 1"/>
          <p:cNvSpPr>
            <a:spLocks noGrp="1"/>
          </p:cNvSpPr>
          <p:nvPr>
            <p:ph type="title"/>
          </p:nvPr>
        </p:nvSpPr>
        <p:spPr>
          <a:xfrm>
            <a:off x="609600" y="287312"/>
            <a:ext cx="10972800" cy="793117"/>
          </a:xfrm>
        </p:spPr>
        <p:txBody>
          <a:bodyPr anchor="ctr"/>
          <a:lstStyle>
            <a:lvl1pPr algn="ctr">
              <a:defRPr>
                <a:solidFill>
                  <a:schemeClr val="bg1"/>
                </a:solidFill>
              </a:defRPr>
            </a:lvl1pPr>
          </a:lstStyle>
          <a:p>
            <a:r>
              <a:rPr lang="en-US"/>
              <a:t>Click to edit Master title style</a:t>
            </a:r>
          </a:p>
        </p:txBody>
      </p:sp>
      <p:sp>
        <p:nvSpPr>
          <p:cNvPr id="5" name="Footer Placeholder 4">
            <a:extLst>
              <a:ext uri="{FF2B5EF4-FFF2-40B4-BE49-F238E27FC236}">
                <a16:creationId xmlns:a16="http://schemas.microsoft.com/office/drawing/2014/main" id="{0EE12CAF-A9AF-7347-8373-E156C2BAB6DD}"/>
              </a:ext>
            </a:extLst>
          </p:cNvPr>
          <p:cNvSpPr>
            <a:spLocks noGrp="1"/>
          </p:cNvSpPr>
          <p:nvPr>
            <p:ph type="ftr" sz="quarter" idx="10"/>
          </p:nvPr>
        </p:nvSpPr>
        <p:spPr/>
        <p:txBody>
          <a:bodyPr/>
          <a:lstStyle/>
          <a:p>
            <a:endParaRPr lang="en-US"/>
          </a:p>
        </p:txBody>
      </p:sp>
      <p:sp>
        <p:nvSpPr>
          <p:cNvPr id="6" name="Slide Number Placeholder 5">
            <a:extLst>
              <a:ext uri="{FF2B5EF4-FFF2-40B4-BE49-F238E27FC236}">
                <a16:creationId xmlns:a16="http://schemas.microsoft.com/office/drawing/2014/main" id="{86B45D14-163B-1844-A157-B3B8FC4381AA}"/>
              </a:ext>
            </a:extLst>
          </p:cNvPr>
          <p:cNvSpPr>
            <a:spLocks noGrp="1"/>
          </p:cNvSpPr>
          <p:nvPr>
            <p:ph type="sldNum" sz="quarter" idx="11"/>
          </p:nvPr>
        </p:nvSpPr>
        <p:spPr/>
        <p:txBody>
          <a:bodyPr/>
          <a:lstStyle/>
          <a:p>
            <a:fld id="{F7CADEA9-0AFC-B549-B690-A46B9B6402E4}" type="slidenum">
              <a:rPr lang="en-US" smtClean="0"/>
              <a:pPr/>
              <a:t>‹#›</a:t>
            </a:fld>
            <a:endParaRPr lang="en-US"/>
          </a:p>
        </p:txBody>
      </p:sp>
    </p:spTree>
    <p:extLst>
      <p:ext uri="{BB962C8B-B14F-4D97-AF65-F5344CB8AC3E}">
        <p14:creationId xmlns:p14="http://schemas.microsoft.com/office/powerpoint/2010/main" val="419039698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D519FDB6-602A-C64C-9BA7-E8EF7EB2EA3F}"/>
              </a:ext>
            </a:extLst>
          </p:cNvPr>
          <p:cNvSpPr>
            <a:spLocks noGrp="1"/>
          </p:cNvSpPr>
          <p:nvPr>
            <p:ph type="ftr" sz="quarter" idx="10"/>
          </p:nvPr>
        </p:nvSpPr>
        <p:spPr/>
        <p:txBody>
          <a:bodyPr/>
          <a:lstStyle/>
          <a:p>
            <a:endParaRPr lang="en-US"/>
          </a:p>
        </p:txBody>
      </p:sp>
      <p:sp>
        <p:nvSpPr>
          <p:cNvPr id="3" name="Slide Number Placeholder 2">
            <a:extLst>
              <a:ext uri="{FF2B5EF4-FFF2-40B4-BE49-F238E27FC236}">
                <a16:creationId xmlns:a16="http://schemas.microsoft.com/office/drawing/2014/main" id="{BE72BD95-3398-6F4B-B3BB-D4977E8C0C55}"/>
              </a:ext>
            </a:extLst>
          </p:cNvPr>
          <p:cNvSpPr>
            <a:spLocks noGrp="1"/>
          </p:cNvSpPr>
          <p:nvPr>
            <p:ph type="sldNum" sz="quarter" idx="11"/>
          </p:nvPr>
        </p:nvSpPr>
        <p:spPr/>
        <p:txBody>
          <a:bodyPr/>
          <a:lstStyle/>
          <a:p>
            <a:fld id="{F7CADEA9-0AFC-B549-B690-A46B9B6402E4}" type="slidenum">
              <a:rPr lang="en-US" smtClean="0"/>
              <a:pPr/>
              <a:t>‹#›</a:t>
            </a:fld>
            <a:endParaRPr lang="en-US"/>
          </a:p>
        </p:txBody>
      </p:sp>
    </p:spTree>
    <p:extLst>
      <p:ext uri="{BB962C8B-B14F-4D97-AF65-F5344CB8AC3E}">
        <p14:creationId xmlns:p14="http://schemas.microsoft.com/office/powerpoint/2010/main" val="104735016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3 list layout ">
    <p:spTree>
      <p:nvGrpSpPr>
        <p:cNvPr id="1" name=""/>
        <p:cNvGrpSpPr/>
        <p:nvPr/>
      </p:nvGrpSpPr>
      <p:grpSpPr>
        <a:xfrm>
          <a:off x="0" y="0"/>
          <a:ext cx="0" cy="0"/>
          <a:chOff x="0" y="0"/>
          <a:chExt cx="0" cy="0"/>
        </a:xfrm>
      </p:grpSpPr>
      <p:sp>
        <p:nvSpPr>
          <p:cNvPr id="2" name="Title 1"/>
          <p:cNvSpPr>
            <a:spLocks noGrp="1"/>
          </p:cNvSpPr>
          <p:nvPr>
            <p:ph type="title"/>
          </p:nvPr>
        </p:nvSpPr>
        <p:spPr>
          <a:xfrm>
            <a:off x="609600" y="177903"/>
            <a:ext cx="10972800" cy="1011936"/>
          </a:xfrm>
        </p:spPr>
        <p:txBody>
          <a:bodyPr anchor="ctr"/>
          <a:lstStyle>
            <a:lvl1pPr algn="ctr">
              <a:defRPr/>
            </a:lvl1pPr>
          </a:lstStyle>
          <a:p>
            <a:r>
              <a:rPr lang="en-US"/>
              <a:t>Click to edit Master title style</a:t>
            </a:r>
          </a:p>
        </p:txBody>
      </p:sp>
      <p:cxnSp>
        <p:nvCxnSpPr>
          <p:cNvPr id="3" name="Straight Connector 2">
            <a:extLst>
              <a:ext uri="{FF2B5EF4-FFF2-40B4-BE49-F238E27FC236}">
                <a16:creationId xmlns:a16="http://schemas.microsoft.com/office/drawing/2014/main" id="{049D3E2E-4AAD-4441-B4E7-C41CA62B899C}"/>
              </a:ext>
            </a:extLst>
          </p:cNvPr>
          <p:cNvCxnSpPr>
            <a:cxnSpLocks/>
          </p:cNvCxnSpPr>
          <p:nvPr/>
        </p:nvCxnSpPr>
        <p:spPr>
          <a:xfrm>
            <a:off x="5657834" y="1368903"/>
            <a:ext cx="876337" cy="0"/>
          </a:xfrm>
          <a:prstGeom prst="line">
            <a:avLst/>
          </a:prstGeom>
          <a:ln w="50800">
            <a:solidFill>
              <a:schemeClr val="accent5"/>
            </a:solidFill>
          </a:ln>
        </p:spPr>
        <p:style>
          <a:lnRef idx="1">
            <a:schemeClr val="accent1"/>
          </a:lnRef>
          <a:fillRef idx="0">
            <a:schemeClr val="accent1"/>
          </a:fillRef>
          <a:effectRef idx="0">
            <a:schemeClr val="accent1"/>
          </a:effectRef>
          <a:fontRef idx="minor">
            <a:schemeClr val="tx1"/>
          </a:fontRef>
        </p:style>
      </p:cxnSp>
      <p:sp>
        <p:nvSpPr>
          <p:cNvPr id="4" name="Footer Placeholder 3">
            <a:extLst>
              <a:ext uri="{FF2B5EF4-FFF2-40B4-BE49-F238E27FC236}">
                <a16:creationId xmlns:a16="http://schemas.microsoft.com/office/drawing/2014/main" id="{EA064C33-45F8-9640-B7C5-E5B43338ABBB}"/>
              </a:ext>
            </a:extLst>
          </p:cNvPr>
          <p:cNvSpPr>
            <a:spLocks noGrp="1"/>
          </p:cNvSpPr>
          <p:nvPr>
            <p:ph type="ftr" sz="quarter" idx="10"/>
          </p:nvPr>
        </p:nvSpPr>
        <p:spPr/>
        <p:txBody>
          <a:bodyPr/>
          <a:lstStyle/>
          <a:p>
            <a:endParaRPr lang="en-US"/>
          </a:p>
        </p:txBody>
      </p:sp>
      <p:sp>
        <p:nvSpPr>
          <p:cNvPr id="5" name="Slide Number Placeholder 4">
            <a:extLst>
              <a:ext uri="{FF2B5EF4-FFF2-40B4-BE49-F238E27FC236}">
                <a16:creationId xmlns:a16="http://schemas.microsoft.com/office/drawing/2014/main" id="{E3C099DC-CB5C-E24C-BE6A-62E6FB692BE1}"/>
              </a:ext>
            </a:extLst>
          </p:cNvPr>
          <p:cNvSpPr>
            <a:spLocks noGrp="1"/>
          </p:cNvSpPr>
          <p:nvPr>
            <p:ph type="sldNum" sz="quarter" idx="11"/>
          </p:nvPr>
        </p:nvSpPr>
        <p:spPr/>
        <p:txBody>
          <a:bodyPr/>
          <a:lstStyle/>
          <a:p>
            <a:fld id="{F7CADEA9-0AFC-B549-B690-A46B9B6402E4}" type="slidenum">
              <a:rPr lang="en-US" smtClean="0"/>
              <a:pPr/>
              <a:t>‹#›</a:t>
            </a:fld>
            <a:endParaRPr lang="en-US"/>
          </a:p>
        </p:txBody>
      </p:sp>
      <p:sp>
        <p:nvSpPr>
          <p:cNvPr id="7" name="Text Placeholder 6">
            <a:extLst>
              <a:ext uri="{FF2B5EF4-FFF2-40B4-BE49-F238E27FC236}">
                <a16:creationId xmlns:a16="http://schemas.microsoft.com/office/drawing/2014/main" id="{07C95E33-C273-9E44-86F9-77DC0357D7A2}"/>
              </a:ext>
            </a:extLst>
          </p:cNvPr>
          <p:cNvSpPr>
            <a:spLocks noGrp="1"/>
          </p:cNvSpPr>
          <p:nvPr>
            <p:ph type="body" sz="quarter" idx="12" hasCustomPrompt="1"/>
          </p:nvPr>
        </p:nvSpPr>
        <p:spPr>
          <a:xfrm>
            <a:off x="609602" y="2032157"/>
            <a:ext cx="3306233" cy="683683"/>
          </a:xfrm>
          <a:prstGeom prst="rect">
            <a:avLst/>
          </a:prstGeom>
          <a:solidFill>
            <a:schemeClr val="accent1"/>
          </a:solidFill>
        </p:spPr>
        <p:txBody>
          <a:bodyPr anchor="ctr"/>
          <a:lstStyle>
            <a:lvl1pPr marL="0" indent="0" algn="ctr">
              <a:buNone/>
              <a:defRPr>
                <a:solidFill>
                  <a:schemeClr val="bg1"/>
                </a:solidFill>
                <a:latin typeface="+mj-l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a:t>Click to edit text</a:t>
            </a:r>
          </a:p>
        </p:txBody>
      </p:sp>
      <p:sp>
        <p:nvSpPr>
          <p:cNvPr id="8" name="Text Placeholder 6">
            <a:extLst>
              <a:ext uri="{FF2B5EF4-FFF2-40B4-BE49-F238E27FC236}">
                <a16:creationId xmlns:a16="http://schemas.microsoft.com/office/drawing/2014/main" id="{24CE49FF-9FA8-6443-9002-BBA3E945DEE2}"/>
              </a:ext>
            </a:extLst>
          </p:cNvPr>
          <p:cNvSpPr>
            <a:spLocks noGrp="1"/>
          </p:cNvSpPr>
          <p:nvPr>
            <p:ph type="body" sz="quarter" idx="13" hasCustomPrompt="1"/>
          </p:nvPr>
        </p:nvSpPr>
        <p:spPr>
          <a:xfrm>
            <a:off x="4445622" y="2032157"/>
            <a:ext cx="3306233" cy="683683"/>
          </a:xfrm>
          <a:prstGeom prst="rect">
            <a:avLst/>
          </a:prstGeom>
          <a:solidFill>
            <a:schemeClr val="accent1"/>
          </a:solidFill>
        </p:spPr>
        <p:txBody>
          <a:bodyPr anchor="ctr"/>
          <a:lstStyle>
            <a:lvl1pPr marL="0" indent="0" algn="ctr">
              <a:buNone/>
              <a:defRPr>
                <a:solidFill>
                  <a:schemeClr val="bg1"/>
                </a:solidFill>
                <a:latin typeface="+mj-l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a:t>Click to edit text</a:t>
            </a:r>
          </a:p>
        </p:txBody>
      </p:sp>
      <p:sp>
        <p:nvSpPr>
          <p:cNvPr id="9" name="Text Placeholder 6">
            <a:extLst>
              <a:ext uri="{FF2B5EF4-FFF2-40B4-BE49-F238E27FC236}">
                <a16:creationId xmlns:a16="http://schemas.microsoft.com/office/drawing/2014/main" id="{D9172A12-9ACA-AE42-8A06-F9B17295F3BA}"/>
              </a:ext>
            </a:extLst>
          </p:cNvPr>
          <p:cNvSpPr>
            <a:spLocks noGrp="1"/>
          </p:cNvSpPr>
          <p:nvPr>
            <p:ph type="body" sz="quarter" idx="14" hasCustomPrompt="1"/>
          </p:nvPr>
        </p:nvSpPr>
        <p:spPr>
          <a:xfrm>
            <a:off x="8276169" y="2032157"/>
            <a:ext cx="3306233" cy="683683"/>
          </a:xfrm>
          <a:prstGeom prst="rect">
            <a:avLst/>
          </a:prstGeom>
          <a:solidFill>
            <a:schemeClr val="accent1"/>
          </a:solidFill>
        </p:spPr>
        <p:txBody>
          <a:bodyPr anchor="ctr"/>
          <a:lstStyle>
            <a:lvl1pPr marL="0" indent="0" algn="ctr">
              <a:buNone/>
              <a:defRPr>
                <a:solidFill>
                  <a:schemeClr val="bg1"/>
                </a:solidFill>
                <a:latin typeface="+mj-l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a:t>Click to edit text</a:t>
            </a:r>
          </a:p>
        </p:txBody>
      </p:sp>
      <p:sp>
        <p:nvSpPr>
          <p:cNvPr id="10" name="Text Placeholder 6">
            <a:extLst>
              <a:ext uri="{FF2B5EF4-FFF2-40B4-BE49-F238E27FC236}">
                <a16:creationId xmlns:a16="http://schemas.microsoft.com/office/drawing/2014/main" id="{100C8B07-DC04-774F-A6DC-EE7B8A93DDCA}"/>
              </a:ext>
            </a:extLst>
          </p:cNvPr>
          <p:cNvSpPr>
            <a:spLocks noGrp="1"/>
          </p:cNvSpPr>
          <p:nvPr>
            <p:ph type="body" sz="quarter" idx="15" hasCustomPrompt="1"/>
          </p:nvPr>
        </p:nvSpPr>
        <p:spPr>
          <a:xfrm>
            <a:off x="609602" y="2864780"/>
            <a:ext cx="3306233" cy="2904117"/>
          </a:xfrm>
          <a:prstGeom prst="rect">
            <a:avLst/>
          </a:prstGeom>
          <a:noFill/>
        </p:spPr>
        <p:txBody>
          <a:bodyPr tIns="182880" bIns="182880" anchor="t"/>
          <a:lstStyle>
            <a:lvl1pPr marL="0" indent="0" algn="ctr">
              <a:spcAft>
                <a:spcPts val="2000"/>
              </a:spcAft>
              <a:buNone/>
              <a:defRPr sz="1600">
                <a:solidFill>
                  <a:schemeClr val="tx1"/>
                </a:solidFill>
                <a:latin typeface="+mn-l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a:t>Click to edit list</a:t>
            </a:r>
          </a:p>
        </p:txBody>
      </p:sp>
      <p:sp>
        <p:nvSpPr>
          <p:cNvPr id="11" name="Text Placeholder 6">
            <a:extLst>
              <a:ext uri="{FF2B5EF4-FFF2-40B4-BE49-F238E27FC236}">
                <a16:creationId xmlns:a16="http://schemas.microsoft.com/office/drawing/2014/main" id="{67AF7D14-A273-104B-8B5F-D0F2B8A025BB}"/>
              </a:ext>
            </a:extLst>
          </p:cNvPr>
          <p:cNvSpPr>
            <a:spLocks noGrp="1"/>
          </p:cNvSpPr>
          <p:nvPr>
            <p:ph type="body" sz="quarter" idx="16" hasCustomPrompt="1"/>
          </p:nvPr>
        </p:nvSpPr>
        <p:spPr>
          <a:xfrm>
            <a:off x="4445622" y="2864780"/>
            <a:ext cx="3306233" cy="2904117"/>
          </a:xfrm>
          <a:prstGeom prst="rect">
            <a:avLst/>
          </a:prstGeom>
          <a:noFill/>
        </p:spPr>
        <p:txBody>
          <a:bodyPr tIns="182880" bIns="182880" anchor="t"/>
          <a:lstStyle>
            <a:lvl1pPr marL="0" indent="0" algn="ctr">
              <a:spcAft>
                <a:spcPts val="2000"/>
              </a:spcAft>
              <a:buNone/>
              <a:defRPr sz="1600">
                <a:solidFill>
                  <a:schemeClr val="tx1"/>
                </a:solidFill>
                <a:latin typeface="+mn-l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a:t>Click to edit list</a:t>
            </a:r>
          </a:p>
        </p:txBody>
      </p:sp>
      <p:sp>
        <p:nvSpPr>
          <p:cNvPr id="12" name="Text Placeholder 6">
            <a:extLst>
              <a:ext uri="{FF2B5EF4-FFF2-40B4-BE49-F238E27FC236}">
                <a16:creationId xmlns:a16="http://schemas.microsoft.com/office/drawing/2014/main" id="{365A1947-5C3F-084C-8DD1-7DC25F687BB8}"/>
              </a:ext>
            </a:extLst>
          </p:cNvPr>
          <p:cNvSpPr>
            <a:spLocks noGrp="1"/>
          </p:cNvSpPr>
          <p:nvPr>
            <p:ph type="body" sz="quarter" idx="17" hasCustomPrompt="1"/>
          </p:nvPr>
        </p:nvSpPr>
        <p:spPr>
          <a:xfrm>
            <a:off x="8276169" y="2864780"/>
            <a:ext cx="3306233" cy="2904117"/>
          </a:xfrm>
          <a:prstGeom prst="rect">
            <a:avLst/>
          </a:prstGeom>
          <a:noFill/>
        </p:spPr>
        <p:txBody>
          <a:bodyPr tIns="182880" bIns="182880" anchor="t"/>
          <a:lstStyle>
            <a:lvl1pPr marL="0" indent="0" algn="ctr">
              <a:spcAft>
                <a:spcPts val="2000"/>
              </a:spcAft>
              <a:buNone/>
              <a:defRPr sz="1600">
                <a:solidFill>
                  <a:schemeClr val="tx1"/>
                </a:solidFill>
                <a:latin typeface="+mn-l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a:t>Click to edit list</a:t>
            </a:r>
          </a:p>
        </p:txBody>
      </p:sp>
    </p:spTree>
    <p:extLst>
      <p:ext uri="{BB962C8B-B14F-4D97-AF65-F5344CB8AC3E}">
        <p14:creationId xmlns:p14="http://schemas.microsoft.com/office/powerpoint/2010/main" val="42211585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4 list layout">
    <p:spTree>
      <p:nvGrpSpPr>
        <p:cNvPr id="1" name=""/>
        <p:cNvGrpSpPr/>
        <p:nvPr/>
      </p:nvGrpSpPr>
      <p:grpSpPr>
        <a:xfrm>
          <a:off x="0" y="0"/>
          <a:ext cx="0" cy="0"/>
          <a:chOff x="0" y="0"/>
          <a:chExt cx="0" cy="0"/>
        </a:xfrm>
      </p:grpSpPr>
      <p:sp>
        <p:nvSpPr>
          <p:cNvPr id="2" name="Title 1"/>
          <p:cNvSpPr>
            <a:spLocks noGrp="1"/>
          </p:cNvSpPr>
          <p:nvPr>
            <p:ph type="title"/>
          </p:nvPr>
        </p:nvSpPr>
        <p:spPr>
          <a:xfrm>
            <a:off x="609600" y="177903"/>
            <a:ext cx="10972800" cy="1011936"/>
          </a:xfrm>
        </p:spPr>
        <p:txBody>
          <a:bodyPr anchor="ctr"/>
          <a:lstStyle>
            <a:lvl1pPr algn="ctr">
              <a:defRPr/>
            </a:lvl1pPr>
          </a:lstStyle>
          <a:p>
            <a:r>
              <a:rPr lang="en-US"/>
              <a:t>Click to edit Master title style</a:t>
            </a:r>
          </a:p>
        </p:txBody>
      </p:sp>
      <p:cxnSp>
        <p:nvCxnSpPr>
          <p:cNvPr id="3" name="Straight Connector 2">
            <a:extLst>
              <a:ext uri="{FF2B5EF4-FFF2-40B4-BE49-F238E27FC236}">
                <a16:creationId xmlns:a16="http://schemas.microsoft.com/office/drawing/2014/main" id="{049D3E2E-4AAD-4441-B4E7-C41CA62B899C}"/>
              </a:ext>
            </a:extLst>
          </p:cNvPr>
          <p:cNvCxnSpPr>
            <a:cxnSpLocks/>
          </p:cNvCxnSpPr>
          <p:nvPr/>
        </p:nvCxnSpPr>
        <p:spPr>
          <a:xfrm>
            <a:off x="5657834" y="1368903"/>
            <a:ext cx="876337" cy="0"/>
          </a:xfrm>
          <a:prstGeom prst="line">
            <a:avLst/>
          </a:prstGeom>
          <a:ln w="50800">
            <a:solidFill>
              <a:schemeClr val="accent5"/>
            </a:solidFill>
          </a:ln>
        </p:spPr>
        <p:style>
          <a:lnRef idx="1">
            <a:schemeClr val="accent1"/>
          </a:lnRef>
          <a:fillRef idx="0">
            <a:schemeClr val="accent1"/>
          </a:fillRef>
          <a:effectRef idx="0">
            <a:schemeClr val="accent1"/>
          </a:effectRef>
          <a:fontRef idx="minor">
            <a:schemeClr val="tx1"/>
          </a:fontRef>
        </p:style>
      </p:cxnSp>
      <p:sp>
        <p:nvSpPr>
          <p:cNvPr id="4" name="Footer Placeholder 3">
            <a:extLst>
              <a:ext uri="{FF2B5EF4-FFF2-40B4-BE49-F238E27FC236}">
                <a16:creationId xmlns:a16="http://schemas.microsoft.com/office/drawing/2014/main" id="{EA064C33-45F8-9640-B7C5-E5B43338ABBB}"/>
              </a:ext>
            </a:extLst>
          </p:cNvPr>
          <p:cNvSpPr>
            <a:spLocks noGrp="1"/>
          </p:cNvSpPr>
          <p:nvPr>
            <p:ph type="ftr" sz="quarter" idx="10"/>
          </p:nvPr>
        </p:nvSpPr>
        <p:spPr/>
        <p:txBody>
          <a:bodyPr/>
          <a:lstStyle/>
          <a:p>
            <a:endParaRPr lang="en-US"/>
          </a:p>
        </p:txBody>
      </p:sp>
      <p:sp>
        <p:nvSpPr>
          <p:cNvPr id="5" name="Slide Number Placeholder 4">
            <a:extLst>
              <a:ext uri="{FF2B5EF4-FFF2-40B4-BE49-F238E27FC236}">
                <a16:creationId xmlns:a16="http://schemas.microsoft.com/office/drawing/2014/main" id="{E3C099DC-CB5C-E24C-BE6A-62E6FB692BE1}"/>
              </a:ext>
            </a:extLst>
          </p:cNvPr>
          <p:cNvSpPr>
            <a:spLocks noGrp="1"/>
          </p:cNvSpPr>
          <p:nvPr>
            <p:ph type="sldNum" sz="quarter" idx="11"/>
          </p:nvPr>
        </p:nvSpPr>
        <p:spPr/>
        <p:txBody>
          <a:bodyPr/>
          <a:lstStyle/>
          <a:p>
            <a:fld id="{F7CADEA9-0AFC-B549-B690-A46B9B6402E4}" type="slidenum">
              <a:rPr lang="en-US" smtClean="0"/>
              <a:pPr/>
              <a:t>‹#›</a:t>
            </a:fld>
            <a:endParaRPr lang="en-US"/>
          </a:p>
        </p:txBody>
      </p:sp>
      <p:sp>
        <p:nvSpPr>
          <p:cNvPr id="7" name="Text Placeholder 6">
            <a:extLst>
              <a:ext uri="{FF2B5EF4-FFF2-40B4-BE49-F238E27FC236}">
                <a16:creationId xmlns:a16="http://schemas.microsoft.com/office/drawing/2014/main" id="{07C95E33-C273-9E44-86F9-77DC0357D7A2}"/>
              </a:ext>
            </a:extLst>
          </p:cNvPr>
          <p:cNvSpPr>
            <a:spLocks noGrp="1"/>
          </p:cNvSpPr>
          <p:nvPr>
            <p:ph type="body" sz="quarter" idx="12" hasCustomPrompt="1"/>
          </p:nvPr>
        </p:nvSpPr>
        <p:spPr>
          <a:xfrm>
            <a:off x="609600" y="1703903"/>
            <a:ext cx="2560320" cy="1011936"/>
          </a:xfrm>
          <a:prstGeom prst="rect">
            <a:avLst/>
          </a:prstGeom>
          <a:solidFill>
            <a:schemeClr val="accent1"/>
          </a:solidFill>
        </p:spPr>
        <p:txBody>
          <a:bodyPr anchor="ctr"/>
          <a:lstStyle>
            <a:lvl1pPr marL="0" indent="0" algn="ctr">
              <a:buNone/>
              <a:defRPr>
                <a:solidFill>
                  <a:schemeClr val="bg1"/>
                </a:solidFill>
                <a:latin typeface="+mj-l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a:t>Click to edit text</a:t>
            </a:r>
          </a:p>
        </p:txBody>
      </p:sp>
      <p:sp>
        <p:nvSpPr>
          <p:cNvPr id="10" name="Text Placeholder 6">
            <a:extLst>
              <a:ext uri="{FF2B5EF4-FFF2-40B4-BE49-F238E27FC236}">
                <a16:creationId xmlns:a16="http://schemas.microsoft.com/office/drawing/2014/main" id="{100C8B07-DC04-774F-A6DC-EE7B8A93DDCA}"/>
              </a:ext>
            </a:extLst>
          </p:cNvPr>
          <p:cNvSpPr>
            <a:spLocks noGrp="1"/>
          </p:cNvSpPr>
          <p:nvPr>
            <p:ph type="body" sz="quarter" idx="15" hasCustomPrompt="1"/>
          </p:nvPr>
        </p:nvSpPr>
        <p:spPr>
          <a:xfrm>
            <a:off x="609602" y="2864780"/>
            <a:ext cx="2562303" cy="2904117"/>
          </a:xfrm>
          <a:prstGeom prst="rect">
            <a:avLst/>
          </a:prstGeom>
          <a:noFill/>
        </p:spPr>
        <p:txBody>
          <a:bodyPr tIns="182880" bIns="182880" anchor="t"/>
          <a:lstStyle>
            <a:lvl1pPr marL="0" indent="0" algn="ctr">
              <a:spcAft>
                <a:spcPts val="2000"/>
              </a:spcAft>
              <a:buNone/>
              <a:defRPr sz="1600">
                <a:solidFill>
                  <a:schemeClr val="tx1"/>
                </a:solidFill>
                <a:latin typeface="+mn-l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a:t>Click to edit list</a:t>
            </a:r>
          </a:p>
        </p:txBody>
      </p:sp>
      <p:sp>
        <p:nvSpPr>
          <p:cNvPr id="13" name="Text Placeholder 6">
            <a:extLst>
              <a:ext uri="{FF2B5EF4-FFF2-40B4-BE49-F238E27FC236}">
                <a16:creationId xmlns:a16="http://schemas.microsoft.com/office/drawing/2014/main" id="{9D0BC41B-0390-614E-A71F-7CDB38E80053}"/>
              </a:ext>
            </a:extLst>
          </p:cNvPr>
          <p:cNvSpPr>
            <a:spLocks noGrp="1"/>
          </p:cNvSpPr>
          <p:nvPr>
            <p:ph type="body" sz="quarter" idx="16" hasCustomPrompt="1"/>
          </p:nvPr>
        </p:nvSpPr>
        <p:spPr>
          <a:xfrm>
            <a:off x="9020099" y="1703903"/>
            <a:ext cx="2562303" cy="1011936"/>
          </a:xfrm>
          <a:prstGeom prst="rect">
            <a:avLst/>
          </a:prstGeom>
          <a:solidFill>
            <a:schemeClr val="accent1"/>
          </a:solidFill>
        </p:spPr>
        <p:txBody>
          <a:bodyPr anchor="ctr"/>
          <a:lstStyle>
            <a:lvl1pPr marL="0" indent="0" algn="ctr">
              <a:buNone/>
              <a:defRPr>
                <a:solidFill>
                  <a:schemeClr val="bg1"/>
                </a:solidFill>
                <a:latin typeface="+mj-l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a:t>Click to edit text</a:t>
            </a:r>
          </a:p>
        </p:txBody>
      </p:sp>
      <p:sp>
        <p:nvSpPr>
          <p:cNvPr id="14" name="Text Placeholder 6">
            <a:extLst>
              <a:ext uri="{FF2B5EF4-FFF2-40B4-BE49-F238E27FC236}">
                <a16:creationId xmlns:a16="http://schemas.microsoft.com/office/drawing/2014/main" id="{EB924B18-A458-F048-B953-9FCA630ECA68}"/>
              </a:ext>
            </a:extLst>
          </p:cNvPr>
          <p:cNvSpPr>
            <a:spLocks noGrp="1"/>
          </p:cNvSpPr>
          <p:nvPr>
            <p:ph type="body" sz="quarter" idx="17" hasCustomPrompt="1"/>
          </p:nvPr>
        </p:nvSpPr>
        <p:spPr>
          <a:xfrm>
            <a:off x="9020099" y="2864780"/>
            <a:ext cx="2562303" cy="2904117"/>
          </a:xfrm>
          <a:prstGeom prst="rect">
            <a:avLst/>
          </a:prstGeom>
          <a:noFill/>
        </p:spPr>
        <p:txBody>
          <a:bodyPr tIns="182880" bIns="182880" anchor="t"/>
          <a:lstStyle>
            <a:lvl1pPr marL="0" indent="0" algn="ctr">
              <a:spcAft>
                <a:spcPts val="2000"/>
              </a:spcAft>
              <a:buNone/>
              <a:defRPr sz="1600">
                <a:solidFill>
                  <a:schemeClr val="tx1"/>
                </a:solidFill>
                <a:latin typeface="+mn-l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a:t>Click to edit list</a:t>
            </a:r>
          </a:p>
        </p:txBody>
      </p:sp>
      <p:sp>
        <p:nvSpPr>
          <p:cNvPr id="15" name="Text Placeholder 6">
            <a:extLst>
              <a:ext uri="{FF2B5EF4-FFF2-40B4-BE49-F238E27FC236}">
                <a16:creationId xmlns:a16="http://schemas.microsoft.com/office/drawing/2014/main" id="{FCB66E04-CA58-CA4B-9736-DE89332343D2}"/>
              </a:ext>
            </a:extLst>
          </p:cNvPr>
          <p:cNvSpPr>
            <a:spLocks noGrp="1"/>
          </p:cNvSpPr>
          <p:nvPr>
            <p:ph type="body" sz="quarter" idx="18" hasCustomPrompt="1"/>
          </p:nvPr>
        </p:nvSpPr>
        <p:spPr>
          <a:xfrm>
            <a:off x="6216599" y="1703903"/>
            <a:ext cx="2562303" cy="1011936"/>
          </a:xfrm>
          <a:prstGeom prst="rect">
            <a:avLst/>
          </a:prstGeom>
          <a:solidFill>
            <a:schemeClr val="accent1"/>
          </a:solidFill>
        </p:spPr>
        <p:txBody>
          <a:bodyPr anchor="ctr"/>
          <a:lstStyle>
            <a:lvl1pPr marL="0" indent="0" algn="ctr">
              <a:buNone/>
              <a:defRPr>
                <a:solidFill>
                  <a:schemeClr val="bg1"/>
                </a:solidFill>
                <a:latin typeface="+mj-l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a:t>Click to edit text</a:t>
            </a:r>
          </a:p>
        </p:txBody>
      </p:sp>
      <p:sp>
        <p:nvSpPr>
          <p:cNvPr id="16" name="Text Placeholder 6">
            <a:extLst>
              <a:ext uri="{FF2B5EF4-FFF2-40B4-BE49-F238E27FC236}">
                <a16:creationId xmlns:a16="http://schemas.microsoft.com/office/drawing/2014/main" id="{D733430B-FD3A-2446-88B7-35BDA1B58DBA}"/>
              </a:ext>
            </a:extLst>
          </p:cNvPr>
          <p:cNvSpPr>
            <a:spLocks noGrp="1"/>
          </p:cNvSpPr>
          <p:nvPr>
            <p:ph type="body" sz="quarter" idx="19" hasCustomPrompt="1"/>
          </p:nvPr>
        </p:nvSpPr>
        <p:spPr>
          <a:xfrm>
            <a:off x="6216599" y="2864780"/>
            <a:ext cx="2562303" cy="2904117"/>
          </a:xfrm>
          <a:prstGeom prst="rect">
            <a:avLst/>
          </a:prstGeom>
          <a:noFill/>
        </p:spPr>
        <p:txBody>
          <a:bodyPr tIns="182880" bIns="182880" anchor="t"/>
          <a:lstStyle>
            <a:lvl1pPr marL="0" indent="0" algn="ctr">
              <a:spcAft>
                <a:spcPts val="2000"/>
              </a:spcAft>
              <a:buNone/>
              <a:defRPr sz="1600">
                <a:solidFill>
                  <a:schemeClr val="tx1"/>
                </a:solidFill>
                <a:latin typeface="+mn-l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a:t>Click to edit list</a:t>
            </a:r>
          </a:p>
        </p:txBody>
      </p:sp>
      <p:sp>
        <p:nvSpPr>
          <p:cNvPr id="17" name="Text Placeholder 6">
            <a:extLst>
              <a:ext uri="{FF2B5EF4-FFF2-40B4-BE49-F238E27FC236}">
                <a16:creationId xmlns:a16="http://schemas.microsoft.com/office/drawing/2014/main" id="{161BE91A-D4B1-534A-85B1-167D1323A974}"/>
              </a:ext>
            </a:extLst>
          </p:cNvPr>
          <p:cNvSpPr>
            <a:spLocks noGrp="1"/>
          </p:cNvSpPr>
          <p:nvPr>
            <p:ph type="body" sz="quarter" idx="20" hasCustomPrompt="1"/>
          </p:nvPr>
        </p:nvSpPr>
        <p:spPr>
          <a:xfrm>
            <a:off x="3413101" y="1703903"/>
            <a:ext cx="2562303" cy="1011936"/>
          </a:xfrm>
          <a:prstGeom prst="rect">
            <a:avLst/>
          </a:prstGeom>
          <a:solidFill>
            <a:schemeClr val="accent1"/>
          </a:solidFill>
        </p:spPr>
        <p:txBody>
          <a:bodyPr anchor="ctr"/>
          <a:lstStyle>
            <a:lvl1pPr marL="0" indent="0" algn="ctr">
              <a:buNone/>
              <a:defRPr>
                <a:solidFill>
                  <a:schemeClr val="bg1"/>
                </a:solidFill>
                <a:latin typeface="+mj-l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a:t>Click to edit text</a:t>
            </a:r>
          </a:p>
        </p:txBody>
      </p:sp>
      <p:sp>
        <p:nvSpPr>
          <p:cNvPr id="18" name="Text Placeholder 6">
            <a:extLst>
              <a:ext uri="{FF2B5EF4-FFF2-40B4-BE49-F238E27FC236}">
                <a16:creationId xmlns:a16="http://schemas.microsoft.com/office/drawing/2014/main" id="{88A5DFE9-02EA-B34B-8E06-35E4E8824DC5}"/>
              </a:ext>
            </a:extLst>
          </p:cNvPr>
          <p:cNvSpPr>
            <a:spLocks noGrp="1"/>
          </p:cNvSpPr>
          <p:nvPr>
            <p:ph type="body" sz="quarter" idx="21" hasCustomPrompt="1"/>
          </p:nvPr>
        </p:nvSpPr>
        <p:spPr>
          <a:xfrm>
            <a:off x="3413101" y="2864780"/>
            <a:ext cx="2562303" cy="2904117"/>
          </a:xfrm>
          <a:prstGeom prst="rect">
            <a:avLst/>
          </a:prstGeom>
          <a:noFill/>
        </p:spPr>
        <p:txBody>
          <a:bodyPr tIns="182880" bIns="182880" anchor="t"/>
          <a:lstStyle>
            <a:lvl1pPr marL="0" indent="0" algn="ctr">
              <a:spcAft>
                <a:spcPts val="2000"/>
              </a:spcAft>
              <a:buNone/>
              <a:defRPr sz="1600">
                <a:solidFill>
                  <a:schemeClr val="tx1"/>
                </a:solidFill>
                <a:latin typeface="+mn-l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a:t>Click to edit list</a:t>
            </a:r>
          </a:p>
        </p:txBody>
      </p:sp>
    </p:spTree>
    <p:extLst>
      <p:ext uri="{BB962C8B-B14F-4D97-AF65-F5344CB8AC3E}">
        <p14:creationId xmlns:p14="http://schemas.microsoft.com/office/powerpoint/2010/main" val="330504811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3 list layout - dark blue">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4C97214E-C805-8C47-9E6A-2D804A1C04C3}"/>
              </a:ext>
            </a:extLst>
          </p:cNvPr>
          <p:cNvSpPr/>
          <p:nvPr/>
        </p:nvSpPr>
        <p:spPr>
          <a:xfrm>
            <a:off x="0" y="0"/>
            <a:ext cx="12192000" cy="11938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 name="Title 1"/>
          <p:cNvSpPr>
            <a:spLocks noGrp="1"/>
          </p:cNvSpPr>
          <p:nvPr>
            <p:ph type="title"/>
          </p:nvPr>
        </p:nvSpPr>
        <p:spPr>
          <a:xfrm>
            <a:off x="609600" y="287312"/>
            <a:ext cx="10972800" cy="793117"/>
          </a:xfrm>
        </p:spPr>
        <p:txBody>
          <a:bodyPr anchor="ctr"/>
          <a:lstStyle>
            <a:lvl1pPr algn="ctr">
              <a:defRPr>
                <a:solidFill>
                  <a:schemeClr val="bg1"/>
                </a:solidFill>
              </a:defRPr>
            </a:lvl1pPr>
          </a:lstStyle>
          <a:p>
            <a:r>
              <a:rPr lang="en-US"/>
              <a:t>Click to edit Master title style</a:t>
            </a:r>
          </a:p>
        </p:txBody>
      </p:sp>
      <p:sp>
        <p:nvSpPr>
          <p:cNvPr id="5" name="Footer Placeholder 4">
            <a:extLst>
              <a:ext uri="{FF2B5EF4-FFF2-40B4-BE49-F238E27FC236}">
                <a16:creationId xmlns:a16="http://schemas.microsoft.com/office/drawing/2014/main" id="{0EE12CAF-A9AF-7347-8373-E156C2BAB6DD}"/>
              </a:ext>
            </a:extLst>
          </p:cNvPr>
          <p:cNvSpPr>
            <a:spLocks noGrp="1"/>
          </p:cNvSpPr>
          <p:nvPr>
            <p:ph type="ftr" sz="quarter" idx="10"/>
          </p:nvPr>
        </p:nvSpPr>
        <p:spPr/>
        <p:txBody>
          <a:bodyPr/>
          <a:lstStyle/>
          <a:p>
            <a:endParaRPr lang="en-US"/>
          </a:p>
        </p:txBody>
      </p:sp>
      <p:sp>
        <p:nvSpPr>
          <p:cNvPr id="6" name="Slide Number Placeholder 5">
            <a:extLst>
              <a:ext uri="{FF2B5EF4-FFF2-40B4-BE49-F238E27FC236}">
                <a16:creationId xmlns:a16="http://schemas.microsoft.com/office/drawing/2014/main" id="{86B45D14-163B-1844-A157-B3B8FC4381AA}"/>
              </a:ext>
            </a:extLst>
          </p:cNvPr>
          <p:cNvSpPr>
            <a:spLocks noGrp="1"/>
          </p:cNvSpPr>
          <p:nvPr>
            <p:ph type="sldNum" sz="quarter" idx="11"/>
          </p:nvPr>
        </p:nvSpPr>
        <p:spPr/>
        <p:txBody>
          <a:bodyPr/>
          <a:lstStyle/>
          <a:p>
            <a:fld id="{F7CADEA9-0AFC-B549-B690-A46B9B6402E4}" type="slidenum">
              <a:rPr lang="en-US" smtClean="0"/>
              <a:pPr/>
              <a:t>‹#›</a:t>
            </a:fld>
            <a:endParaRPr lang="en-US"/>
          </a:p>
        </p:txBody>
      </p:sp>
      <p:sp>
        <p:nvSpPr>
          <p:cNvPr id="7" name="Text Placeholder 6">
            <a:extLst>
              <a:ext uri="{FF2B5EF4-FFF2-40B4-BE49-F238E27FC236}">
                <a16:creationId xmlns:a16="http://schemas.microsoft.com/office/drawing/2014/main" id="{D49DB5AD-9CB0-A64D-ADDE-70DC4B92E806}"/>
              </a:ext>
            </a:extLst>
          </p:cNvPr>
          <p:cNvSpPr>
            <a:spLocks noGrp="1"/>
          </p:cNvSpPr>
          <p:nvPr>
            <p:ph type="body" sz="quarter" idx="12" hasCustomPrompt="1"/>
          </p:nvPr>
        </p:nvSpPr>
        <p:spPr>
          <a:xfrm>
            <a:off x="609602" y="1593644"/>
            <a:ext cx="3306233" cy="683683"/>
          </a:xfrm>
          <a:prstGeom prst="rect">
            <a:avLst/>
          </a:prstGeom>
          <a:noFill/>
        </p:spPr>
        <p:txBody>
          <a:bodyPr anchor="ctr"/>
          <a:lstStyle>
            <a:lvl1pPr marL="0" indent="0" algn="ctr">
              <a:buNone/>
              <a:defRPr>
                <a:solidFill>
                  <a:schemeClr val="accent1"/>
                </a:solidFill>
                <a:latin typeface="+mj-l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a:t>Click to edit text</a:t>
            </a:r>
          </a:p>
        </p:txBody>
      </p:sp>
      <p:sp>
        <p:nvSpPr>
          <p:cNvPr id="8" name="Text Placeholder 6">
            <a:extLst>
              <a:ext uri="{FF2B5EF4-FFF2-40B4-BE49-F238E27FC236}">
                <a16:creationId xmlns:a16="http://schemas.microsoft.com/office/drawing/2014/main" id="{764E37AA-442A-4941-803C-FDE8CABAA7B8}"/>
              </a:ext>
            </a:extLst>
          </p:cNvPr>
          <p:cNvSpPr>
            <a:spLocks noGrp="1"/>
          </p:cNvSpPr>
          <p:nvPr>
            <p:ph type="body" sz="quarter" idx="13" hasCustomPrompt="1"/>
          </p:nvPr>
        </p:nvSpPr>
        <p:spPr>
          <a:xfrm>
            <a:off x="4445622" y="1593644"/>
            <a:ext cx="3306233" cy="683683"/>
          </a:xfrm>
          <a:prstGeom prst="rect">
            <a:avLst/>
          </a:prstGeom>
          <a:noFill/>
        </p:spPr>
        <p:txBody>
          <a:bodyPr anchor="ctr"/>
          <a:lstStyle>
            <a:lvl1pPr marL="0" indent="0" algn="ctr">
              <a:buNone/>
              <a:defRPr>
                <a:solidFill>
                  <a:schemeClr val="accent1"/>
                </a:solidFill>
                <a:latin typeface="+mj-l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a:t>Click to edit text</a:t>
            </a:r>
          </a:p>
        </p:txBody>
      </p:sp>
      <p:sp>
        <p:nvSpPr>
          <p:cNvPr id="9" name="Text Placeholder 6">
            <a:extLst>
              <a:ext uri="{FF2B5EF4-FFF2-40B4-BE49-F238E27FC236}">
                <a16:creationId xmlns:a16="http://schemas.microsoft.com/office/drawing/2014/main" id="{A2CB7500-7E90-8A40-83A3-2B37F1E27827}"/>
              </a:ext>
            </a:extLst>
          </p:cNvPr>
          <p:cNvSpPr>
            <a:spLocks noGrp="1"/>
          </p:cNvSpPr>
          <p:nvPr>
            <p:ph type="body" sz="quarter" idx="14" hasCustomPrompt="1"/>
          </p:nvPr>
        </p:nvSpPr>
        <p:spPr>
          <a:xfrm>
            <a:off x="8276169" y="1593644"/>
            <a:ext cx="3306233" cy="683683"/>
          </a:xfrm>
          <a:prstGeom prst="rect">
            <a:avLst/>
          </a:prstGeom>
          <a:noFill/>
        </p:spPr>
        <p:txBody>
          <a:bodyPr anchor="ctr"/>
          <a:lstStyle>
            <a:lvl1pPr marL="0" indent="0" algn="ctr">
              <a:buNone/>
              <a:defRPr>
                <a:solidFill>
                  <a:schemeClr val="accent1"/>
                </a:solidFill>
                <a:latin typeface="+mj-l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a:t>Click to edit text</a:t>
            </a:r>
          </a:p>
        </p:txBody>
      </p:sp>
      <p:sp>
        <p:nvSpPr>
          <p:cNvPr id="10" name="Text Placeholder 6">
            <a:extLst>
              <a:ext uri="{FF2B5EF4-FFF2-40B4-BE49-F238E27FC236}">
                <a16:creationId xmlns:a16="http://schemas.microsoft.com/office/drawing/2014/main" id="{7896F706-C7E4-434C-BF17-06BBDFBCAF0C}"/>
              </a:ext>
            </a:extLst>
          </p:cNvPr>
          <p:cNvSpPr>
            <a:spLocks noGrp="1"/>
          </p:cNvSpPr>
          <p:nvPr>
            <p:ph type="body" sz="quarter" idx="15" hasCustomPrompt="1"/>
          </p:nvPr>
        </p:nvSpPr>
        <p:spPr>
          <a:xfrm>
            <a:off x="609602" y="2767885"/>
            <a:ext cx="3306233" cy="3307425"/>
          </a:xfrm>
          <a:prstGeom prst="rect">
            <a:avLst/>
          </a:prstGeom>
          <a:noFill/>
        </p:spPr>
        <p:txBody>
          <a:bodyPr tIns="182880" bIns="182880" anchor="t"/>
          <a:lstStyle>
            <a:lvl1pPr marL="0" indent="0" algn="ctr">
              <a:spcAft>
                <a:spcPts val="2000"/>
              </a:spcAft>
              <a:buNone/>
              <a:defRPr sz="1600">
                <a:solidFill>
                  <a:schemeClr val="tx1"/>
                </a:solidFill>
                <a:latin typeface="+mn-l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a:t>Click to edit list</a:t>
            </a:r>
          </a:p>
        </p:txBody>
      </p:sp>
      <p:sp>
        <p:nvSpPr>
          <p:cNvPr id="11" name="Text Placeholder 6">
            <a:extLst>
              <a:ext uri="{FF2B5EF4-FFF2-40B4-BE49-F238E27FC236}">
                <a16:creationId xmlns:a16="http://schemas.microsoft.com/office/drawing/2014/main" id="{AD76DFB1-F6E6-7D4C-9F36-B8EFE8368A84}"/>
              </a:ext>
            </a:extLst>
          </p:cNvPr>
          <p:cNvSpPr>
            <a:spLocks noGrp="1"/>
          </p:cNvSpPr>
          <p:nvPr>
            <p:ph type="body" sz="quarter" idx="16" hasCustomPrompt="1"/>
          </p:nvPr>
        </p:nvSpPr>
        <p:spPr>
          <a:xfrm>
            <a:off x="4445622" y="2767885"/>
            <a:ext cx="3306233" cy="3307425"/>
          </a:xfrm>
          <a:prstGeom prst="rect">
            <a:avLst/>
          </a:prstGeom>
          <a:noFill/>
        </p:spPr>
        <p:txBody>
          <a:bodyPr tIns="182880" bIns="182880" anchor="t"/>
          <a:lstStyle>
            <a:lvl1pPr marL="0" indent="0" algn="ctr">
              <a:spcAft>
                <a:spcPts val="2000"/>
              </a:spcAft>
              <a:buNone/>
              <a:defRPr sz="1600">
                <a:solidFill>
                  <a:schemeClr val="tx1"/>
                </a:solidFill>
                <a:latin typeface="+mn-l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a:t>Click to edit list</a:t>
            </a:r>
          </a:p>
        </p:txBody>
      </p:sp>
      <p:sp>
        <p:nvSpPr>
          <p:cNvPr id="12" name="Text Placeholder 6">
            <a:extLst>
              <a:ext uri="{FF2B5EF4-FFF2-40B4-BE49-F238E27FC236}">
                <a16:creationId xmlns:a16="http://schemas.microsoft.com/office/drawing/2014/main" id="{08A75562-D323-CD4E-97A1-F0FB84526E71}"/>
              </a:ext>
            </a:extLst>
          </p:cNvPr>
          <p:cNvSpPr>
            <a:spLocks noGrp="1"/>
          </p:cNvSpPr>
          <p:nvPr>
            <p:ph type="body" sz="quarter" idx="17" hasCustomPrompt="1"/>
          </p:nvPr>
        </p:nvSpPr>
        <p:spPr>
          <a:xfrm>
            <a:off x="8276169" y="2767885"/>
            <a:ext cx="3306233" cy="3307425"/>
          </a:xfrm>
          <a:prstGeom prst="rect">
            <a:avLst/>
          </a:prstGeom>
          <a:noFill/>
        </p:spPr>
        <p:txBody>
          <a:bodyPr tIns="182880" bIns="182880" anchor="t"/>
          <a:lstStyle>
            <a:lvl1pPr marL="0" indent="0" algn="ctr">
              <a:spcAft>
                <a:spcPts val="2000"/>
              </a:spcAft>
              <a:buNone/>
              <a:defRPr sz="1600">
                <a:solidFill>
                  <a:schemeClr val="tx1"/>
                </a:solidFill>
                <a:latin typeface="+mn-l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a:t>Click to edit list</a:t>
            </a:r>
          </a:p>
        </p:txBody>
      </p:sp>
      <p:cxnSp>
        <p:nvCxnSpPr>
          <p:cNvPr id="13" name="Straight Connector 12">
            <a:extLst>
              <a:ext uri="{FF2B5EF4-FFF2-40B4-BE49-F238E27FC236}">
                <a16:creationId xmlns:a16="http://schemas.microsoft.com/office/drawing/2014/main" id="{11BB62C0-74A1-FC4A-9E3F-3ECD776C81F3}"/>
              </a:ext>
            </a:extLst>
          </p:cNvPr>
          <p:cNvCxnSpPr>
            <a:cxnSpLocks/>
          </p:cNvCxnSpPr>
          <p:nvPr/>
        </p:nvCxnSpPr>
        <p:spPr>
          <a:xfrm>
            <a:off x="1824550" y="2558367"/>
            <a:ext cx="876337" cy="0"/>
          </a:xfrm>
          <a:prstGeom prst="line">
            <a:avLst/>
          </a:prstGeom>
          <a:ln w="50800">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AB5149EE-9004-1F4F-A3D4-C0A9DAAAFC74}"/>
              </a:ext>
            </a:extLst>
          </p:cNvPr>
          <p:cNvCxnSpPr>
            <a:cxnSpLocks/>
          </p:cNvCxnSpPr>
          <p:nvPr/>
        </p:nvCxnSpPr>
        <p:spPr>
          <a:xfrm>
            <a:off x="5660570" y="2558367"/>
            <a:ext cx="876337" cy="0"/>
          </a:xfrm>
          <a:prstGeom prst="line">
            <a:avLst/>
          </a:prstGeom>
          <a:ln w="50800">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C16F5383-4EC9-254F-A36F-5DE9CAE35C7F}"/>
              </a:ext>
            </a:extLst>
          </p:cNvPr>
          <p:cNvCxnSpPr>
            <a:cxnSpLocks/>
          </p:cNvCxnSpPr>
          <p:nvPr/>
        </p:nvCxnSpPr>
        <p:spPr>
          <a:xfrm>
            <a:off x="9491117" y="2558367"/>
            <a:ext cx="876337" cy="0"/>
          </a:xfrm>
          <a:prstGeom prst="line">
            <a:avLst/>
          </a:prstGeom>
          <a:ln w="50800">
            <a:solidFill>
              <a:schemeClr val="accent5"/>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7709319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4 list layout - dark blue">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4C97214E-C805-8C47-9E6A-2D804A1C04C3}"/>
              </a:ext>
            </a:extLst>
          </p:cNvPr>
          <p:cNvSpPr/>
          <p:nvPr/>
        </p:nvSpPr>
        <p:spPr>
          <a:xfrm>
            <a:off x="0" y="0"/>
            <a:ext cx="12192000" cy="11938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 name="Title 1"/>
          <p:cNvSpPr>
            <a:spLocks noGrp="1"/>
          </p:cNvSpPr>
          <p:nvPr>
            <p:ph type="title"/>
          </p:nvPr>
        </p:nvSpPr>
        <p:spPr>
          <a:xfrm>
            <a:off x="609600" y="287312"/>
            <a:ext cx="10972800" cy="793117"/>
          </a:xfrm>
        </p:spPr>
        <p:txBody>
          <a:bodyPr anchor="ctr"/>
          <a:lstStyle>
            <a:lvl1pPr algn="ctr">
              <a:defRPr>
                <a:solidFill>
                  <a:schemeClr val="bg1"/>
                </a:solidFill>
              </a:defRPr>
            </a:lvl1pPr>
          </a:lstStyle>
          <a:p>
            <a:r>
              <a:rPr lang="en-US"/>
              <a:t>Click to edit Master title style</a:t>
            </a:r>
          </a:p>
        </p:txBody>
      </p:sp>
      <p:sp>
        <p:nvSpPr>
          <p:cNvPr id="5" name="Footer Placeholder 4">
            <a:extLst>
              <a:ext uri="{FF2B5EF4-FFF2-40B4-BE49-F238E27FC236}">
                <a16:creationId xmlns:a16="http://schemas.microsoft.com/office/drawing/2014/main" id="{0EE12CAF-A9AF-7347-8373-E156C2BAB6DD}"/>
              </a:ext>
            </a:extLst>
          </p:cNvPr>
          <p:cNvSpPr>
            <a:spLocks noGrp="1"/>
          </p:cNvSpPr>
          <p:nvPr>
            <p:ph type="ftr" sz="quarter" idx="10"/>
          </p:nvPr>
        </p:nvSpPr>
        <p:spPr/>
        <p:txBody>
          <a:bodyPr/>
          <a:lstStyle/>
          <a:p>
            <a:endParaRPr lang="en-US"/>
          </a:p>
        </p:txBody>
      </p:sp>
      <p:sp>
        <p:nvSpPr>
          <p:cNvPr id="6" name="Slide Number Placeholder 5">
            <a:extLst>
              <a:ext uri="{FF2B5EF4-FFF2-40B4-BE49-F238E27FC236}">
                <a16:creationId xmlns:a16="http://schemas.microsoft.com/office/drawing/2014/main" id="{86B45D14-163B-1844-A157-B3B8FC4381AA}"/>
              </a:ext>
            </a:extLst>
          </p:cNvPr>
          <p:cNvSpPr>
            <a:spLocks noGrp="1"/>
          </p:cNvSpPr>
          <p:nvPr>
            <p:ph type="sldNum" sz="quarter" idx="11"/>
          </p:nvPr>
        </p:nvSpPr>
        <p:spPr/>
        <p:txBody>
          <a:bodyPr/>
          <a:lstStyle/>
          <a:p>
            <a:fld id="{F7CADEA9-0AFC-B549-B690-A46B9B6402E4}" type="slidenum">
              <a:rPr lang="en-US" smtClean="0"/>
              <a:pPr/>
              <a:t>‹#›</a:t>
            </a:fld>
            <a:endParaRPr lang="en-US"/>
          </a:p>
        </p:txBody>
      </p:sp>
      <p:sp>
        <p:nvSpPr>
          <p:cNvPr id="7" name="Text Placeholder 6">
            <a:extLst>
              <a:ext uri="{FF2B5EF4-FFF2-40B4-BE49-F238E27FC236}">
                <a16:creationId xmlns:a16="http://schemas.microsoft.com/office/drawing/2014/main" id="{D49DB5AD-9CB0-A64D-ADDE-70DC4B92E806}"/>
              </a:ext>
            </a:extLst>
          </p:cNvPr>
          <p:cNvSpPr>
            <a:spLocks noGrp="1"/>
          </p:cNvSpPr>
          <p:nvPr>
            <p:ph type="body" sz="quarter" idx="12" hasCustomPrompt="1"/>
          </p:nvPr>
        </p:nvSpPr>
        <p:spPr>
          <a:xfrm>
            <a:off x="609600" y="1593644"/>
            <a:ext cx="2560320" cy="683683"/>
          </a:xfrm>
          <a:prstGeom prst="rect">
            <a:avLst/>
          </a:prstGeom>
          <a:noFill/>
        </p:spPr>
        <p:txBody>
          <a:bodyPr anchor="ctr"/>
          <a:lstStyle>
            <a:lvl1pPr marL="0" indent="0" algn="ctr">
              <a:buNone/>
              <a:defRPr>
                <a:solidFill>
                  <a:schemeClr val="accent1"/>
                </a:solidFill>
                <a:latin typeface="+mj-l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a:t>Click to edit text</a:t>
            </a:r>
          </a:p>
        </p:txBody>
      </p:sp>
      <p:sp>
        <p:nvSpPr>
          <p:cNvPr id="10" name="Text Placeholder 6">
            <a:extLst>
              <a:ext uri="{FF2B5EF4-FFF2-40B4-BE49-F238E27FC236}">
                <a16:creationId xmlns:a16="http://schemas.microsoft.com/office/drawing/2014/main" id="{7896F706-C7E4-434C-BF17-06BBDFBCAF0C}"/>
              </a:ext>
            </a:extLst>
          </p:cNvPr>
          <p:cNvSpPr>
            <a:spLocks noGrp="1"/>
          </p:cNvSpPr>
          <p:nvPr>
            <p:ph type="body" sz="quarter" idx="15" hasCustomPrompt="1"/>
          </p:nvPr>
        </p:nvSpPr>
        <p:spPr>
          <a:xfrm>
            <a:off x="609600" y="2767883"/>
            <a:ext cx="2560320" cy="3307412"/>
          </a:xfrm>
          <a:prstGeom prst="rect">
            <a:avLst/>
          </a:prstGeom>
          <a:noFill/>
        </p:spPr>
        <p:txBody>
          <a:bodyPr tIns="182880" bIns="182880" anchor="t"/>
          <a:lstStyle>
            <a:lvl1pPr marL="0" indent="0" algn="ctr">
              <a:spcAft>
                <a:spcPts val="2000"/>
              </a:spcAft>
              <a:buNone/>
              <a:defRPr sz="1600">
                <a:solidFill>
                  <a:schemeClr val="tx1"/>
                </a:solidFill>
                <a:latin typeface="+mn-l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a:t>Click to edit list</a:t>
            </a:r>
          </a:p>
        </p:txBody>
      </p:sp>
      <p:cxnSp>
        <p:nvCxnSpPr>
          <p:cNvPr id="13" name="Straight Connector 12">
            <a:extLst>
              <a:ext uri="{FF2B5EF4-FFF2-40B4-BE49-F238E27FC236}">
                <a16:creationId xmlns:a16="http://schemas.microsoft.com/office/drawing/2014/main" id="{11BB62C0-74A1-FC4A-9E3F-3ECD776C81F3}"/>
              </a:ext>
            </a:extLst>
          </p:cNvPr>
          <p:cNvCxnSpPr>
            <a:cxnSpLocks/>
          </p:cNvCxnSpPr>
          <p:nvPr/>
        </p:nvCxnSpPr>
        <p:spPr>
          <a:xfrm>
            <a:off x="1451594" y="2558367"/>
            <a:ext cx="876337" cy="0"/>
          </a:xfrm>
          <a:prstGeom prst="line">
            <a:avLst/>
          </a:prstGeom>
          <a:ln w="50800">
            <a:solidFill>
              <a:schemeClr val="accent5"/>
            </a:solidFill>
          </a:ln>
        </p:spPr>
        <p:style>
          <a:lnRef idx="1">
            <a:schemeClr val="accent1"/>
          </a:lnRef>
          <a:fillRef idx="0">
            <a:schemeClr val="accent1"/>
          </a:fillRef>
          <a:effectRef idx="0">
            <a:schemeClr val="accent1"/>
          </a:effectRef>
          <a:fontRef idx="minor">
            <a:schemeClr val="tx1"/>
          </a:fontRef>
        </p:style>
      </p:cxnSp>
      <p:sp>
        <p:nvSpPr>
          <p:cNvPr id="16" name="Text Placeholder 6">
            <a:extLst>
              <a:ext uri="{FF2B5EF4-FFF2-40B4-BE49-F238E27FC236}">
                <a16:creationId xmlns:a16="http://schemas.microsoft.com/office/drawing/2014/main" id="{24A97099-1492-7E42-8BB8-468EC1B97FB4}"/>
              </a:ext>
            </a:extLst>
          </p:cNvPr>
          <p:cNvSpPr>
            <a:spLocks noGrp="1"/>
          </p:cNvSpPr>
          <p:nvPr>
            <p:ph type="body" sz="quarter" idx="16" hasCustomPrompt="1"/>
          </p:nvPr>
        </p:nvSpPr>
        <p:spPr>
          <a:xfrm>
            <a:off x="3413760" y="1593644"/>
            <a:ext cx="2560320" cy="683683"/>
          </a:xfrm>
          <a:prstGeom prst="rect">
            <a:avLst/>
          </a:prstGeom>
          <a:noFill/>
        </p:spPr>
        <p:txBody>
          <a:bodyPr anchor="ctr"/>
          <a:lstStyle>
            <a:lvl1pPr marL="0" indent="0" algn="ctr">
              <a:buNone/>
              <a:defRPr>
                <a:solidFill>
                  <a:schemeClr val="accent1"/>
                </a:solidFill>
                <a:latin typeface="+mj-l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a:t>Click to edit text</a:t>
            </a:r>
          </a:p>
        </p:txBody>
      </p:sp>
      <p:sp>
        <p:nvSpPr>
          <p:cNvPr id="17" name="Text Placeholder 6">
            <a:extLst>
              <a:ext uri="{FF2B5EF4-FFF2-40B4-BE49-F238E27FC236}">
                <a16:creationId xmlns:a16="http://schemas.microsoft.com/office/drawing/2014/main" id="{2F9C2445-B50C-8C42-9C97-BADF995D1AAC}"/>
              </a:ext>
            </a:extLst>
          </p:cNvPr>
          <p:cNvSpPr>
            <a:spLocks noGrp="1"/>
          </p:cNvSpPr>
          <p:nvPr>
            <p:ph type="body" sz="quarter" idx="17" hasCustomPrompt="1"/>
          </p:nvPr>
        </p:nvSpPr>
        <p:spPr>
          <a:xfrm>
            <a:off x="3413760" y="2767883"/>
            <a:ext cx="2560320" cy="3307412"/>
          </a:xfrm>
          <a:prstGeom prst="rect">
            <a:avLst/>
          </a:prstGeom>
          <a:noFill/>
        </p:spPr>
        <p:txBody>
          <a:bodyPr tIns="182880" bIns="182880" anchor="t"/>
          <a:lstStyle>
            <a:lvl1pPr marL="0" indent="0" algn="ctr">
              <a:spcAft>
                <a:spcPts val="2000"/>
              </a:spcAft>
              <a:buNone/>
              <a:defRPr sz="1600">
                <a:solidFill>
                  <a:schemeClr val="tx1"/>
                </a:solidFill>
                <a:latin typeface="+mn-l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a:t>Click to edit list</a:t>
            </a:r>
          </a:p>
        </p:txBody>
      </p:sp>
      <p:cxnSp>
        <p:nvCxnSpPr>
          <p:cNvPr id="18" name="Straight Connector 17">
            <a:extLst>
              <a:ext uri="{FF2B5EF4-FFF2-40B4-BE49-F238E27FC236}">
                <a16:creationId xmlns:a16="http://schemas.microsoft.com/office/drawing/2014/main" id="{B6601B0B-912C-974D-99F7-EF1D606115A8}"/>
              </a:ext>
            </a:extLst>
          </p:cNvPr>
          <p:cNvCxnSpPr>
            <a:cxnSpLocks/>
          </p:cNvCxnSpPr>
          <p:nvPr/>
        </p:nvCxnSpPr>
        <p:spPr>
          <a:xfrm>
            <a:off x="4255754" y="2558367"/>
            <a:ext cx="876337" cy="0"/>
          </a:xfrm>
          <a:prstGeom prst="line">
            <a:avLst/>
          </a:prstGeom>
          <a:ln w="50800">
            <a:solidFill>
              <a:schemeClr val="accent5"/>
            </a:solidFill>
          </a:ln>
        </p:spPr>
        <p:style>
          <a:lnRef idx="1">
            <a:schemeClr val="accent1"/>
          </a:lnRef>
          <a:fillRef idx="0">
            <a:schemeClr val="accent1"/>
          </a:fillRef>
          <a:effectRef idx="0">
            <a:schemeClr val="accent1"/>
          </a:effectRef>
          <a:fontRef idx="minor">
            <a:schemeClr val="tx1"/>
          </a:fontRef>
        </p:style>
      </p:cxnSp>
      <p:sp>
        <p:nvSpPr>
          <p:cNvPr id="19" name="Text Placeholder 6">
            <a:extLst>
              <a:ext uri="{FF2B5EF4-FFF2-40B4-BE49-F238E27FC236}">
                <a16:creationId xmlns:a16="http://schemas.microsoft.com/office/drawing/2014/main" id="{A516AE72-065B-AC45-A62D-D60A4529FD88}"/>
              </a:ext>
            </a:extLst>
          </p:cNvPr>
          <p:cNvSpPr>
            <a:spLocks noGrp="1"/>
          </p:cNvSpPr>
          <p:nvPr>
            <p:ph type="body" sz="quarter" idx="18" hasCustomPrompt="1"/>
          </p:nvPr>
        </p:nvSpPr>
        <p:spPr>
          <a:xfrm>
            <a:off x="6217920" y="1593644"/>
            <a:ext cx="2560320" cy="683683"/>
          </a:xfrm>
          <a:prstGeom prst="rect">
            <a:avLst/>
          </a:prstGeom>
          <a:noFill/>
        </p:spPr>
        <p:txBody>
          <a:bodyPr anchor="ctr"/>
          <a:lstStyle>
            <a:lvl1pPr marL="0" indent="0" algn="ctr">
              <a:buNone/>
              <a:defRPr>
                <a:solidFill>
                  <a:schemeClr val="accent1"/>
                </a:solidFill>
                <a:latin typeface="+mj-l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a:t>Click to edit text</a:t>
            </a:r>
          </a:p>
        </p:txBody>
      </p:sp>
      <p:sp>
        <p:nvSpPr>
          <p:cNvPr id="20" name="Text Placeholder 6">
            <a:extLst>
              <a:ext uri="{FF2B5EF4-FFF2-40B4-BE49-F238E27FC236}">
                <a16:creationId xmlns:a16="http://schemas.microsoft.com/office/drawing/2014/main" id="{C35C28D9-525A-7B46-83CD-1B8534DADBB7}"/>
              </a:ext>
            </a:extLst>
          </p:cNvPr>
          <p:cNvSpPr>
            <a:spLocks noGrp="1"/>
          </p:cNvSpPr>
          <p:nvPr>
            <p:ph type="body" sz="quarter" idx="19" hasCustomPrompt="1"/>
          </p:nvPr>
        </p:nvSpPr>
        <p:spPr>
          <a:xfrm>
            <a:off x="6217920" y="2767883"/>
            <a:ext cx="2560320" cy="3307412"/>
          </a:xfrm>
          <a:prstGeom prst="rect">
            <a:avLst/>
          </a:prstGeom>
          <a:noFill/>
        </p:spPr>
        <p:txBody>
          <a:bodyPr tIns="182880" bIns="182880" anchor="t"/>
          <a:lstStyle>
            <a:lvl1pPr marL="0" indent="0" algn="ctr">
              <a:spcAft>
                <a:spcPts val="2000"/>
              </a:spcAft>
              <a:buNone/>
              <a:defRPr sz="1600">
                <a:solidFill>
                  <a:schemeClr val="tx1"/>
                </a:solidFill>
                <a:latin typeface="+mn-l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a:t>Click to edit list</a:t>
            </a:r>
          </a:p>
        </p:txBody>
      </p:sp>
      <p:cxnSp>
        <p:nvCxnSpPr>
          <p:cNvPr id="21" name="Straight Connector 20">
            <a:extLst>
              <a:ext uri="{FF2B5EF4-FFF2-40B4-BE49-F238E27FC236}">
                <a16:creationId xmlns:a16="http://schemas.microsoft.com/office/drawing/2014/main" id="{DB63B571-AE86-9B4F-B1AD-8F6B3503511E}"/>
              </a:ext>
            </a:extLst>
          </p:cNvPr>
          <p:cNvCxnSpPr>
            <a:cxnSpLocks/>
          </p:cNvCxnSpPr>
          <p:nvPr/>
        </p:nvCxnSpPr>
        <p:spPr>
          <a:xfrm>
            <a:off x="7059914" y="2558367"/>
            <a:ext cx="876337" cy="0"/>
          </a:xfrm>
          <a:prstGeom prst="line">
            <a:avLst/>
          </a:prstGeom>
          <a:ln w="50800">
            <a:solidFill>
              <a:schemeClr val="accent5"/>
            </a:solidFill>
          </a:ln>
        </p:spPr>
        <p:style>
          <a:lnRef idx="1">
            <a:schemeClr val="accent1"/>
          </a:lnRef>
          <a:fillRef idx="0">
            <a:schemeClr val="accent1"/>
          </a:fillRef>
          <a:effectRef idx="0">
            <a:schemeClr val="accent1"/>
          </a:effectRef>
          <a:fontRef idx="minor">
            <a:schemeClr val="tx1"/>
          </a:fontRef>
        </p:style>
      </p:cxnSp>
      <p:sp>
        <p:nvSpPr>
          <p:cNvPr id="22" name="Text Placeholder 6">
            <a:extLst>
              <a:ext uri="{FF2B5EF4-FFF2-40B4-BE49-F238E27FC236}">
                <a16:creationId xmlns:a16="http://schemas.microsoft.com/office/drawing/2014/main" id="{0D4592F4-545C-7B49-851C-9ED50B64741D}"/>
              </a:ext>
            </a:extLst>
          </p:cNvPr>
          <p:cNvSpPr>
            <a:spLocks noGrp="1"/>
          </p:cNvSpPr>
          <p:nvPr>
            <p:ph type="body" sz="quarter" idx="20" hasCustomPrompt="1"/>
          </p:nvPr>
        </p:nvSpPr>
        <p:spPr>
          <a:xfrm>
            <a:off x="9022080" y="1593644"/>
            <a:ext cx="2560320" cy="683683"/>
          </a:xfrm>
          <a:prstGeom prst="rect">
            <a:avLst/>
          </a:prstGeom>
          <a:noFill/>
        </p:spPr>
        <p:txBody>
          <a:bodyPr anchor="ctr"/>
          <a:lstStyle>
            <a:lvl1pPr marL="0" indent="0" algn="ctr">
              <a:buNone/>
              <a:defRPr>
                <a:solidFill>
                  <a:schemeClr val="accent1"/>
                </a:solidFill>
                <a:latin typeface="+mj-l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a:t>Click to edit text</a:t>
            </a:r>
          </a:p>
        </p:txBody>
      </p:sp>
      <p:sp>
        <p:nvSpPr>
          <p:cNvPr id="23" name="Text Placeholder 6">
            <a:extLst>
              <a:ext uri="{FF2B5EF4-FFF2-40B4-BE49-F238E27FC236}">
                <a16:creationId xmlns:a16="http://schemas.microsoft.com/office/drawing/2014/main" id="{D1DCC1BF-A1E4-204E-A192-45FA8B37641A}"/>
              </a:ext>
            </a:extLst>
          </p:cNvPr>
          <p:cNvSpPr>
            <a:spLocks noGrp="1"/>
          </p:cNvSpPr>
          <p:nvPr>
            <p:ph type="body" sz="quarter" idx="21" hasCustomPrompt="1"/>
          </p:nvPr>
        </p:nvSpPr>
        <p:spPr>
          <a:xfrm>
            <a:off x="9022080" y="2767883"/>
            <a:ext cx="2560320" cy="3307412"/>
          </a:xfrm>
          <a:prstGeom prst="rect">
            <a:avLst/>
          </a:prstGeom>
          <a:noFill/>
        </p:spPr>
        <p:txBody>
          <a:bodyPr tIns="182880" bIns="182880" anchor="t"/>
          <a:lstStyle>
            <a:lvl1pPr marL="0" indent="0" algn="ctr">
              <a:spcAft>
                <a:spcPts val="2000"/>
              </a:spcAft>
              <a:buNone/>
              <a:defRPr sz="1600">
                <a:solidFill>
                  <a:schemeClr val="tx1"/>
                </a:solidFill>
                <a:latin typeface="+mn-l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a:t>Click to edit list</a:t>
            </a:r>
          </a:p>
        </p:txBody>
      </p:sp>
      <p:cxnSp>
        <p:nvCxnSpPr>
          <p:cNvPr id="24" name="Straight Connector 23">
            <a:extLst>
              <a:ext uri="{FF2B5EF4-FFF2-40B4-BE49-F238E27FC236}">
                <a16:creationId xmlns:a16="http://schemas.microsoft.com/office/drawing/2014/main" id="{B3818EC7-4A74-EC4C-B75E-4E207C79BA40}"/>
              </a:ext>
            </a:extLst>
          </p:cNvPr>
          <p:cNvCxnSpPr>
            <a:cxnSpLocks/>
          </p:cNvCxnSpPr>
          <p:nvPr/>
        </p:nvCxnSpPr>
        <p:spPr>
          <a:xfrm>
            <a:off x="9864074" y="2558367"/>
            <a:ext cx="876337" cy="0"/>
          </a:xfrm>
          <a:prstGeom prst="line">
            <a:avLst/>
          </a:prstGeom>
          <a:ln w="50800">
            <a:solidFill>
              <a:schemeClr val="accent5"/>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2167653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Tx">
  <p:cSld name="3_Content with Caption - dark blue">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FFFE906A-AD6C-C21B-71DD-F1561791DB99}"/>
              </a:ext>
            </a:extLst>
          </p:cNvPr>
          <p:cNvSpPr/>
          <p:nvPr userDrawn="1"/>
        </p:nvSpPr>
        <p:spPr>
          <a:xfrm>
            <a:off x="-1" y="0"/>
            <a:ext cx="5183187"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99"/>
          </a:p>
        </p:txBody>
      </p:sp>
      <p:sp>
        <p:nvSpPr>
          <p:cNvPr id="2" name="Title 1"/>
          <p:cNvSpPr>
            <a:spLocks noGrp="1"/>
          </p:cNvSpPr>
          <p:nvPr>
            <p:ph type="title"/>
          </p:nvPr>
        </p:nvSpPr>
        <p:spPr>
          <a:xfrm>
            <a:off x="609602" y="1140102"/>
            <a:ext cx="3932237" cy="1009507"/>
          </a:xfrm>
        </p:spPr>
        <p:txBody>
          <a:bodyPr anchor="b">
            <a:spAutoFit/>
          </a:bodyPr>
          <a:lstStyle>
            <a:lvl1pPr>
              <a:defRPr sz="3197">
                <a:solidFill>
                  <a:schemeClr val="bg1"/>
                </a:solidFill>
              </a:defRPr>
            </a:lvl1pPr>
          </a:lstStyle>
          <a:p>
            <a:r>
              <a:rPr lang="en-US"/>
              <a:t>Click to edit Master title style</a:t>
            </a:r>
          </a:p>
        </p:txBody>
      </p:sp>
      <p:sp>
        <p:nvSpPr>
          <p:cNvPr id="3" name="Content Placeholder 2"/>
          <p:cNvSpPr>
            <a:spLocks noGrp="1"/>
          </p:cNvSpPr>
          <p:nvPr>
            <p:ph idx="1"/>
          </p:nvPr>
        </p:nvSpPr>
        <p:spPr>
          <a:xfrm>
            <a:off x="5183189" y="549409"/>
            <a:ext cx="6399212" cy="5622790"/>
          </a:xfrm>
          <a:prstGeom prst="rect">
            <a:avLst/>
          </a:prstGeom>
        </p:spPr>
        <p:txBody>
          <a:bodyPr>
            <a:normAutofit/>
          </a:bodyPr>
          <a:lstStyle>
            <a:lvl1pPr>
              <a:defRPr sz="2398">
                <a:latin typeface="+mn-lt"/>
              </a:defRPr>
            </a:lvl1pPr>
            <a:lvl2pPr>
              <a:defRPr sz="2398">
                <a:latin typeface="+mn-lt"/>
              </a:defRPr>
            </a:lvl2pPr>
            <a:lvl3pPr>
              <a:defRPr sz="1865">
                <a:latin typeface="+mn-lt"/>
              </a:defRPr>
            </a:lvl3pPr>
            <a:lvl4pPr>
              <a:defRPr sz="1599">
                <a:latin typeface="+mn-lt"/>
              </a:defRPr>
            </a:lvl4pPr>
            <a:lvl5pPr>
              <a:defRPr sz="1599">
                <a:latin typeface="+mn-lt"/>
              </a:defRPr>
            </a:lvl5pPr>
            <a:lvl6pPr>
              <a:defRPr sz="1998"/>
            </a:lvl6pPr>
            <a:lvl7pPr>
              <a:defRPr sz="1998"/>
            </a:lvl7pPr>
            <a:lvl8pPr>
              <a:defRPr sz="1998"/>
            </a:lvl8pPr>
            <a:lvl9pPr>
              <a:defRPr sz="1998"/>
            </a:lvl9pPr>
          </a:lstStyle>
          <a:p>
            <a:pPr lvl="0"/>
            <a:r>
              <a:rPr lang="en-US"/>
              <a:t>Click to edit Master text styles</a:t>
            </a:r>
          </a:p>
        </p:txBody>
      </p:sp>
      <p:sp>
        <p:nvSpPr>
          <p:cNvPr id="4" name="Text Placeholder 3"/>
          <p:cNvSpPr>
            <a:spLocks noGrp="1"/>
          </p:cNvSpPr>
          <p:nvPr>
            <p:ph type="body" sz="half" idx="2"/>
          </p:nvPr>
        </p:nvSpPr>
        <p:spPr>
          <a:xfrm>
            <a:off x="609602" y="2602327"/>
            <a:ext cx="3932237" cy="3569873"/>
          </a:xfrm>
          <a:prstGeom prst="rect">
            <a:avLst/>
          </a:prstGeom>
        </p:spPr>
        <p:txBody>
          <a:bodyPr/>
          <a:lstStyle>
            <a:lvl1pPr marL="0" indent="0">
              <a:buNone/>
              <a:defRPr sz="1599">
                <a:solidFill>
                  <a:schemeClr val="bg1"/>
                </a:solidFill>
              </a:defRPr>
            </a:lvl1pPr>
            <a:lvl2pPr marL="456777" indent="0">
              <a:buNone/>
              <a:defRPr sz="1399"/>
            </a:lvl2pPr>
            <a:lvl3pPr marL="913554" indent="0">
              <a:buNone/>
              <a:defRPr sz="1199"/>
            </a:lvl3pPr>
            <a:lvl4pPr marL="1370331" indent="0">
              <a:buNone/>
              <a:defRPr sz="999"/>
            </a:lvl4pPr>
            <a:lvl5pPr marL="1827108" indent="0">
              <a:buNone/>
              <a:defRPr sz="999"/>
            </a:lvl5pPr>
            <a:lvl6pPr marL="2283885" indent="0">
              <a:buNone/>
              <a:defRPr sz="999"/>
            </a:lvl6pPr>
            <a:lvl7pPr marL="2740663" indent="0">
              <a:buNone/>
              <a:defRPr sz="999"/>
            </a:lvl7pPr>
            <a:lvl8pPr marL="3197440" indent="0">
              <a:buNone/>
              <a:defRPr sz="999"/>
            </a:lvl8pPr>
            <a:lvl9pPr marL="3654217" indent="0">
              <a:buNone/>
              <a:defRPr sz="999"/>
            </a:lvl9pPr>
          </a:lstStyle>
          <a:p>
            <a:pPr lvl="0"/>
            <a:r>
              <a:rPr lang="en-US"/>
              <a:t>Click to edit Master text styles</a:t>
            </a:r>
          </a:p>
        </p:txBody>
      </p:sp>
      <p:cxnSp>
        <p:nvCxnSpPr>
          <p:cNvPr id="5" name="Straight Connector 4">
            <a:extLst>
              <a:ext uri="{FF2B5EF4-FFF2-40B4-BE49-F238E27FC236}">
                <a16:creationId xmlns:a16="http://schemas.microsoft.com/office/drawing/2014/main" id="{FCA7E839-900D-774E-8F56-838F3D878E5D}"/>
              </a:ext>
            </a:extLst>
          </p:cNvPr>
          <p:cNvCxnSpPr>
            <a:cxnSpLocks/>
          </p:cNvCxnSpPr>
          <p:nvPr/>
        </p:nvCxnSpPr>
        <p:spPr>
          <a:xfrm>
            <a:off x="770789" y="2343798"/>
            <a:ext cx="876337" cy="0"/>
          </a:xfrm>
          <a:prstGeom prst="line">
            <a:avLst/>
          </a:prstGeom>
          <a:ln w="41275">
            <a:solidFill>
              <a:schemeClr val="accent5"/>
            </a:solidFill>
          </a:ln>
        </p:spPr>
        <p:style>
          <a:lnRef idx="1">
            <a:schemeClr val="accent1"/>
          </a:lnRef>
          <a:fillRef idx="0">
            <a:schemeClr val="accent1"/>
          </a:fillRef>
          <a:effectRef idx="0">
            <a:schemeClr val="accent1"/>
          </a:effectRef>
          <a:fontRef idx="minor">
            <a:schemeClr val="tx1"/>
          </a:fontRef>
        </p:style>
      </p:cxnSp>
      <p:sp>
        <p:nvSpPr>
          <p:cNvPr id="7" name="Footer Placeholder 6">
            <a:extLst>
              <a:ext uri="{FF2B5EF4-FFF2-40B4-BE49-F238E27FC236}">
                <a16:creationId xmlns:a16="http://schemas.microsoft.com/office/drawing/2014/main" id="{F398E12F-AA86-A145-9CF8-29B16647B5D7}"/>
              </a:ext>
            </a:extLst>
          </p:cNvPr>
          <p:cNvSpPr>
            <a:spLocks noGrp="1"/>
          </p:cNvSpPr>
          <p:nvPr>
            <p:ph type="ftr" sz="quarter" idx="10"/>
          </p:nvPr>
        </p:nvSpPr>
        <p:spPr>
          <a:xfrm>
            <a:off x="5183187" y="6356352"/>
            <a:ext cx="4825572" cy="366182"/>
          </a:xfrm>
        </p:spPr>
        <p:txBody>
          <a:bodyPr/>
          <a:lstStyle/>
          <a:p>
            <a:r>
              <a:rPr lang="en-US"/>
              <a:t>Footer Placeholder</a:t>
            </a:r>
          </a:p>
        </p:txBody>
      </p:sp>
      <p:sp>
        <p:nvSpPr>
          <p:cNvPr id="8" name="Slide Number Placeholder 7">
            <a:extLst>
              <a:ext uri="{FF2B5EF4-FFF2-40B4-BE49-F238E27FC236}">
                <a16:creationId xmlns:a16="http://schemas.microsoft.com/office/drawing/2014/main" id="{4447E94C-EEBE-AB45-9D6D-305F48184A62}"/>
              </a:ext>
            </a:extLst>
          </p:cNvPr>
          <p:cNvSpPr>
            <a:spLocks noGrp="1"/>
          </p:cNvSpPr>
          <p:nvPr>
            <p:ph type="sldNum" sz="quarter" idx="11"/>
          </p:nvPr>
        </p:nvSpPr>
        <p:spPr/>
        <p:txBody>
          <a:bodyPr/>
          <a:lstStyle>
            <a:lvl1pPr>
              <a:defRPr>
                <a:solidFill>
                  <a:schemeClr val="accent6"/>
                </a:solidFill>
              </a:defRPr>
            </a:lvl1pPr>
          </a:lstStyle>
          <a:p>
            <a:fld id="{1FB7619A-6EB4-314B-A828-43778AAD643B}" type="slidenum">
              <a:rPr lang="en-US" smtClean="0"/>
              <a:t>‹#›</a:t>
            </a:fld>
            <a:endParaRPr lang="en-US"/>
          </a:p>
        </p:txBody>
      </p:sp>
    </p:spTree>
    <p:extLst>
      <p:ext uri="{BB962C8B-B14F-4D97-AF65-F5344CB8AC3E}">
        <p14:creationId xmlns:p14="http://schemas.microsoft.com/office/powerpoint/2010/main" val="86695416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3" y="1140101"/>
            <a:ext cx="3932237" cy="1009507"/>
          </a:xfrm>
        </p:spPr>
        <p:txBody>
          <a:bodyPr anchor="b">
            <a:spAutoFit/>
          </a:bodyPr>
          <a:lstStyle>
            <a:lvl1pPr>
              <a:defRPr sz="3200"/>
            </a:lvl1pPr>
          </a:lstStyle>
          <a:p>
            <a:r>
              <a:rPr lang="en-US"/>
              <a:t>Click to edit Master title style</a:t>
            </a:r>
          </a:p>
        </p:txBody>
      </p:sp>
      <p:sp>
        <p:nvSpPr>
          <p:cNvPr id="3" name="Content Placeholder 2"/>
          <p:cNvSpPr>
            <a:spLocks noGrp="1"/>
          </p:cNvSpPr>
          <p:nvPr>
            <p:ph idx="1"/>
          </p:nvPr>
        </p:nvSpPr>
        <p:spPr>
          <a:xfrm>
            <a:off x="5183187" y="549410"/>
            <a:ext cx="6399212" cy="5622791"/>
          </a:xfrm>
          <a:prstGeom prst="rect">
            <a:avLst/>
          </a:prstGeom>
        </p:spPr>
        <p:txBody>
          <a:bodyPr>
            <a:normAutofit/>
          </a:bodyPr>
          <a:lstStyle>
            <a:lvl1pPr>
              <a:defRPr sz="2400">
                <a:latin typeface="+mn-lt"/>
              </a:defRPr>
            </a:lvl1pPr>
            <a:lvl2pPr>
              <a:defRPr sz="2400">
                <a:latin typeface="+mn-lt"/>
              </a:defRPr>
            </a:lvl2pPr>
            <a:lvl3pPr>
              <a:defRPr sz="1867">
                <a:latin typeface="+mn-lt"/>
              </a:defRPr>
            </a:lvl3pPr>
            <a:lvl4pPr>
              <a:defRPr sz="1600">
                <a:latin typeface="+mn-lt"/>
              </a:defRPr>
            </a:lvl4pPr>
            <a:lvl5pPr>
              <a:defRPr sz="1600">
                <a:latin typeface="+mn-lt"/>
              </a:defRPr>
            </a:lvl5pPr>
            <a:lvl6pPr>
              <a:defRPr sz="2000"/>
            </a:lvl6pPr>
            <a:lvl7pPr>
              <a:defRPr sz="2000"/>
            </a:lvl7pPr>
            <a:lvl8pPr>
              <a:defRPr sz="2000"/>
            </a:lvl8pPr>
            <a:lvl9pPr>
              <a:defRPr sz="2000"/>
            </a:lvl9pPr>
          </a:lstStyle>
          <a:p>
            <a:pPr lvl="0"/>
            <a:r>
              <a:rPr lang="en-US"/>
              <a:t>Click to edit Master text styles</a:t>
            </a:r>
          </a:p>
        </p:txBody>
      </p:sp>
      <p:sp>
        <p:nvSpPr>
          <p:cNvPr id="4" name="Text Placeholder 3"/>
          <p:cNvSpPr>
            <a:spLocks noGrp="1"/>
          </p:cNvSpPr>
          <p:nvPr>
            <p:ph type="body" sz="half" idx="2"/>
          </p:nvPr>
        </p:nvSpPr>
        <p:spPr>
          <a:xfrm>
            <a:off x="609603" y="2602329"/>
            <a:ext cx="3932237" cy="3569873"/>
          </a:xfrm>
          <a:prstGeom prst="rect">
            <a:avLst/>
          </a:prstGeom>
        </p:spPr>
        <p:txBody>
          <a:bodyPr/>
          <a:lstStyle>
            <a:lvl1pPr marL="0" indent="0">
              <a:buNone/>
              <a:defRPr sz="1600"/>
            </a:lvl1pPr>
            <a:lvl2pPr marL="457178" indent="0">
              <a:buNone/>
              <a:defRPr sz="1400"/>
            </a:lvl2pPr>
            <a:lvl3pPr marL="914354" indent="0">
              <a:buNone/>
              <a:defRPr sz="1200"/>
            </a:lvl3pPr>
            <a:lvl4pPr marL="1371532" indent="0">
              <a:buNone/>
              <a:defRPr sz="1000"/>
            </a:lvl4pPr>
            <a:lvl5pPr marL="1828709" indent="0">
              <a:buNone/>
              <a:defRPr sz="1000"/>
            </a:lvl5pPr>
            <a:lvl6pPr marL="2285886" indent="0">
              <a:buNone/>
              <a:defRPr sz="1000"/>
            </a:lvl6pPr>
            <a:lvl7pPr marL="2743062" indent="0">
              <a:buNone/>
              <a:defRPr sz="1000"/>
            </a:lvl7pPr>
            <a:lvl8pPr marL="3200240" indent="0">
              <a:buNone/>
              <a:defRPr sz="1000"/>
            </a:lvl8pPr>
            <a:lvl9pPr marL="3657418" indent="0">
              <a:buNone/>
              <a:defRPr sz="1000"/>
            </a:lvl9pPr>
          </a:lstStyle>
          <a:p>
            <a:pPr lvl="0"/>
            <a:r>
              <a:rPr lang="en-US"/>
              <a:t>Click to edit Master text styles</a:t>
            </a:r>
          </a:p>
        </p:txBody>
      </p:sp>
      <p:cxnSp>
        <p:nvCxnSpPr>
          <p:cNvPr id="5" name="Straight Connector 4">
            <a:extLst>
              <a:ext uri="{FF2B5EF4-FFF2-40B4-BE49-F238E27FC236}">
                <a16:creationId xmlns:a16="http://schemas.microsoft.com/office/drawing/2014/main" id="{FCA7E839-900D-774E-8F56-838F3D878E5D}"/>
              </a:ext>
            </a:extLst>
          </p:cNvPr>
          <p:cNvCxnSpPr>
            <a:cxnSpLocks/>
          </p:cNvCxnSpPr>
          <p:nvPr/>
        </p:nvCxnSpPr>
        <p:spPr>
          <a:xfrm>
            <a:off x="770789" y="2343797"/>
            <a:ext cx="876337" cy="0"/>
          </a:xfrm>
          <a:prstGeom prst="line">
            <a:avLst/>
          </a:prstGeom>
          <a:ln w="41275">
            <a:solidFill>
              <a:schemeClr val="accent1"/>
            </a:solidFill>
          </a:ln>
        </p:spPr>
        <p:style>
          <a:lnRef idx="1">
            <a:schemeClr val="accent1"/>
          </a:lnRef>
          <a:fillRef idx="0">
            <a:schemeClr val="accent1"/>
          </a:fillRef>
          <a:effectRef idx="0">
            <a:schemeClr val="accent1"/>
          </a:effectRef>
          <a:fontRef idx="minor">
            <a:schemeClr val="tx1"/>
          </a:fontRef>
        </p:style>
      </p:cxnSp>
      <p:sp>
        <p:nvSpPr>
          <p:cNvPr id="6" name="Footer Placeholder 5">
            <a:extLst>
              <a:ext uri="{FF2B5EF4-FFF2-40B4-BE49-F238E27FC236}">
                <a16:creationId xmlns:a16="http://schemas.microsoft.com/office/drawing/2014/main" id="{949752F4-6AA8-0A44-B1F4-ACD11274616F}"/>
              </a:ext>
            </a:extLst>
          </p:cNvPr>
          <p:cNvSpPr>
            <a:spLocks noGrp="1"/>
          </p:cNvSpPr>
          <p:nvPr>
            <p:ph type="ftr" sz="quarter" idx="10"/>
          </p:nvPr>
        </p:nvSpPr>
        <p:spPr/>
        <p:txBody>
          <a:bodyPr/>
          <a:lstStyle/>
          <a:p>
            <a:endParaRPr lang="en-US"/>
          </a:p>
        </p:txBody>
      </p:sp>
      <p:sp>
        <p:nvSpPr>
          <p:cNvPr id="7" name="Slide Number Placeholder 6">
            <a:extLst>
              <a:ext uri="{FF2B5EF4-FFF2-40B4-BE49-F238E27FC236}">
                <a16:creationId xmlns:a16="http://schemas.microsoft.com/office/drawing/2014/main" id="{150F23C2-6EED-534D-BF00-DF11CA20057D}"/>
              </a:ext>
            </a:extLst>
          </p:cNvPr>
          <p:cNvSpPr>
            <a:spLocks noGrp="1"/>
          </p:cNvSpPr>
          <p:nvPr>
            <p:ph type="sldNum" sz="quarter" idx="11"/>
          </p:nvPr>
        </p:nvSpPr>
        <p:spPr/>
        <p:txBody>
          <a:bodyPr/>
          <a:lstStyle/>
          <a:p>
            <a:fld id="{F7CADEA9-0AFC-B549-B690-A46B9B6402E4}" type="slidenum">
              <a:rPr lang="en-US" smtClean="0"/>
              <a:pPr/>
              <a:t>‹#›</a:t>
            </a:fld>
            <a:endParaRPr lang="en-US"/>
          </a:p>
        </p:txBody>
      </p:sp>
    </p:spTree>
    <p:extLst>
      <p:ext uri="{BB962C8B-B14F-4D97-AF65-F5344CB8AC3E}">
        <p14:creationId xmlns:p14="http://schemas.microsoft.com/office/powerpoint/2010/main" val="364722724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Content with Caption - dark blue">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892FA5D5-D3F6-6746-A048-3FA1713873EB}"/>
              </a:ext>
            </a:extLst>
          </p:cNvPr>
          <p:cNvSpPr/>
          <p:nvPr/>
        </p:nvSpPr>
        <p:spPr>
          <a:xfrm>
            <a:off x="0" y="0"/>
            <a:ext cx="4825573"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 name="Title 1"/>
          <p:cNvSpPr>
            <a:spLocks noGrp="1"/>
          </p:cNvSpPr>
          <p:nvPr>
            <p:ph type="title"/>
          </p:nvPr>
        </p:nvSpPr>
        <p:spPr>
          <a:xfrm>
            <a:off x="609603" y="1140101"/>
            <a:ext cx="3932237" cy="1009507"/>
          </a:xfrm>
        </p:spPr>
        <p:txBody>
          <a:bodyPr anchor="b">
            <a:spAutoFit/>
          </a:bodyPr>
          <a:lstStyle>
            <a:lvl1pPr>
              <a:defRPr sz="3200">
                <a:solidFill>
                  <a:schemeClr val="bg1"/>
                </a:solidFill>
              </a:defRPr>
            </a:lvl1pPr>
          </a:lstStyle>
          <a:p>
            <a:r>
              <a:rPr lang="en-US"/>
              <a:t>Click to edit Master title style</a:t>
            </a:r>
          </a:p>
        </p:txBody>
      </p:sp>
      <p:sp>
        <p:nvSpPr>
          <p:cNvPr id="3" name="Content Placeholder 2"/>
          <p:cNvSpPr>
            <a:spLocks noGrp="1"/>
          </p:cNvSpPr>
          <p:nvPr>
            <p:ph idx="1"/>
          </p:nvPr>
        </p:nvSpPr>
        <p:spPr>
          <a:xfrm>
            <a:off x="5183187" y="549410"/>
            <a:ext cx="6399212" cy="5622791"/>
          </a:xfrm>
          <a:prstGeom prst="rect">
            <a:avLst/>
          </a:prstGeom>
        </p:spPr>
        <p:txBody>
          <a:bodyPr>
            <a:normAutofit/>
          </a:bodyPr>
          <a:lstStyle>
            <a:lvl1pPr>
              <a:defRPr sz="2400">
                <a:latin typeface="+mn-lt"/>
              </a:defRPr>
            </a:lvl1pPr>
            <a:lvl2pPr>
              <a:defRPr sz="2400">
                <a:latin typeface="+mn-lt"/>
              </a:defRPr>
            </a:lvl2pPr>
            <a:lvl3pPr>
              <a:defRPr sz="1867">
                <a:latin typeface="+mn-lt"/>
              </a:defRPr>
            </a:lvl3pPr>
            <a:lvl4pPr>
              <a:defRPr sz="1600">
                <a:latin typeface="+mn-lt"/>
              </a:defRPr>
            </a:lvl4pPr>
            <a:lvl5pPr>
              <a:defRPr sz="1600">
                <a:latin typeface="+mn-lt"/>
              </a:defRPr>
            </a:lvl5pPr>
            <a:lvl6pPr>
              <a:defRPr sz="2000"/>
            </a:lvl6pPr>
            <a:lvl7pPr>
              <a:defRPr sz="2000"/>
            </a:lvl7pPr>
            <a:lvl8pPr>
              <a:defRPr sz="2000"/>
            </a:lvl8pPr>
            <a:lvl9pPr>
              <a:defRPr sz="2000"/>
            </a:lvl9pPr>
          </a:lstStyle>
          <a:p>
            <a:pPr lvl="0"/>
            <a:r>
              <a:rPr lang="en-US"/>
              <a:t>Click to edit Master text styles</a:t>
            </a:r>
          </a:p>
        </p:txBody>
      </p:sp>
      <p:sp>
        <p:nvSpPr>
          <p:cNvPr id="4" name="Text Placeholder 3"/>
          <p:cNvSpPr>
            <a:spLocks noGrp="1"/>
          </p:cNvSpPr>
          <p:nvPr>
            <p:ph type="body" sz="half" idx="2"/>
          </p:nvPr>
        </p:nvSpPr>
        <p:spPr>
          <a:xfrm>
            <a:off x="609603" y="2602329"/>
            <a:ext cx="3932237" cy="3569873"/>
          </a:xfrm>
          <a:prstGeom prst="rect">
            <a:avLst/>
          </a:prstGeom>
        </p:spPr>
        <p:txBody>
          <a:bodyPr/>
          <a:lstStyle>
            <a:lvl1pPr marL="0" indent="0">
              <a:buNone/>
              <a:defRPr sz="1600">
                <a:solidFill>
                  <a:schemeClr val="bg1"/>
                </a:solidFill>
              </a:defRPr>
            </a:lvl1pPr>
            <a:lvl2pPr marL="457178" indent="0">
              <a:buNone/>
              <a:defRPr sz="1400"/>
            </a:lvl2pPr>
            <a:lvl3pPr marL="914354" indent="0">
              <a:buNone/>
              <a:defRPr sz="1200"/>
            </a:lvl3pPr>
            <a:lvl4pPr marL="1371532" indent="0">
              <a:buNone/>
              <a:defRPr sz="1000"/>
            </a:lvl4pPr>
            <a:lvl5pPr marL="1828709" indent="0">
              <a:buNone/>
              <a:defRPr sz="1000"/>
            </a:lvl5pPr>
            <a:lvl6pPr marL="2285886" indent="0">
              <a:buNone/>
              <a:defRPr sz="1000"/>
            </a:lvl6pPr>
            <a:lvl7pPr marL="2743062" indent="0">
              <a:buNone/>
              <a:defRPr sz="1000"/>
            </a:lvl7pPr>
            <a:lvl8pPr marL="3200240" indent="0">
              <a:buNone/>
              <a:defRPr sz="1000"/>
            </a:lvl8pPr>
            <a:lvl9pPr marL="3657418" indent="0">
              <a:buNone/>
              <a:defRPr sz="1000"/>
            </a:lvl9pPr>
          </a:lstStyle>
          <a:p>
            <a:pPr lvl="0"/>
            <a:r>
              <a:rPr lang="en-US"/>
              <a:t>Click to edit Master text styles</a:t>
            </a:r>
          </a:p>
        </p:txBody>
      </p:sp>
      <p:cxnSp>
        <p:nvCxnSpPr>
          <p:cNvPr id="5" name="Straight Connector 4">
            <a:extLst>
              <a:ext uri="{FF2B5EF4-FFF2-40B4-BE49-F238E27FC236}">
                <a16:creationId xmlns:a16="http://schemas.microsoft.com/office/drawing/2014/main" id="{FCA7E839-900D-774E-8F56-838F3D878E5D}"/>
              </a:ext>
            </a:extLst>
          </p:cNvPr>
          <p:cNvCxnSpPr>
            <a:cxnSpLocks/>
          </p:cNvCxnSpPr>
          <p:nvPr/>
        </p:nvCxnSpPr>
        <p:spPr>
          <a:xfrm>
            <a:off x="770789" y="2343797"/>
            <a:ext cx="876337" cy="0"/>
          </a:xfrm>
          <a:prstGeom prst="line">
            <a:avLst/>
          </a:prstGeom>
          <a:ln w="41275">
            <a:solidFill>
              <a:schemeClr val="accent5"/>
            </a:solidFill>
          </a:ln>
        </p:spPr>
        <p:style>
          <a:lnRef idx="1">
            <a:schemeClr val="accent1"/>
          </a:lnRef>
          <a:fillRef idx="0">
            <a:schemeClr val="accent1"/>
          </a:fillRef>
          <a:effectRef idx="0">
            <a:schemeClr val="accent1"/>
          </a:effectRef>
          <a:fontRef idx="minor">
            <a:schemeClr val="tx1"/>
          </a:fontRef>
        </p:style>
      </p:cxnSp>
      <p:sp>
        <p:nvSpPr>
          <p:cNvPr id="7" name="Footer Placeholder 6">
            <a:extLst>
              <a:ext uri="{FF2B5EF4-FFF2-40B4-BE49-F238E27FC236}">
                <a16:creationId xmlns:a16="http://schemas.microsoft.com/office/drawing/2014/main" id="{F398E12F-AA86-A145-9CF8-29B16647B5D7}"/>
              </a:ext>
            </a:extLst>
          </p:cNvPr>
          <p:cNvSpPr>
            <a:spLocks noGrp="1"/>
          </p:cNvSpPr>
          <p:nvPr>
            <p:ph type="ftr" sz="quarter" idx="10"/>
          </p:nvPr>
        </p:nvSpPr>
        <p:spPr>
          <a:xfrm>
            <a:off x="5183187" y="6356353"/>
            <a:ext cx="4825572" cy="366183"/>
          </a:xfrm>
        </p:spPr>
        <p:txBody>
          <a:bodyPr/>
          <a:lstStyle/>
          <a:p>
            <a:endParaRPr lang="en-US"/>
          </a:p>
        </p:txBody>
      </p:sp>
      <p:sp>
        <p:nvSpPr>
          <p:cNvPr id="8" name="Slide Number Placeholder 7">
            <a:extLst>
              <a:ext uri="{FF2B5EF4-FFF2-40B4-BE49-F238E27FC236}">
                <a16:creationId xmlns:a16="http://schemas.microsoft.com/office/drawing/2014/main" id="{4447E94C-EEBE-AB45-9D6D-305F48184A62}"/>
              </a:ext>
            </a:extLst>
          </p:cNvPr>
          <p:cNvSpPr>
            <a:spLocks noGrp="1"/>
          </p:cNvSpPr>
          <p:nvPr>
            <p:ph type="sldNum" sz="quarter" idx="11"/>
          </p:nvPr>
        </p:nvSpPr>
        <p:spPr/>
        <p:txBody>
          <a:bodyPr/>
          <a:lstStyle>
            <a:lvl1pPr>
              <a:defRPr>
                <a:solidFill>
                  <a:schemeClr val="accent6"/>
                </a:solidFill>
              </a:defRPr>
            </a:lvl1pPr>
          </a:lstStyle>
          <a:p>
            <a:fld id="{F7CADEA9-0AFC-B549-B690-A46B9B6402E4}" type="slidenum">
              <a:rPr lang="en-US" smtClean="0"/>
              <a:pPr/>
              <a:t>‹#›</a:t>
            </a:fld>
            <a:endParaRPr lang="en-US"/>
          </a:p>
        </p:txBody>
      </p:sp>
    </p:spTree>
    <p:extLst>
      <p:ext uri="{BB962C8B-B14F-4D97-AF65-F5344CB8AC3E}">
        <p14:creationId xmlns:p14="http://schemas.microsoft.com/office/powerpoint/2010/main" val="281119409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Content - side by side layout">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892FA5D5-D3F6-6746-A048-3FA1713873EB}"/>
              </a:ext>
            </a:extLst>
          </p:cNvPr>
          <p:cNvSpPr/>
          <p:nvPr/>
        </p:nvSpPr>
        <p:spPr>
          <a:xfrm>
            <a:off x="2" y="0"/>
            <a:ext cx="4252332"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 name="Title 1"/>
          <p:cNvSpPr>
            <a:spLocks noGrp="1"/>
          </p:cNvSpPr>
          <p:nvPr>
            <p:ph type="title"/>
          </p:nvPr>
        </p:nvSpPr>
        <p:spPr>
          <a:xfrm>
            <a:off x="609602" y="2219738"/>
            <a:ext cx="3305716" cy="1452705"/>
          </a:xfrm>
        </p:spPr>
        <p:txBody>
          <a:bodyPr anchor="ctr">
            <a:spAutoFit/>
          </a:bodyPr>
          <a:lstStyle>
            <a:lvl1pPr>
              <a:defRPr sz="3200">
                <a:solidFill>
                  <a:schemeClr val="bg1"/>
                </a:solidFill>
              </a:defRPr>
            </a:lvl1pPr>
          </a:lstStyle>
          <a:p>
            <a:r>
              <a:rPr lang="en-US"/>
              <a:t>Click to edit Master title style</a:t>
            </a:r>
          </a:p>
        </p:txBody>
      </p:sp>
      <p:sp>
        <p:nvSpPr>
          <p:cNvPr id="3" name="Content Placeholder 2"/>
          <p:cNvSpPr>
            <a:spLocks noGrp="1"/>
          </p:cNvSpPr>
          <p:nvPr>
            <p:ph idx="1"/>
          </p:nvPr>
        </p:nvSpPr>
        <p:spPr>
          <a:xfrm>
            <a:off x="4524917" y="549410"/>
            <a:ext cx="7057483" cy="5622791"/>
          </a:xfrm>
          <a:prstGeom prst="rect">
            <a:avLst/>
          </a:prstGeom>
        </p:spPr>
        <p:txBody>
          <a:bodyPr>
            <a:normAutofit/>
          </a:bodyPr>
          <a:lstStyle>
            <a:lvl1pPr>
              <a:defRPr sz="2400">
                <a:latin typeface="+mn-lt"/>
              </a:defRPr>
            </a:lvl1pPr>
            <a:lvl2pPr>
              <a:defRPr sz="2400">
                <a:latin typeface="+mn-lt"/>
              </a:defRPr>
            </a:lvl2pPr>
            <a:lvl3pPr>
              <a:defRPr sz="1867">
                <a:latin typeface="+mn-lt"/>
              </a:defRPr>
            </a:lvl3pPr>
            <a:lvl4pPr>
              <a:defRPr sz="1600">
                <a:latin typeface="+mn-lt"/>
              </a:defRPr>
            </a:lvl4pPr>
            <a:lvl5pPr>
              <a:defRPr sz="1600">
                <a:latin typeface="+mn-lt"/>
              </a:defRPr>
            </a:lvl5pPr>
            <a:lvl6pPr>
              <a:defRPr sz="2000"/>
            </a:lvl6pPr>
            <a:lvl7pPr>
              <a:defRPr sz="2000"/>
            </a:lvl7pPr>
            <a:lvl8pPr>
              <a:defRPr sz="2000"/>
            </a:lvl8pPr>
            <a:lvl9pPr>
              <a:defRPr sz="2000"/>
            </a:lvl9pPr>
          </a:lstStyle>
          <a:p>
            <a:pPr lvl="0"/>
            <a:r>
              <a:rPr lang="en-US"/>
              <a:t>Click to edit Master text styles</a:t>
            </a:r>
          </a:p>
        </p:txBody>
      </p:sp>
      <p:sp>
        <p:nvSpPr>
          <p:cNvPr id="7" name="Footer Placeholder 6">
            <a:extLst>
              <a:ext uri="{FF2B5EF4-FFF2-40B4-BE49-F238E27FC236}">
                <a16:creationId xmlns:a16="http://schemas.microsoft.com/office/drawing/2014/main" id="{A6C3BEB0-30F3-5C41-B241-AE8228986168}"/>
              </a:ext>
            </a:extLst>
          </p:cNvPr>
          <p:cNvSpPr>
            <a:spLocks noGrp="1"/>
          </p:cNvSpPr>
          <p:nvPr>
            <p:ph type="ftr" sz="quarter" idx="10"/>
          </p:nvPr>
        </p:nvSpPr>
        <p:spPr>
          <a:xfrm>
            <a:off x="4524917" y="6356353"/>
            <a:ext cx="5506224" cy="366183"/>
          </a:xfrm>
        </p:spPr>
        <p:txBody>
          <a:bodyPr/>
          <a:lstStyle/>
          <a:p>
            <a:endParaRPr lang="en-US"/>
          </a:p>
        </p:txBody>
      </p:sp>
      <p:sp>
        <p:nvSpPr>
          <p:cNvPr id="8" name="Slide Number Placeholder 7">
            <a:extLst>
              <a:ext uri="{FF2B5EF4-FFF2-40B4-BE49-F238E27FC236}">
                <a16:creationId xmlns:a16="http://schemas.microsoft.com/office/drawing/2014/main" id="{B7689763-8D25-F440-8F2A-2D1F41E9E51A}"/>
              </a:ext>
            </a:extLst>
          </p:cNvPr>
          <p:cNvSpPr>
            <a:spLocks noGrp="1"/>
          </p:cNvSpPr>
          <p:nvPr>
            <p:ph type="sldNum" sz="quarter" idx="11"/>
          </p:nvPr>
        </p:nvSpPr>
        <p:spPr/>
        <p:txBody>
          <a:bodyPr/>
          <a:lstStyle>
            <a:lvl1pPr>
              <a:defRPr>
                <a:solidFill>
                  <a:schemeClr val="accent6"/>
                </a:solidFill>
              </a:defRPr>
            </a:lvl1pPr>
          </a:lstStyle>
          <a:p>
            <a:fld id="{F7CADEA9-0AFC-B549-B690-A46B9B6402E4}" type="slidenum">
              <a:rPr lang="en-US" smtClean="0"/>
              <a:pPr/>
              <a:t>‹#›</a:t>
            </a:fld>
            <a:endParaRPr lang="en-US"/>
          </a:p>
        </p:txBody>
      </p:sp>
    </p:spTree>
    <p:extLst>
      <p:ext uri="{BB962C8B-B14F-4D97-AF65-F5344CB8AC3E}">
        <p14:creationId xmlns:p14="http://schemas.microsoft.com/office/powerpoint/2010/main" val="339694308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2_Content - side by side layout">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892FA5D5-D3F6-6746-A048-3FA1713873EB}"/>
              </a:ext>
            </a:extLst>
          </p:cNvPr>
          <p:cNvSpPr/>
          <p:nvPr/>
        </p:nvSpPr>
        <p:spPr>
          <a:xfrm>
            <a:off x="4215162" y="549410"/>
            <a:ext cx="7976839" cy="575918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 name="Title 1"/>
          <p:cNvSpPr>
            <a:spLocks noGrp="1"/>
          </p:cNvSpPr>
          <p:nvPr>
            <p:ph type="title"/>
          </p:nvPr>
        </p:nvSpPr>
        <p:spPr>
          <a:xfrm>
            <a:off x="609601" y="549410"/>
            <a:ext cx="3305716" cy="1452705"/>
          </a:xfrm>
        </p:spPr>
        <p:txBody>
          <a:bodyPr anchor="ctr">
            <a:spAutoFit/>
          </a:bodyPr>
          <a:lstStyle>
            <a:lvl1pPr>
              <a:defRPr sz="3200">
                <a:solidFill>
                  <a:schemeClr val="tx2"/>
                </a:solidFill>
              </a:defRPr>
            </a:lvl1pPr>
          </a:lstStyle>
          <a:p>
            <a:r>
              <a:rPr lang="en-US"/>
              <a:t>Click to edit Master title style</a:t>
            </a:r>
          </a:p>
        </p:txBody>
      </p:sp>
      <p:sp>
        <p:nvSpPr>
          <p:cNvPr id="3" name="Content Placeholder 2"/>
          <p:cNvSpPr>
            <a:spLocks noGrp="1"/>
          </p:cNvSpPr>
          <p:nvPr>
            <p:ph idx="1"/>
          </p:nvPr>
        </p:nvSpPr>
        <p:spPr>
          <a:xfrm>
            <a:off x="4524917" y="742124"/>
            <a:ext cx="7362283" cy="5314121"/>
          </a:xfrm>
          <a:prstGeom prst="rect">
            <a:avLst/>
          </a:prstGeom>
        </p:spPr>
        <p:txBody>
          <a:bodyPr>
            <a:normAutofit/>
          </a:bodyPr>
          <a:lstStyle>
            <a:lvl1pPr>
              <a:defRPr sz="2400">
                <a:latin typeface="+mn-lt"/>
              </a:defRPr>
            </a:lvl1pPr>
            <a:lvl2pPr>
              <a:defRPr sz="2400">
                <a:latin typeface="+mn-lt"/>
              </a:defRPr>
            </a:lvl2pPr>
            <a:lvl3pPr>
              <a:defRPr sz="1867">
                <a:latin typeface="+mn-lt"/>
              </a:defRPr>
            </a:lvl3pPr>
            <a:lvl4pPr>
              <a:defRPr sz="1600">
                <a:latin typeface="+mn-lt"/>
              </a:defRPr>
            </a:lvl4pPr>
            <a:lvl5pPr>
              <a:defRPr sz="1600">
                <a:latin typeface="+mn-lt"/>
              </a:defRPr>
            </a:lvl5pPr>
            <a:lvl6pPr>
              <a:defRPr sz="2000"/>
            </a:lvl6pPr>
            <a:lvl7pPr>
              <a:defRPr sz="2000"/>
            </a:lvl7pPr>
            <a:lvl8pPr>
              <a:defRPr sz="2000"/>
            </a:lvl8pPr>
            <a:lvl9pPr>
              <a:defRPr sz="2000"/>
            </a:lvl9pPr>
          </a:lstStyle>
          <a:p>
            <a:pPr lvl="0"/>
            <a:r>
              <a:rPr lang="en-US"/>
              <a:t>Click to edit Master text styles</a:t>
            </a:r>
          </a:p>
        </p:txBody>
      </p:sp>
      <p:sp>
        <p:nvSpPr>
          <p:cNvPr id="7" name="Footer Placeholder 6">
            <a:extLst>
              <a:ext uri="{FF2B5EF4-FFF2-40B4-BE49-F238E27FC236}">
                <a16:creationId xmlns:a16="http://schemas.microsoft.com/office/drawing/2014/main" id="{A6C3BEB0-30F3-5C41-B241-AE8228986168}"/>
              </a:ext>
            </a:extLst>
          </p:cNvPr>
          <p:cNvSpPr>
            <a:spLocks noGrp="1"/>
          </p:cNvSpPr>
          <p:nvPr>
            <p:ph type="ftr" sz="quarter" idx="10"/>
          </p:nvPr>
        </p:nvSpPr>
        <p:spPr>
          <a:xfrm>
            <a:off x="4524917" y="6356353"/>
            <a:ext cx="5506224" cy="366183"/>
          </a:xfrm>
        </p:spPr>
        <p:txBody>
          <a:bodyPr/>
          <a:lstStyle/>
          <a:p>
            <a:endParaRPr lang="en-US"/>
          </a:p>
        </p:txBody>
      </p:sp>
      <p:sp>
        <p:nvSpPr>
          <p:cNvPr id="8" name="Slide Number Placeholder 7">
            <a:extLst>
              <a:ext uri="{FF2B5EF4-FFF2-40B4-BE49-F238E27FC236}">
                <a16:creationId xmlns:a16="http://schemas.microsoft.com/office/drawing/2014/main" id="{B7689763-8D25-F440-8F2A-2D1F41E9E51A}"/>
              </a:ext>
            </a:extLst>
          </p:cNvPr>
          <p:cNvSpPr>
            <a:spLocks noGrp="1"/>
          </p:cNvSpPr>
          <p:nvPr>
            <p:ph type="sldNum" sz="quarter" idx="11"/>
          </p:nvPr>
        </p:nvSpPr>
        <p:spPr/>
        <p:txBody>
          <a:bodyPr/>
          <a:lstStyle>
            <a:lvl1pPr>
              <a:defRPr>
                <a:solidFill>
                  <a:schemeClr val="accent6"/>
                </a:solidFill>
              </a:defRPr>
            </a:lvl1pPr>
          </a:lstStyle>
          <a:p>
            <a:fld id="{F7CADEA9-0AFC-B549-B690-A46B9B6402E4}" type="slidenum">
              <a:rPr lang="en-US" smtClean="0"/>
              <a:pPr/>
              <a:t>‹#›</a:t>
            </a:fld>
            <a:endParaRPr lang="en-US"/>
          </a:p>
        </p:txBody>
      </p:sp>
    </p:spTree>
    <p:extLst>
      <p:ext uri="{BB962C8B-B14F-4D97-AF65-F5344CB8AC3E}">
        <p14:creationId xmlns:p14="http://schemas.microsoft.com/office/powerpoint/2010/main" val="378008203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3_Content - side by side layout">
    <p:bg>
      <p:bgPr>
        <a:gradFill>
          <a:gsLst>
            <a:gs pos="35000">
              <a:schemeClr val="accent1"/>
            </a:gs>
            <a:gs pos="99000">
              <a:schemeClr val="accent2"/>
            </a:gs>
          </a:gsLst>
          <a:lin ang="4800000" scaled="0"/>
        </a:gradFill>
        <a:effectLst/>
      </p:bgPr>
    </p:bg>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892FA5D5-D3F6-6746-A048-3FA1713873EB}"/>
              </a:ext>
            </a:extLst>
          </p:cNvPr>
          <p:cNvSpPr/>
          <p:nvPr/>
        </p:nvSpPr>
        <p:spPr>
          <a:xfrm>
            <a:off x="7335866" y="-5432"/>
            <a:ext cx="4856135" cy="6238067"/>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 name="Title 1"/>
          <p:cNvSpPr>
            <a:spLocks noGrp="1"/>
          </p:cNvSpPr>
          <p:nvPr>
            <p:ph type="title"/>
          </p:nvPr>
        </p:nvSpPr>
        <p:spPr>
          <a:xfrm>
            <a:off x="7625167" y="425533"/>
            <a:ext cx="4277531" cy="1009507"/>
          </a:xfrm>
        </p:spPr>
        <p:txBody>
          <a:bodyPr wrap="square" anchor="ctr">
            <a:spAutoFit/>
          </a:bodyPr>
          <a:lstStyle>
            <a:lvl1pPr>
              <a:defRPr sz="3200">
                <a:solidFill>
                  <a:schemeClr val="tx2"/>
                </a:solidFill>
              </a:defRPr>
            </a:lvl1pPr>
          </a:lstStyle>
          <a:p>
            <a:r>
              <a:rPr lang="en-US"/>
              <a:t>Click to edit Master title style</a:t>
            </a:r>
          </a:p>
        </p:txBody>
      </p:sp>
      <p:sp>
        <p:nvSpPr>
          <p:cNvPr id="3" name="Content Placeholder 2"/>
          <p:cNvSpPr>
            <a:spLocks noGrp="1"/>
          </p:cNvSpPr>
          <p:nvPr>
            <p:ph idx="1"/>
          </p:nvPr>
        </p:nvSpPr>
        <p:spPr>
          <a:xfrm>
            <a:off x="609601" y="440922"/>
            <a:ext cx="6228891" cy="5622791"/>
          </a:xfrm>
          <a:prstGeom prst="rect">
            <a:avLst/>
          </a:prstGeom>
        </p:spPr>
        <p:txBody>
          <a:bodyPr>
            <a:normAutofit/>
          </a:bodyPr>
          <a:lstStyle>
            <a:lvl1pPr>
              <a:defRPr sz="2400">
                <a:latin typeface="+mn-lt"/>
              </a:defRPr>
            </a:lvl1pPr>
            <a:lvl2pPr>
              <a:defRPr sz="2400">
                <a:latin typeface="+mn-lt"/>
              </a:defRPr>
            </a:lvl2pPr>
            <a:lvl3pPr>
              <a:defRPr sz="1867">
                <a:latin typeface="+mn-lt"/>
              </a:defRPr>
            </a:lvl3pPr>
            <a:lvl4pPr>
              <a:defRPr sz="1600">
                <a:latin typeface="+mn-lt"/>
              </a:defRPr>
            </a:lvl4pPr>
            <a:lvl5pPr>
              <a:defRPr sz="1600">
                <a:latin typeface="+mn-lt"/>
              </a:defRPr>
            </a:lvl5pPr>
            <a:lvl6pPr>
              <a:defRPr sz="2000"/>
            </a:lvl6pPr>
            <a:lvl7pPr>
              <a:defRPr sz="2000"/>
            </a:lvl7pPr>
            <a:lvl8pPr>
              <a:defRPr sz="2000"/>
            </a:lvl8pPr>
            <a:lvl9pPr>
              <a:defRPr sz="2000"/>
            </a:lvl9pPr>
          </a:lstStyle>
          <a:p>
            <a:pPr lvl="0"/>
            <a:r>
              <a:rPr lang="en-US"/>
              <a:t>Click to edit Master text styles</a:t>
            </a:r>
          </a:p>
        </p:txBody>
      </p:sp>
      <p:sp>
        <p:nvSpPr>
          <p:cNvPr id="7" name="Footer Placeholder 6">
            <a:extLst>
              <a:ext uri="{FF2B5EF4-FFF2-40B4-BE49-F238E27FC236}">
                <a16:creationId xmlns:a16="http://schemas.microsoft.com/office/drawing/2014/main" id="{A6C3BEB0-30F3-5C41-B241-AE8228986168}"/>
              </a:ext>
            </a:extLst>
          </p:cNvPr>
          <p:cNvSpPr>
            <a:spLocks noGrp="1"/>
          </p:cNvSpPr>
          <p:nvPr>
            <p:ph type="ftr" sz="quarter" idx="10"/>
          </p:nvPr>
        </p:nvSpPr>
        <p:spPr>
          <a:xfrm>
            <a:off x="1332267" y="6356353"/>
            <a:ext cx="5506224" cy="366183"/>
          </a:xfrm>
        </p:spPr>
        <p:txBody>
          <a:bodyPr/>
          <a:lstStyle/>
          <a:p>
            <a:endParaRPr lang="en-US"/>
          </a:p>
        </p:txBody>
      </p:sp>
      <p:sp>
        <p:nvSpPr>
          <p:cNvPr id="8" name="Slide Number Placeholder 7">
            <a:extLst>
              <a:ext uri="{FF2B5EF4-FFF2-40B4-BE49-F238E27FC236}">
                <a16:creationId xmlns:a16="http://schemas.microsoft.com/office/drawing/2014/main" id="{B7689763-8D25-F440-8F2A-2D1F41E9E51A}"/>
              </a:ext>
            </a:extLst>
          </p:cNvPr>
          <p:cNvSpPr>
            <a:spLocks noGrp="1"/>
          </p:cNvSpPr>
          <p:nvPr>
            <p:ph type="sldNum" sz="quarter" idx="11"/>
          </p:nvPr>
        </p:nvSpPr>
        <p:spPr/>
        <p:txBody>
          <a:bodyPr/>
          <a:lstStyle>
            <a:lvl1pPr>
              <a:defRPr>
                <a:solidFill>
                  <a:schemeClr val="accent6"/>
                </a:solidFill>
              </a:defRPr>
            </a:lvl1pPr>
          </a:lstStyle>
          <a:p>
            <a:fld id="{F7CADEA9-0AFC-B549-B690-A46B9B6402E4}" type="slidenum">
              <a:rPr lang="en-US" smtClean="0"/>
              <a:pPr/>
              <a:t>‹#›</a:t>
            </a:fld>
            <a:endParaRPr lang="en-US"/>
          </a:p>
        </p:txBody>
      </p:sp>
    </p:spTree>
    <p:extLst>
      <p:ext uri="{BB962C8B-B14F-4D97-AF65-F5344CB8AC3E}">
        <p14:creationId xmlns:p14="http://schemas.microsoft.com/office/powerpoint/2010/main" val="66600633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lstStyle>
            <a:lvl1pPr algn="ctr">
              <a:defRPr/>
            </a:lvl1pPr>
          </a:lstStyle>
          <a:p>
            <a:r>
              <a:rPr lang="en-US"/>
              <a:t>Click to edit Master title style</a:t>
            </a:r>
          </a:p>
        </p:txBody>
      </p:sp>
      <p:sp>
        <p:nvSpPr>
          <p:cNvPr id="3" name="Footer Placeholder 2">
            <a:extLst>
              <a:ext uri="{FF2B5EF4-FFF2-40B4-BE49-F238E27FC236}">
                <a16:creationId xmlns:a16="http://schemas.microsoft.com/office/drawing/2014/main" id="{7AEA5061-E23A-BA41-9DA9-9DD4F42C8C7F}"/>
              </a:ext>
            </a:extLst>
          </p:cNvPr>
          <p:cNvSpPr>
            <a:spLocks noGrp="1"/>
          </p:cNvSpPr>
          <p:nvPr>
            <p:ph type="ftr" sz="quarter" idx="10"/>
          </p:nvPr>
        </p:nvSpPr>
        <p:spPr/>
        <p:txBody>
          <a:bodyPr/>
          <a:lstStyle/>
          <a:p>
            <a:endParaRPr lang="en-US"/>
          </a:p>
        </p:txBody>
      </p:sp>
      <p:sp>
        <p:nvSpPr>
          <p:cNvPr id="4" name="Slide Number Placeholder 3">
            <a:extLst>
              <a:ext uri="{FF2B5EF4-FFF2-40B4-BE49-F238E27FC236}">
                <a16:creationId xmlns:a16="http://schemas.microsoft.com/office/drawing/2014/main" id="{37BCA43D-F448-124E-AB59-459936F88A91}"/>
              </a:ext>
            </a:extLst>
          </p:cNvPr>
          <p:cNvSpPr>
            <a:spLocks noGrp="1"/>
          </p:cNvSpPr>
          <p:nvPr>
            <p:ph type="sldNum" sz="quarter" idx="11"/>
          </p:nvPr>
        </p:nvSpPr>
        <p:spPr/>
        <p:txBody>
          <a:bodyPr/>
          <a:lstStyle/>
          <a:p>
            <a:fld id="{F7CADEA9-0AFC-B549-B690-A46B9B6402E4}" type="slidenum">
              <a:rPr lang="en-US" smtClean="0"/>
              <a:pPr/>
              <a:t>‹#›</a:t>
            </a:fld>
            <a:endParaRPr lang="en-US"/>
          </a:p>
        </p:txBody>
      </p:sp>
    </p:spTree>
    <p:extLst>
      <p:ext uri="{BB962C8B-B14F-4D97-AF65-F5344CB8AC3E}">
        <p14:creationId xmlns:p14="http://schemas.microsoft.com/office/powerpoint/2010/main" val="14147385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3BDF0C-4CA1-A14A-8F6C-C2809002A8F6}"/>
              </a:ext>
            </a:extLst>
          </p:cNvPr>
          <p:cNvSpPr>
            <a:spLocks noGrp="1"/>
          </p:cNvSpPr>
          <p:nvPr>
            <p:ph type="title" hasCustomPrompt="1"/>
          </p:nvPr>
        </p:nvSpPr>
        <p:spPr/>
        <p:txBody>
          <a:bodyPr/>
          <a:lstStyle>
            <a:lvl1pPr>
              <a:defRPr>
                <a:latin typeface="+mj-lt"/>
              </a:defRPr>
            </a:lvl1pPr>
          </a:lstStyle>
          <a:p>
            <a:r>
              <a:rPr lang="en-US"/>
              <a:t>Title Placeholder Text - Click to edit </a:t>
            </a:r>
          </a:p>
        </p:txBody>
      </p:sp>
      <p:sp>
        <p:nvSpPr>
          <p:cNvPr id="6" name="Content Placeholder 5">
            <a:extLst>
              <a:ext uri="{FF2B5EF4-FFF2-40B4-BE49-F238E27FC236}">
                <a16:creationId xmlns:a16="http://schemas.microsoft.com/office/drawing/2014/main" id="{7262CCBB-74F7-CA47-AC97-867D01F2856B}"/>
              </a:ext>
            </a:extLst>
          </p:cNvPr>
          <p:cNvSpPr>
            <a:spLocks noGrp="1"/>
          </p:cNvSpPr>
          <p:nvPr>
            <p:ph sz="quarter" idx="10"/>
          </p:nvPr>
        </p:nvSpPr>
        <p:spPr>
          <a:xfrm>
            <a:off x="609600" y="1549400"/>
            <a:ext cx="10972800" cy="4632960"/>
          </a:xfrm>
          <a:prstGeom prst="rect">
            <a:avLst/>
          </a:prstGeom>
        </p:spPr>
        <p:txBody>
          <a:bodyPr/>
          <a:lstStyle>
            <a:lvl1pPr marL="306903" indent="-306903">
              <a:lnSpc>
                <a:spcPct val="100000"/>
              </a:lnSpc>
              <a:buFont typeface="Arial" panose="020B0604020202020204" pitchFamily="34" charset="0"/>
              <a:buChar char="•"/>
              <a:tabLst/>
              <a:defRPr>
                <a:latin typeface="+mn-lt"/>
              </a:defRPr>
            </a:lvl1pPr>
            <a:lvl2pPr marL="761962" indent="-298435">
              <a:lnSpc>
                <a:spcPct val="100000"/>
              </a:lnSpc>
              <a:tabLst/>
              <a:defRPr>
                <a:latin typeface="+mn-lt"/>
              </a:defRPr>
            </a:lvl2pPr>
            <a:lvl3pPr marL="1142942" indent="-228589">
              <a:lnSpc>
                <a:spcPct val="100000"/>
              </a:lnSpc>
              <a:buSzPct val="75000"/>
              <a:buFont typeface="Wingdings" pitchFamily="2" charset="2"/>
              <a:buChar char="§"/>
              <a:defRPr>
                <a:latin typeface="+mn-lt"/>
              </a:defRPr>
            </a:lvl3pPr>
            <a:lvl4pPr marL="1600120" indent="-228589">
              <a:lnSpc>
                <a:spcPct val="100000"/>
              </a:lnSpc>
              <a:buFont typeface="Wingdings" pitchFamily="2" charset="2"/>
              <a:buChar char="§"/>
              <a:defRPr lang="en-US" sz="1333" b="0" i="0" kern="1200" dirty="0">
                <a:solidFill>
                  <a:srgbClr val="5A6670"/>
                </a:solidFill>
                <a:latin typeface="+mn-lt"/>
                <a:ea typeface="+mn-ea"/>
                <a:cs typeface="+mn-cs"/>
              </a:defRPr>
            </a:lvl4pPr>
            <a:lvl5pPr marL="1904904" indent="-228589">
              <a:buSzPct val="75000"/>
              <a:buFont typeface="Wingdings" pitchFamily="2" charset="2"/>
              <a:buChar char="§"/>
              <a:tabLst/>
              <a:defRPr sz="1333">
                <a:latin typeface="+mn-lt"/>
              </a:defRPr>
            </a:lvl5pPr>
          </a:lstStyle>
          <a:p>
            <a:pPr lvl="0"/>
            <a:r>
              <a:rPr lang="en-US"/>
              <a:t>Click to edit Master text styles</a:t>
            </a:r>
          </a:p>
          <a:p>
            <a:pPr lvl="1"/>
            <a:r>
              <a:rPr lang="en-US"/>
              <a:t>Second level</a:t>
            </a:r>
          </a:p>
          <a:p>
            <a:pPr lvl="2"/>
            <a:r>
              <a:rPr lang="en-US"/>
              <a:t>Third level</a:t>
            </a:r>
          </a:p>
          <a:p>
            <a:pPr lvl="3"/>
            <a:r>
              <a:rPr lang="en-US"/>
              <a:t>Fourth level</a:t>
            </a:r>
          </a:p>
        </p:txBody>
      </p:sp>
      <p:sp>
        <p:nvSpPr>
          <p:cNvPr id="10" name="Footer Placeholder 9">
            <a:extLst>
              <a:ext uri="{FF2B5EF4-FFF2-40B4-BE49-F238E27FC236}">
                <a16:creationId xmlns:a16="http://schemas.microsoft.com/office/drawing/2014/main" id="{86CB737E-6EC7-0A47-82A4-12FB568A3688}"/>
              </a:ext>
            </a:extLst>
          </p:cNvPr>
          <p:cNvSpPr>
            <a:spLocks noGrp="1"/>
          </p:cNvSpPr>
          <p:nvPr>
            <p:ph type="ftr" sz="quarter" idx="11"/>
          </p:nvPr>
        </p:nvSpPr>
        <p:spPr/>
        <p:txBody>
          <a:bodyPr/>
          <a:lstStyle/>
          <a:p>
            <a:endParaRPr lang="en-US"/>
          </a:p>
        </p:txBody>
      </p:sp>
      <p:sp>
        <p:nvSpPr>
          <p:cNvPr id="11" name="Slide Number Placeholder 10">
            <a:extLst>
              <a:ext uri="{FF2B5EF4-FFF2-40B4-BE49-F238E27FC236}">
                <a16:creationId xmlns:a16="http://schemas.microsoft.com/office/drawing/2014/main" id="{1C6D6EC6-975C-D040-BECE-5A456EF9E2AE}"/>
              </a:ext>
            </a:extLst>
          </p:cNvPr>
          <p:cNvSpPr>
            <a:spLocks noGrp="1"/>
          </p:cNvSpPr>
          <p:nvPr>
            <p:ph type="sldNum" sz="quarter" idx="12"/>
          </p:nvPr>
        </p:nvSpPr>
        <p:spPr/>
        <p:txBody>
          <a:bodyPr/>
          <a:lstStyle/>
          <a:p>
            <a:fld id="{F7CADEA9-0AFC-B549-B690-A46B9B6402E4}" type="slidenum">
              <a:rPr lang="en-US" smtClean="0"/>
              <a:pPr/>
              <a:t>‹#›</a:t>
            </a:fld>
            <a:endParaRPr lang="en-US"/>
          </a:p>
        </p:txBody>
      </p:sp>
    </p:spTree>
    <p:extLst>
      <p:ext uri="{BB962C8B-B14F-4D97-AF65-F5344CB8AC3E}">
        <p14:creationId xmlns:p14="http://schemas.microsoft.com/office/powerpoint/2010/main" val="330013437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cSld name="Title Slide - alternate ">
    <p:bg>
      <p:bgPr>
        <a:solidFill>
          <a:srgbClr val="163A5A"/>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00A2CA7F-3E9A-F24A-9310-A8AB4B25AE7C}"/>
              </a:ext>
            </a:extLst>
          </p:cNvPr>
          <p:cNvPicPr>
            <a:picLocks noChangeAspect="1"/>
          </p:cNvPicPr>
          <p:nvPr/>
        </p:nvPicPr>
        <p:blipFill>
          <a:blip r:embed="rId2"/>
          <a:stretch>
            <a:fillRect/>
          </a:stretch>
        </p:blipFill>
        <p:spPr>
          <a:xfrm>
            <a:off x="0" y="1"/>
            <a:ext cx="12192000" cy="6858000"/>
          </a:xfrm>
          <a:prstGeom prst="rect">
            <a:avLst/>
          </a:prstGeom>
        </p:spPr>
      </p:pic>
      <p:sp>
        <p:nvSpPr>
          <p:cNvPr id="2" name="Title 1"/>
          <p:cNvSpPr>
            <a:spLocks noGrp="1"/>
          </p:cNvSpPr>
          <p:nvPr>
            <p:ph type="ctrTitle" hasCustomPrompt="1"/>
          </p:nvPr>
        </p:nvSpPr>
        <p:spPr>
          <a:xfrm>
            <a:off x="609600" y="1193802"/>
            <a:ext cx="7000240" cy="2583697"/>
          </a:xfrm>
        </p:spPr>
        <p:txBody>
          <a:bodyPr anchor="b" anchorCtr="0">
            <a:normAutofit/>
          </a:bodyPr>
          <a:lstStyle>
            <a:lvl1pPr algn="l">
              <a:defRPr sz="4796" b="1" i="0">
                <a:solidFill>
                  <a:schemeClr val="bg1"/>
                </a:solidFill>
                <a:latin typeface="+mj-lt"/>
              </a:defRPr>
            </a:lvl1pPr>
          </a:lstStyle>
          <a:p>
            <a:r>
              <a:rPr lang="en-US"/>
              <a:t>Title Placeholder Text - Click to Edit </a:t>
            </a:r>
          </a:p>
        </p:txBody>
      </p:sp>
      <p:sp>
        <p:nvSpPr>
          <p:cNvPr id="3" name="Subtitle 2"/>
          <p:cNvSpPr>
            <a:spLocks noGrp="1"/>
          </p:cNvSpPr>
          <p:nvPr>
            <p:ph type="subTitle" idx="1" hasCustomPrompt="1"/>
          </p:nvPr>
        </p:nvSpPr>
        <p:spPr>
          <a:xfrm>
            <a:off x="609600" y="4195066"/>
            <a:ext cx="5730240" cy="748154"/>
          </a:xfrm>
          <a:prstGeom prst="rect">
            <a:avLst/>
          </a:prstGeom>
        </p:spPr>
        <p:txBody>
          <a:bodyPr wrap="square">
            <a:spAutoFit/>
          </a:bodyPr>
          <a:lstStyle>
            <a:lvl1pPr marL="0" indent="0" algn="l">
              <a:lnSpc>
                <a:spcPct val="100000"/>
              </a:lnSpc>
              <a:buNone/>
              <a:defRPr sz="2131" b="0" i="0" cap="all" spc="266" baseline="0">
                <a:solidFill>
                  <a:schemeClr val="accent2"/>
                </a:solidFill>
                <a:latin typeface="+mj-lt"/>
              </a:defRPr>
            </a:lvl1pPr>
            <a:lvl2pPr marL="456777" indent="0" algn="ctr">
              <a:buNone/>
              <a:defRPr sz="1998"/>
            </a:lvl2pPr>
            <a:lvl3pPr marL="913554" indent="0" algn="ctr">
              <a:buNone/>
              <a:defRPr sz="1798"/>
            </a:lvl3pPr>
            <a:lvl4pPr marL="1370331" indent="0" algn="ctr">
              <a:buNone/>
              <a:defRPr sz="1599"/>
            </a:lvl4pPr>
            <a:lvl5pPr marL="1827108" indent="0" algn="ctr">
              <a:buNone/>
              <a:defRPr sz="1599"/>
            </a:lvl5pPr>
            <a:lvl6pPr marL="2283885" indent="0" algn="ctr">
              <a:buNone/>
              <a:defRPr sz="1599"/>
            </a:lvl6pPr>
            <a:lvl7pPr marL="2740663" indent="0" algn="ctr">
              <a:buNone/>
              <a:defRPr sz="1599"/>
            </a:lvl7pPr>
            <a:lvl8pPr marL="3197440" indent="0" algn="ctr">
              <a:buNone/>
              <a:defRPr sz="1599"/>
            </a:lvl8pPr>
            <a:lvl9pPr marL="3654217" indent="0" algn="ctr">
              <a:buNone/>
              <a:defRPr sz="1599"/>
            </a:lvl9pPr>
          </a:lstStyle>
          <a:p>
            <a:r>
              <a:rPr lang="en-US"/>
              <a:t>SUBTITLE PLACEHOLDER TEXT - CLICK TO EDIT </a:t>
            </a:r>
          </a:p>
        </p:txBody>
      </p:sp>
      <p:cxnSp>
        <p:nvCxnSpPr>
          <p:cNvPr id="8" name="Straight Connector 7">
            <a:extLst>
              <a:ext uri="{FF2B5EF4-FFF2-40B4-BE49-F238E27FC236}">
                <a16:creationId xmlns:a16="http://schemas.microsoft.com/office/drawing/2014/main" id="{05C35ACD-AADE-6640-9876-75F0FC953A95}"/>
              </a:ext>
            </a:extLst>
          </p:cNvPr>
          <p:cNvCxnSpPr>
            <a:cxnSpLocks/>
          </p:cNvCxnSpPr>
          <p:nvPr/>
        </p:nvCxnSpPr>
        <p:spPr>
          <a:xfrm>
            <a:off x="745201" y="3973580"/>
            <a:ext cx="876337" cy="0"/>
          </a:xfrm>
          <a:prstGeom prst="line">
            <a:avLst/>
          </a:prstGeom>
          <a:ln w="41275">
            <a:solidFill>
              <a:schemeClr val="accent5"/>
            </a:solidFill>
          </a:ln>
        </p:spPr>
        <p:style>
          <a:lnRef idx="1">
            <a:schemeClr val="accent1"/>
          </a:lnRef>
          <a:fillRef idx="0">
            <a:schemeClr val="accent1"/>
          </a:fillRef>
          <a:effectRef idx="0">
            <a:schemeClr val="accent1"/>
          </a:effectRef>
          <a:fontRef idx="minor">
            <a:schemeClr val="tx1"/>
          </a:fontRef>
        </p:style>
      </p:cxnSp>
      <p:sp>
        <p:nvSpPr>
          <p:cNvPr id="10" name="Text Placeholder 9">
            <a:extLst>
              <a:ext uri="{FF2B5EF4-FFF2-40B4-BE49-F238E27FC236}">
                <a16:creationId xmlns:a16="http://schemas.microsoft.com/office/drawing/2014/main" id="{006E3F65-680F-0E4E-8463-C4F2DF418B11}"/>
              </a:ext>
            </a:extLst>
          </p:cNvPr>
          <p:cNvSpPr>
            <a:spLocks noGrp="1"/>
          </p:cNvSpPr>
          <p:nvPr>
            <p:ph type="body" sz="quarter" idx="10" hasCustomPrompt="1"/>
          </p:nvPr>
        </p:nvSpPr>
        <p:spPr>
          <a:xfrm>
            <a:off x="609602" y="5792864"/>
            <a:ext cx="6999817" cy="379335"/>
          </a:xfrm>
          <a:prstGeom prst="rect">
            <a:avLst/>
          </a:prstGeom>
        </p:spPr>
        <p:txBody>
          <a:bodyPr anchor="b">
            <a:spAutoFit/>
          </a:bodyPr>
          <a:lstStyle>
            <a:lvl1pPr marL="0" marR="0" indent="0" algn="l" defTabSz="1218072" rtl="0" eaLnBrk="1" fontAlgn="auto" latinLnBrk="0" hangingPunct="1">
              <a:lnSpc>
                <a:spcPct val="100000"/>
              </a:lnSpc>
              <a:spcBef>
                <a:spcPts val="0"/>
              </a:spcBef>
              <a:spcAft>
                <a:spcPts val="0"/>
              </a:spcAft>
              <a:buClr>
                <a:srgbClr val="000000"/>
              </a:buClr>
              <a:buSzTx/>
              <a:buFont typeface="Arial"/>
              <a:buNone/>
              <a:tabLst/>
              <a:defRPr>
                <a:solidFill>
                  <a:schemeClr val="bg1"/>
                </a:solidFill>
                <a:latin typeface="+mn-lt"/>
              </a:defRPr>
            </a:lvl1pPr>
          </a:lstStyle>
          <a:p>
            <a:pPr lvl="0"/>
            <a:r>
              <a:rPr lang="en-US"/>
              <a:t>Date/Speaker Placeholder - Click to Edit </a:t>
            </a:r>
          </a:p>
        </p:txBody>
      </p:sp>
      <p:pic>
        <p:nvPicPr>
          <p:cNvPr id="7" name="Picture 6">
            <a:extLst>
              <a:ext uri="{FF2B5EF4-FFF2-40B4-BE49-F238E27FC236}">
                <a16:creationId xmlns:a16="http://schemas.microsoft.com/office/drawing/2014/main" id="{68591C66-386E-D442-939C-24349461A5B2}"/>
              </a:ext>
            </a:extLst>
          </p:cNvPr>
          <p:cNvPicPr>
            <a:picLocks noChangeAspect="1"/>
          </p:cNvPicPr>
          <p:nvPr/>
        </p:nvPicPr>
        <p:blipFill rotWithShape="1">
          <a:blip r:embed="rId3">
            <a:extLst>
              <a:ext uri="{28A0092B-C50C-407E-A947-70E740481C1C}">
                <a14:useLocalDpi xmlns:a14="http://schemas.microsoft.com/office/drawing/2010/main"/>
              </a:ext>
            </a:extLst>
          </a:blip>
          <a:srcRect t="58085"/>
          <a:stretch/>
        </p:blipFill>
        <p:spPr>
          <a:xfrm>
            <a:off x="8828972" y="835948"/>
            <a:ext cx="2269611" cy="357853"/>
          </a:xfrm>
          <a:prstGeom prst="rect">
            <a:avLst/>
          </a:prstGeom>
        </p:spPr>
      </p:pic>
    </p:spTree>
    <p:extLst>
      <p:ext uri="{BB962C8B-B14F-4D97-AF65-F5344CB8AC3E}">
        <p14:creationId xmlns:p14="http://schemas.microsoft.com/office/powerpoint/2010/main" val="350286852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3BDF0C-4CA1-A14A-8F6C-C2809002A8F6}"/>
              </a:ext>
            </a:extLst>
          </p:cNvPr>
          <p:cNvSpPr>
            <a:spLocks noGrp="1"/>
          </p:cNvSpPr>
          <p:nvPr>
            <p:ph type="title" hasCustomPrompt="1"/>
          </p:nvPr>
        </p:nvSpPr>
        <p:spPr/>
        <p:txBody>
          <a:bodyPr/>
          <a:lstStyle>
            <a:lvl1pPr>
              <a:defRPr>
                <a:latin typeface="+mj-lt"/>
              </a:defRPr>
            </a:lvl1pPr>
          </a:lstStyle>
          <a:p>
            <a:r>
              <a:rPr lang="en-US"/>
              <a:t>Title Placeholder Text - Click to edit </a:t>
            </a:r>
          </a:p>
        </p:txBody>
      </p:sp>
      <p:sp>
        <p:nvSpPr>
          <p:cNvPr id="6" name="Content Placeholder 5">
            <a:extLst>
              <a:ext uri="{FF2B5EF4-FFF2-40B4-BE49-F238E27FC236}">
                <a16:creationId xmlns:a16="http://schemas.microsoft.com/office/drawing/2014/main" id="{7262CCBB-74F7-CA47-AC97-867D01F2856B}"/>
              </a:ext>
            </a:extLst>
          </p:cNvPr>
          <p:cNvSpPr>
            <a:spLocks noGrp="1"/>
          </p:cNvSpPr>
          <p:nvPr>
            <p:ph sz="quarter" idx="10"/>
          </p:nvPr>
        </p:nvSpPr>
        <p:spPr>
          <a:xfrm>
            <a:off x="609600" y="1549400"/>
            <a:ext cx="10972800" cy="4632960"/>
          </a:xfrm>
          <a:prstGeom prst="rect">
            <a:avLst/>
          </a:prstGeom>
        </p:spPr>
        <p:txBody>
          <a:bodyPr/>
          <a:lstStyle>
            <a:lvl1pPr marL="306903" indent="-306903">
              <a:lnSpc>
                <a:spcPct val="100000"/>
              </a:lnSpc>
              <a:buFont typeface="Arial" panose="020B0604020202020204" pitchFamily="34" charset="0"/>
              <a:buChar char="•"/>
              <a:tabLst/>
              <a:defRPr>
                <a:latin typeface="+mn-lt"/>
              </a:defRPr>
            </a:lvl1pPr>
            <a:lvl2pPr marL="761962" indent="-298435">
              <a:lnSpc>
                <a:spcPct val="100000"/>
              </a:lnSpc>
              <a:tabLst/>
              <a:defRPr>
                <a:latin typeface="+mn-lt"/>
              </a:defRPr>
            </a:lvl2pPr>
            <a:lvl3pPr marL="1142942" indent="-228589">
              <a:lnSpc>
                <a:spcPct val="100000"/>
              </a:lnSpc>
              <a:buSzPct val="75000"/>
              <a:buFont typeface="Wingdings" pitchFamily="2" charset="2"/>
              <a:buChar char="§"/>
              <a:defRPr>
                <a:latin typeface="+mn-lt"/>
              </a:defRPr>
            </a:lvl3pPr>
            <a:lvl4pPr marL="1600120" indent="-228589">
              <a:lnSpc>
                <a:spcPct val="100000"/>
              </a:lnSpc>
              <a:buFont typeface="Wingdings" pitchFamily="2" charset="2"/>
              <a:buChar char="§"/>
              <a:defRPr lang="en-US" sz="1333" b="0" i="0" kern="1200" dirty="0">
                <a:solidFill>
                  <a:srgbClr val="5A6670"/>
                </a:solidFill>
                <a:latin typeface="+mn-lt"/>
                <a:ea typeface="+mn-ea"/>
                <a:cs typeface="+mn-cs"/>
              </a:defRPr>
            </a:lvl4pPr>
            <a:lvl5pPr marL="1904904" indent="-228589">
              <a:buSzPct val="75000"/>
              <a:buFont typeface="Wingdings" pitchFamily="2" charset="2"/>
              <a:buChar char="§"/>
              <a:tabLst/>
              <a:defRPr sz="1333">
                <a:latin typeface="+mn-lt"/>
              </a:defRPr>
            </a:lvl5pPr>
          </a:lstStyle>
          <a:p>
            <a:pPr lvl="0"/>
            <a:r>
              <a:rPr lang="en-US"/>
              <a:t>Click to edit Master text styles</a:t>
            </a:r>
          </a:p>
          <a:p>
            <a:pPr lvl="1"/>
            <a:r>
              <a:rPr lang="en-US"/>
              <a:t>Second level</a:t>
            </a:r>
          </a:p>
          <a:p>
            <a:pPr lvl="2"/>
            <a:r>
              <a:rPr lang="en-US"/>
              <a:t>Third level</a:t>
            </a:r>
          </a:p>
          <a:p>
            <a:pPr lvl="3"/>
            <a:r>
              <a:rPr lang="en-US"/>
              <a:t>Fourth level</a:t>
            </a:r>
          </a:p>
        </p:txBody>
      </p:sp>
      <p:sp>
        <p:nvSpPr>
          <p:cNvPr id="10" name="Footer Placeholder 9">
            <a:extLst>
              <a:ext uri="{FF2B5EF4-FFF2-40B4-BE49-F238E27FC236}">
                <a16:creationId xmlns:a16="http://schemas.microsoft.com/office/drawing/2014/main" id="{86CB737E-6EC7-0A47-82A4-12FB568A3688}"/>
              </a:ext>
            </a:extLst>
          </p:cNvPr>
          <p:cNvSpPr>
            <a:spLocks noGrp="1"/>
          </p:cNvSpPr>
          <p:nvPr>
            <p:ph type="ftr" sz="quarter" idx="11"/>
          </p:nvPr>
        </p:nvSpPr>
        <p:spPr/>
        <p:txBody>
          <a:bodyPr/>
          <a:lstStyle/>
          <a:p>
            <a:endParaRPr lang="en-US"/>
          </a:p>
        </p:txBody>
      </p:sp>
      <p:sp>
        <p:nvSpPr>
          <p:cNvPr id="11" name="Slide Number Placeholder 10">
            <a:extLst>
              <a:ext uri="{FF2B5EF4-FFF2-40B4-BE49-F238E27FC236}">
                <a16:creationId xmlns:a16="http://schemas.microsoft.com/office/drawing/2014/main" id="{1C6D6EC6-975C-D040-BECE-5A456EF9E2AE}"/>
              </a:ext>
            </a:extLst>
          </p:cNvPr>
          <p:cNvSpPr>
            <a:spLocks noGrp="1"/>
          </p:cNvSpPr>
          <p:nvPr>
            <p:ph type="sldNum" sz="quarter" idx="12"/>
          </p:nvPr>
        </p:nvSpPr>
        <p:spPr/>
        <p:txBody>
          <a:bodyPr/>
          <a:lstStyle/>
          <a:p>
            <a:fld id="{F7CADEA9-0AFC-B549-B690-A46B9B6402E4}" type="slidenum">
              <a:rPr lang="en-US" smtClean="0"/>
              <a:pPr/>
              <a:t>‹#›</a:t>
            </a:fld>
            <a:endParaRPr lang="en-US"/>
          </a:p>
        </p:txBody>
      </p:sp>
    </p:spTree>
    <p:extLst>
      <p:ext uri="{BB962C8B-B14F-4D97-AF65-F5344CB8AC3E}">
        <p14:creationId xmlns:p14="http://schemas.microsoft.com/office/powerpoint/2010/main" val="380917999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Title and Content - 2 column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3BDF0C-4CA1-A14A-8F6C-C2809002A8F6}"/>
              </a:ext>
            </a:extLst>
          </p:cNvPr>
          <p:cNvSpPr>
            <a:spLocks noGrp="1"/>
          </p:cNvSpPr>
          <p:nvPr>
            <p:ph type="title" hasCustomPrompt="1"/>
          </p:nvPr>
        </p:nvSpPr>
        <p:spPr/>
        <p:txBody>
          <a:bodyPr/>
          <a:lstStyle>
            <a:lvl1pPr>
              <a:defRPr>
                <a:latin typeface="+mj-lt"/>
              </a:defRPr>
            </a:lvl1pPr>
          </a:lstStyle>
          <a:p>
            <a:r>
              <a:rPr lang="en-US"/>
              <a:t>Title Placeholder Text - Click to edit </a:t>
            </a:r>
          </a:p>
        </p:txBody>
      </p:sp>
      <p:sp>
        <p:nvSpPr>
          <p:cNvPr id="6" name="Content Placeholder 5">
            <a:extLst>
              <a:ext uri="{FF2B5EF4-FFF2-40B4-BE49-F238E27FC236}">
                <a16:creationId xmlns:a16="http://schemas.microsoft.com/office/drawing/2014/main" id="{7262CCBB-74F7-CA47-AC97-867D01F2856B}"/>
              </a:ext>
            </a:extLst>
          </p:cNvPr>
          <p:cNvSpPr>
            <a:spLocks noGrp="1"/>
          </p:cNvSpPr>
          <p:nvPr>
            <p:ph sz="quarter" idx="10" hasCustomPrompt="1"/>
          </p:nvPr>
        </p:nvSpPr>
        <p:spPr>
          <a:xfrm>
            <a:off x="609600" y="1549400"/>
            <a:ext cx="10972800" cy="4632960"/>
          </a:xfrm>
          <a:prstGeom prst="rect">
            <a:avLst/>
          </a:prstGeom>
        </p:spPr>
        <p:txBody>
          <a:bodyPr numCol="2" spcCol="365760"/>
          <a:lstStyle>
            <a:lvl1pPr marL="306903" indent="-306903">
              <a:lnSpc>
                <a:spcPct val="100000"/>
              </a:lnSpc>
              <a:tabLst/>
              <a:defRPr>
                <a:latin typeface="+mn-lt"/>
              </a:defRPr>
            </a:lvl1pPr>
            <a:lvl2pPr>
              <a:lnSpc>
                <a:spcPct val="100000"/>
              </a:lnSpc>
              <a:defRPr>
                <a:latin typeface="+mn-lt"/>
              </a:defRPr>
            </a:lvl2pPr>
            <a:lvl3pPr marL="1142942" indent="-228589">
              <a:lnSpc>
                <a:spcPct val="100000"/>
              </a:lnSpc>
              <a:buFont typeface="Wingdings" pitchFamily="2" charset="2"/>
              <a:buChar char="§"/>
              <a:defRPr lang="en-US" sz="1467" b="0" i="0" kern="1200" dirty="0">
                <a:solidFill>
                  <a:srgbClr val="5A6670"/>
                </a:solidFill>
                <a:latin typeface="+mn-lt"/>
                <a:ea typeface="+mn-ea"/>
                <a:cs typeface="+mn-cs"/>
              </a:defRPr>
            </a:lvl3pPr>
            <a:lvl4pPr marL="1600120" indent="-228589">
              <a:lnSpc>
                <a:spcPct val="100000"/>
              </a:lnSpc>
              <a:buFont typeface="Wingdings" pitchFamily="2" charset="2"/>
              <a:buChar char="§"/>
              <a:defRPr>
                <a:latin typeface="+mn-lt"/>
              </a:defRPr>
            </a:lvl4pPr>
            <a:lvl5pPr>
              <a:lnSpc>
                <a:spcPct val="100000"/>
              </a:lnSpc>
              <a:buFont typeface="Arial" panose="020B0604020202020204" pitchFamily="34" charset="0"/>
              <a:buNone/>
              <a:defRPr lang="en-US" sz="1333" b="0" i="0" kern="1200" dirty="0">
                <a:solidFill>
                  <a:srgbClr val="5A6670"/>
                </a:solidFill>
                <a:latin typeface="+mn-lt"/>
                <a:ea typeface="+mn-ea"/>
                <a:cs typeface="+mn-cs"/>
              </a:defRPr>
            </a:lvl5pPr>
          </a:lstStyle>
          <a:p>
            <a:pPr lvl="0"/>
            <a:r>
              <a:rPr lang="en-US"/>
              <a:t>Two column text: Click to edit Master text styles </a:t>
            </a:r>
          </a:p>
          <a:p>
            <a:pPr lvl="1"/>
            <a:r>
              <a:rPr lang="en-US"/>
              <a:t>Second level</a:t>
            </a:r>
          </a:p>
          <a:p>
            <a:pPr marL="1142942" lvl="2" indent="-228589" algn="l" defTabSz="914354" rtl="0" eaLnBrk="1" latinLnBrk="0" hangingPunct="1">
              <a:lnSpc>
                <a:spcPct val="90000"/>
              </a:lnSpc>
              <a:spcBef>
                <a:spcPts val="0"/>
              </a:spcBef>
              <a:spcAft>
                <a:spcPts val="800"/>
              </a:spcAft>
              <a:buClr>
                <a:srgbClr val="5A6670"/>
              </a:buClr>
              <a:buSzPct val="75000"/>
              <a:buFont typeface="Wingdings" pitchFamily="2" charset="2"/>
              <a:buChar char="§"/>
            </a:pPr>
            <a:r>
              <a:rPr lang="en-US"/>
              <a:t>Third level</a:t>
            </a:r>
          </a:p>
          <a:p>
            <a:pPr lvl="3"/>
            <a:r>
              <a:rPr lang="en-US"/>
              <a:t>Fourth level</a:t>
            </a:r>
          </a:p>
          <a:p>
            <a:pPr lvl="0"/>
            <a:r>
              <a:rPr lang="en-US"/>
              <a:t>Click to edit Master text styles</a:t>
            </a:r>
          </a:p>
          <a:p>
            <a:pPr lvl="1"/>
            <a:r>
              <a:rPr lang="en-US"/>
              <a:t>Second level</a:t>
            </a:r>
          </a:p>
          <a:p>
            <a:pPr lvl="2"/>
            <a:r>
              <a:rPr lang="en-US"/>
              <a:t>Third level</a:t>
            </a:r>
          </a:p>
          <a:p>
            <a:pPr lvl="3"/>
            <a:r>
              <a:rPr lang="en-US"/>
              <a:t>Fourth level</a:t>
            </a:r>
          </a:p>
          <a:p>
            <a:pPr lvl="0"/>
            <a:r>
              <a:rPr lang="en-US"/>
              <a:t>Click to edit Master text styles</a:t>
            </a:r>
          </a:p>
          <a:p>
            <a:pPr lvl="1"/>
            <a:r>
              <a:rPr lang="en-US"/>
              <a:t>Second level</a:t>
            </a:r>
          </a:p>
          <a:p>
            <a:pPr lvl="2"/>
            <a:r>
              <a:rPr lang="en-US"/>
              <a:t>Third level</a:t>
            </a:r>
          </a:p>
          <a:p>
            <a:pPr lvl="3"/>
            <a:r>
              <a:rPr lang="en-US"/>
              <a:t>Fourth level</a:t>
            </a:r>
          </a:p>
          <a:p>
            <a:pPr lvl="0"/>
            <a:r>
              <a:rPr lang="en-US"/>
              <a:t>Click to edit Master text styles</a:t>
            </a:r>
          </a:p>
          <a:p>
            <a:pPr lvl="1"/>
            <a:r>
              <a:rPr lang="en-US"/>
              <a:t>Second level</a:t>
            </a:r>
          </a:p>
          <a:p>
            <a:pPr lvl="2"/>
            <a:r>
              <a:rPr lang="en-US"/>
              <a:t>Third level</a:t>
            </a:r>
          </a:p>
          <a:p>
            <a:pPr lvl="3"/>
            <a:r>
              <a:rPr lang="en-US"/>
              <a:t>Fourth level</a:t>
            </a:r>
          </a:p>
          <a:p>
            <a:pPr lvl="4"/>
            <a:endParaRPr lang="en-US"/>
          </a:p>
        </p:txBody>
      </p:sp>
      <p:sp>
        <p:nvSpPr>
          <p:cNvPr id="3" name="Footer Placeholder 2">
            <a:extLst>
              <a:ext uri="{FF2B5EF4-FFF2-40B4-BE49-F238E27FC236}">
                <a16:creationId xmlns:a16="http://schemas.microsoft.com/office/drawing/2014/main" id="{0F212A65-573A-AB43-8843-49BC8AAD8D4C}"/>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C859F12E-2A8C-364C-89C7-B1D4938E84D2}"/>
              </a:ext>
            </a:extLst>
          </p:cNvPr>
          <p:cNvSpPr>
            <a:spLocks noGrp="1"/>
          </p:cNvSpPr>
          <p:nvPr>
            <p:ph type="sldNum" sz="quarter" idx="12"/>
          </p:nvPr>
        </p:nvSpPr>
        <p:spPr/>
        <p:txBody>
          <a:bodyPr/>
          <a:lstStyle/>
          <a:p>
            <a:fld id="{F7CADEA9-0AFC-B549-B690-A46B9B6402E4}" type="slidenum">
              <a:rPr lang="en-US" smtClean="0"/>
              <a:pPr/>
              <a:t>‹#›</a:t>
            </a:fld>
            <a:endParaRPr lang="en-US"/>
          </a:p>
        </p:txBody>
      </p:sp>
    </p:spTree>
    <p:extLst>
      <p:ext uri="{BB962C8B-B14F-4D97-AF65-F5344CB8AC3E}">
        <p14:creationId xmlns:p14="http://schemas.microsoft.com/office/powerpoint/2010/main" val="343043750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Title, Content &amp; Add Info">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6F53A172-15FD-BC4C-89C9-7F3D0C310CC7}"/>
              </a:ext>
            </a:extLst>
          </p:cNvPr>
          <p:cNvSpPr>
            <a:spLocks noGrp="1"/>
          </p:cNvSpPr>
          <p:nvPr>
            <p:ph idx="1" hasCustomPrompt="1"/>
          </p:nvPr>
        </p:nvSpPr>
        <p:spPr>
          <a:xfrm>
            <a:off x="609600" y="1960204"/>
            <a:ext cx="10972800" cy="4211989"/>
          </a:xfrm>
          <a:prstGeom prst="rect">
            <a:avLst/>
          </a:prstGeom>
        </p:spPr>
        <p:txBody>
          <a:bodyPr/>
          <a:lstStyle>
            <a:lvl1pPr marL="306903" indent="-306903">
              <a:lnSpc>
                <a:spcPct val="100000"/>
              </a:lnSpc>
              <a:tabLst/>
              <a:defRPr b="0" i="0">
                <a:solidFill>
                  <a:srgbClr val="5A6670"/>
                </a:solidFill>
                <a:latin typeface="+mn-lt"/>
              </a:defRPr>
            </a:lvl1pPr>
            <a:lvl2pPr>
              <a:lnSpc>
                <a:spcPct val="100000"/>
              </a:lnSpc>
              <a:defRPr b="0" i="0">
                <a:solidFill>
                  <a:srgbClr val="5A6670"/>
                </a:solidFill>
                <a:latin typeface="+mn-lt"/>
              </a:defRPr>
            </a:lvl2pPr>
            <a:lvl3pPr marL="1142942" indent="-228589">
              <a:lnSpc>
                <a:spcPct val="100000"/>
              </a:lnSpc>
              <a:defRPr lang="en-US" sz="1467" b="0" i="0" kern="1200" dirty="0">
                <a:solidFill>
                  <a:srgbClr val="5A6670"/>
                </a:solidFill>
                <a:latin typeface="+mn-lt"/>
                <a:ea typeface="+mn-ea"/>
                <a:cs typeface="+mn-cs"/>
              </a:defRPr>
            </a:lvl3pPr>
            <a:lvl4pPr>
              <a:lnSpc>
                <a:spcPct val="100000"/>
              </a:lnSpc>
              <a:defRPr b="0" i="0">
                <a:solidFill>
                  <a:srgbClr val="5A6670"/>
                </a:solidFill>
                <a:latin typeface="+mn-lt"/>
              </a:defRPr>
            </a:lvl4pPr>
            <a:lvl5pPr>
              <a:defRPr lang="en-US" sz="1333" b="0" i="0" kern="1200" dirty="0">
                <a:solidFill>
                  <a:srgbClr val="5A6670"/>
                </a:solidFill>
                <a:latin typeface="+mn-lt"/>
                <a:ea typeface="+mn-ea"/>
                <a:cs typeface="+mn-cs"/>
              </a:defRPr>
            </a:lvl5pPr>
          </a:lstStyle>
          <a:p>
            <a:pPr lvl="0"/>
            <a:r>
              <a:rPr lang="en-US"/>
              <a:t>Edit Master text styles</a:t>
            </a:r>
          </a:p>
          <a:p>
            <a:pPr lvl="1"/>
            <a:r>
              <a:rPr lang="en-US"/>
              <a:t>Second level</a:t>
            </a:r>
          </a:p>
          <a:p>
            <a:pPr marL="1142942" lvl="2" indent="-228589" algn="l" defTabSz="914354" rtl="0" eaLnBrk="1" latinLnBrk="0" hangingPunct="1">
              <a:lnSpc>
                <a:spcPct val="90000"/>
              </a:lnSpc>
              <a:spcBef>
                <a:spcPts val="0"/>
              </a:spcBef>
              <a:spcAft>
                <a:spcPts val="800"/>
              </a:spcAft>
              <a:buClr>
                <a:srgbClr val="5A6670"/>
              </a:buClr>
              <a:buSzPct val="75000"/>
              <a:buFont typeface="Wingdings" pitchFamily="2" charset="2"/>
              <a:buChar char="§"/>
            </a:pPr>
            <a:r>
              <a:rPr lang="en-US"/>
              <a:t>Third level</a:t>
            </a:r>
          </a:p>
          <a:p>
            <a:pPr lvl="3"/>
            <a:r>
              <a:rPr lang="en-US"/>
              <a:t>Fourth level</a:t>
            </a:r>
          </a:p>
        </p:txBody>
      </p:sp>
      <p:sp>
        <p:nvSpPr>
          <p:cNvPr id="2" name="Title 1">
            <a:extLst>
              <a:ext uri="{FF2B5EF4-FFF2-40B4-BE49-F238E27FC236}">
                <a16:creationId xmlns:a16="http://schemas.microsoft.com/office/drawing/2014/main" id="{AE3BDF0C-4CA1-A14A-8F6C-C2809002A8F6}"/>
              </a:ext>
            </a:extLst>
          </p:cNvPr>
          <p:cNvSpPr>
            <a:spLocks noGrp="1"/>
          </p:cNvSpPr>
          <p:nvPr>
            <p:ph type="title" hasCustomPrompt="1"/>
          </p:nvPr>
        </p:nvSpPr>
        <p:spPr/>
        <p:txBody>
          <a:bodyPr/>
          <a:lstStyle>
            <a:lvl1pPr>
              <a:defRPr>
                <a:latin typeface="+mj-lt"/>
              </a:defRPr>
            </a:lvl1pPr>
          </a:lstStyle>
          <a:p>
            <a:r>
              <a:rPr lang="en-US"/>
              <a:t>Title Placeholder Text - Click to edit </a:t>
            </a:r>
          </a:p>
        </p:txBody>
      </p:sp>
      <p:sp>
        <p:nvSpPr>
          <p:cNvPr id="5" name="Content Placeholder 2">
            <a:extLst>
              <a:ext uri="{FF2B5EF4-FFF2-40B4-BE49-F238E27FC236}">
                <a16:creationId xmlns:a16="http://schemas.microsoft.com/office/drawing/2014/main" id="{001B0570-A49B-0C42-B22E-BEEAD24FDC56}"/>
              </a:ext>
            </a:extLst>
          </p:cNvPr>
          <p:cNvSpPr>
            <a:spLocks noGrp="1"/>
          </p:cNvSpPr>
          <p:nvPr>
            <p:ph idx="10" hasCustomPrompt="1"/>
          </p:nvPr>
        </p:nvSpPr>
        <p:spPr>
          <a:xfrm>
            <a:off x="609600" y="1290406"/>
            <a:ext cx="10972800" cy="379656"/>
          </a:xfrm>
          <a:prstGeom prst="rect">
            <a:avLst/>
          </a:prstGeom>
        </p:spPr>
        <p:txBody>
          <a:bodyPr>
            <a:spAutoFit/>
          </a:bodyPr>
          <a:lstStyle>
            <a:lvl1pPr marL="0" indent="0">
              <a:buNone/>
              <a:defRPr sz="1867" b="0" i="0" cap="all" spc="133" baseline="0">
                <a:solidFill>
                  <a:srgbClr val="008BAC"/>
                </a:solidFill>
                <a:latin typeface="+mj-lt"/>
              </a:defRPr>
            </a:lvl1pPr>
            <a:lvl2pPr marL="457178" indent="0">
              <a:buNone/>
              <a:defRPr>
                <a:solidFill>
                  <a:srgbClr val="5A6670"/>
                </a:solidFill>
              </a:defRPr>
            </a:lvl2pPr>
            <a:lvl3pPr>
              <a:defRPr>
                <a:solidFill>
                  <a:srgbClr val="5A6670"/>
                </a:solidFill>
              </a:defRPr>
            </a:lvl3pPr>
            <a:lvl4pPr>
              <a:defRPr>
                <a:solidFill>
                  <a:srgbClr val="5A6670"/>
                </a:solidFill>
              </a:defRPr>
            </a:lvl4pPr>
            <a:lvl5pPr>
              <a:defRPr>
                <a:solidFill>
                  <a:srgbClr val="5A6670"/>
                </a:solidFill>
              </a:defRPr>
            </a:lvl5pPr>
          </a:lstStyle>
          <a:p>
            <a:pPr lvl="0"/>
            <a:r>
              <a:rPr lang="en-US"/>
              <a:t>ADDITIONAL TITLE DETAILS</a:t>
            </a:r>
          </a:p>
        </p:txBody>
      </p:sp>
      <p:sp>
        <p:nvSpPr>
          <p:cNvPr id="10" name="Footer Placeholder 9">
            <a:extLst>
              <a:ext uri="{FF2B5EF4-FFF2-40B4-BE49-F238E27FC236}">
                <a16:creationId xmlns:a16="http://schemas.microsoft.com/office/drawing/2014/main" id="{C87F598B-A512-E645-BF18-2204D099C84E}"/>
              </a:ext>
            </a:extLst>
          </p:cNvPr>
          <p:cNvSpPr>
            <a:spLocks noGrp="1"/>
          </p:cNvSpPr>
          <p:nvPr>
            <p:ph type="ftr" sz="quarter" idx="11"/>
          </p:nvPr>
        </p:nvSpPr>
        <p:spPr/>
        <p:txBody>
          <a:bodyPr/>
          <a:lstStyle/>
          <a:p>
            <a:endParaRPr lang="en-US"/>
          </a:p>
        </p:txBody>
      </p:sp>
      <p:sp>
        <p:nvSpPr>
          <p:cNvPr id="11" name="Slide Number Placeholder 10">
            <a:extLst>
              <a:ext uri="{FF2B5EF4-FFF2-40B4-BE49-F238E27FC236}">
                <a16:creationId xmlns:a16="http://schemas.microsoft.com/office/drawing/2014/main" id="{23482F4E-ED61-9B43-97BF-0910C1F7579C}"/>
              </a:ext>
            </a:extLst>
          </p:cNvPr>
          <p:cNvSpPr>
            <a:spLocks noGrp="1"/>
          </p:cNvSpPr>
          <p:nvPr>
            <p:ph type="sldNum" sz="quarter" idx="12"/>
          </p:nvPr>
        </p:nvSpPr>
        <p:spPr/>
        <p:txBody>
          <a:bodyPr/>
          <a:lstStyle/>
          <a:p>
            <a:fld id="{F7CADEA9-0AFC-B549-B690-A46B9B6402E4}" type="slidenum">
              <a:rPr lang="en-US" smtClean="0"/>
              <a:pPr/>
              <a:t>‹#›</a:t>
            </a:fld>
            <a:endParaRPr lang="en-US"/>
          </a:p>
        </p:txBody>
      </p:sp>
    </p:spTree>
    <p:extLst>
      <p:ext uri="{BB962C8B-B14F-4D97-AF65-F5344CB8AC3E}">
        <p14:creationId xmlns:p14="http://schemas.microsoft.com/office/powerpoint/2010/main" val="107426474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1_Title, Content &amp; Add Info">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6F53A172-15FD-BC4C-89C9-7F3D0C310CC7}"/>
              </a:ext>
            </a:extLst>
          </p:cNvPr>
          <p:cNvSpPr>
            <a:spLocks noGrp="1"/>
          </p:cNvSpPr>
          <p:nvPr>
            <p:ph idx="1" hasCustomPrompt="1"/>
          </p:nvPr>
        </p:nvSpPr>
        <p:spPr>
          <a:xfrm>
            <a:off x="609600" y="1549403"/>
            <a:ext cx="10972800" cy="3375397"/>
          </a:xfrm>
          <a:prstGeom prst="rect">
            <a:avLst/>
          </a:prstGeom>
        </p:spPr>
        <p:txBody>
          <a:bodyPr/>
          <a:lstStyle>
            <a:lvl1pPr>
              <a:defRPr b="0" i="0">
                <a:solidFill>
                  <a:srgbClr val="5A6670"/>
                </a:solidFill>
                <a:latin typeface="+mn-lt"/>
              </a:defRPr>
            </a:lvl1pPr>
            <a:lvl2pPr>
              <a:defRPr b="0" i="0">
                <a:solidFill>
                  <a:srgbClr val="5A6670"/>
                </a:solidFill>
                <a:latin typeface="+mn-lt"/>
              </a:defRPr>
            </a:lvl2pPr>
            <a:lvl3pPr marL="1142942" indent="-228589">
              <a:defRPr lang="en-US" sz="1467" b="0" i="0" kern="1200" dirty="0">
                <a:solidFill>
                  <a:srgbClr val="5A6670"/>
                </a:solidFill>
                <a:latin typeface="+mn-lt"/>
                <a:ea typeface="+mn-ea"/>
                <a:cs typeface="+mn-cs"/>
              </a:defRPr>
            </a:lvl3pPr>
            <a:lvl4pPr>
              <a:defRPr b="0" i="0">
                <a:solidFill>
                  <a:srgbClr val="5A6670"/>
                </a:solidFill>
                <a:latin typeface="+mn-lt"/>
              </a:defRPr>
            </a:lvl4pPr>
            <a:lvl5pPr>
              <a:defRPr lang="en-US" sz="1333" b="0" i="0" kern="1200" dirty="0">
                <a:solidFill>
                  <a:srgbClr val="5A6670"/>
                </a:solidFill>
                <a:latin typeface="+mn-lt"/>
                <a:ea typeface="+mn-ea"/>
                <a:cs typeface="+mn-cs"/>
              </a:defRPr>
            </a:lvl5pPr>
          </a:lstStyle>
          <a:p>
            <a:pPr lvl="0"/>
            <a:r>
              <a:rPr lang="en-US"/>
              <a:t>Edit Master text styles</a:t>
            </a:r>
          </a:p>
          <a:p>
            <a:pPr lvl="1"/>
            <a:r>
              <a:rPr lang="en-US"/>
              <a:t>Second level</a:t>
            </a:r>
          </a:p>
          <a:p>
            <a:pPr marL="1142942" lvl="2" indent="-228589" algn="l" defTabSz="914354" rtl="0" eaLnBrk="1" latinLnBrk="0" hangingPunct="1">
              <a:lnSpc>
                <a:spcPct val="90000"/>
              </a:lnSpc>
              <a:spcBef>
                <a:spcPts val="0"/>
              </a:spcBef>
              <a:spcAft>
                <a:spcPts val="800"/>
              </a:spcAft>
              <a:buClr>
                <a:srgbClr val="5A6670"/>
              </a:buClr>
              <a:buSzPct val="75000"/>
              <a:buFont typeface="Wingdings" pitchFamily="2" charset="2"/>
              <a:buChar char="§"/>
            </a:pPr>
            <a:r>
              <a:rPr lang="en-US"/>
              <a:t>Third level</a:t>
            </a:r>
          </a:p>
          <a:p>
            <a:pPr lvl="3"/>
            <a:r>
              <a:rPr lang="en-US"/>
              <a:t>Fourth level</a:t>
            </a:r>
          </a:p>
        </p:txBody>
      </p:sp>
      <p:sp>
        <p:nvSpPr>
          <p:cNvPr id="2" name="Title 1">
            <a:extLst>
              <a:ext uri="{FF2B5EF4-FFF2-40B4-BE49-F238E27FC236}">
                <a16:creationId xmlns:a16="http://schemas.microsoft.com/office/drawing/2014/main" id="{AE3BDF0C-4CA1-A14A-8F6C-C2809002A8F6}"/>
              </a:ext>
            </a:extLst>
          </p:cNvPr>
          <p:cNvSpPr>
            <a:spLocks noGrp="1"/>
          </p:cNvSpPr>
          <p:nvPr>
            <p:ph type="title"/>
          </p:nvPr>
        </p:nvSpPr>
        <p:spPr/>
        <p:txBody>
          <a:bodyPr/>
          <a:lstStyle>
            <a:lvl1pPr>
              <a:defRPr>
                <a:latin typeface="+mj-lt"/>
              </a:defRPr>
            </a:lvl1pPr>
          </a:lstStyle>
          <a:p>
            <a:r>
              <a:rPr lang="en-US"/>
              <a:t>Click to edit Master title style</a:t>
            </a:r>
          </a:p>
        </p:txBody>
      </p:sp>
      <p:sp>
        <p:nvSpPr>
          <p:cNvPr id="5" name="Content Placeholder 2">
            <a:extLst>
              <a:ext uri="{FF2B5EF4-FFF2-40B4-BE49-F238E27FC236}">
                <a16:creationId xmlns:a16="http://schemas.microsoft.com/office/drawing/2014/main" id="{001B0570-A49B-0C42-B22E-BEEAD24FDC56}"/>
              </a:ext>
            </a:extLst>
          </p:cNvPr>
          <p:cNvSpPr>
            <a:spLocks noGrp="1"/>
          </p:cNvSpPr>
          <p:nvPr>
            <p:ph idx="10" hasCustomPrompt="1"/>
          </p:nvPr>
        </p:nvSpPr>
        <p:spPr>
          <a:xfrm>
            <a:off x="609600" y="5314843"/>
            <a:ext cx="10972800" cy="861775"/>
          </a:xfrm>
          <a:prstGeom prst="rect">
            <a:avLst/>
          </a:prstGeom>
        </p:spPr>
        <p:txBody>
          <a:bodyPr>
            <a:noAutofit/>
          </a:bodyPr>
          <a:lstStyle>
            <a:lvl1pPr marL="0" indent="0">
              <a:lnSpc>
                <a:spcPct val="100000"/>
              </a:lnSpc>
              <a:buNone/>
              <a:defRPr sz="1600" b="0" i="0">
                <a:solidFill>
                  <a:srgbClr val="008BAC"/>
                </a:solidFill>
                <a:latin typeface="+mn-lt"/>
              </a:defRPr>
            </a:lvl1pPr>
            <a:lvl2pPr marL="457178" indent="0">
              <a:buNone/>
              <a:defRPr>
                <a:solidFill>
                  <a:srgbClr val="5A6670"/>
                </a:solidFill>
              </a:defRPr>
            </a:lvl2pPr>
            <a:lvl3pPr>
              <a:defRPr>
                <a:solidFill>
                  <a:srgbClr val="5A6670"/>
                </a:solidFill>
              </a:defRPr>
            </a:lvl3pPr>
            <a:lvl4pPr>
              <a:defRPr>
                <a:solidFill>
                  <a:srgbClr val="5A6670"/>
                </a:solidFill>
              </a:defRPr>
            </a:lvl4pPr>
            <a:lvl5pPr>
              <a:defRPr>
                <a:solidFill>
                  <a:srgbClr val="5A6670"/>
                </a:solidFill>
              </a:defRPr>
            </a:lvl5pPr>
          </a:lstStyle>
          <a:p>
            <a:pPr lvl="0"/>
            <a:r>
              <a:rPr lang="en-US"/>
              <a:t>Additional information – Click to edit</a:t>
            </a:r>
          </a:p>
        </p:txBody>
      </p:sp>
      <p:sp>
        <p:nvSpPr>
          <p:cNvPr id="4" name="Footer Placeholder 3">
            <a:extLst>
              <a:ext uri="{FF2B5EF4-FFF2-40B4-BE49-F238E27FC236}">
                <a16:creationId xmlns:a16="http://schemas.microsoft.com/office/drawing/2014/main" id="{98039AD6-6A31-1F49-B56D-3B93F22E683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98C7C02-5E60-1444-840B-3A2F091EB710}"/>
              </a:ext>
            </a:extLst>
          </p:cNvPr>
          <p:cNvSpPr>
            <a:spLocks noGrp="1"/>
          </p:cNvSpPr>
          <p:nvPr>
            <p:ph type="sldNum" sz="quarter" idx="12"/>
          </p:nvPr>
        </p:nvSpPr>
        <p:spPr/>
        <p:txBody>
          <a:bodyPr/>
          <a:lstStyle/>
          <a:p>
            <a:fld id="{F7CADEA9-0AFC-B549-B690-A46B9B6402E4}" type="slidenum">
              <a:rPr lang="en-US" smtClean="0"/>
              <a:pPr/>
              <a:t>‹#›</a:t>
            </a:fld>
            <a:endParaRPr lang="en-US"/>
          </a:p>
        </p:txBody>
      </p:sp>
    </p:spTree>
    <p:extLst>
      <p:ext uri="{BB962C8B-B14F-4D97-AF65-F5344CB8AC3E}">
        <p14:creationId xmlns:p14="http://schemas.microsoft.com/office/powerpoint/2010/main" val="366084313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3.xml"/><Relationship Id="rId13" Type="http://schemas.openxmlformats.org/officeDocument/2006/relationships/slideLayout" Target="../slideLayouts/slideLayout18.xml"/><Relationship Id="rId18" Type="http://schemas.openxmlformats.org/officeDocument/2006/relationships/slideLayout" Target="../slideLayouts/slideLayout23.xml"/><Relationship Id="rId3" Type="http://schemas.openxmlformats.org/officeDocument/2006/relationships/slideLayout" Target="../slideLayouts/slideLayout8.xml"/><Relationship Id="rId21" Type="http://schemas.openxmlformats.org/officeDocument/2006/relationships/image" Target="../media/image3.png"/><Relationship Id="rId7" Type="http://schemas.openxmlformats.org/officeDocument/2006/relationships/slideLayout" Target="../slideLayouts/slideLayout12.xml"/><Relationship Id="rId12" Type="http://schemas.openxmlformats.org/officeDocument/2006/relationships/slideLayout" Target="../slideLayouts/slideLayout17.xml"/><Relationship Id="rId17" Type="http://schemas.openxmlformats.org/officeDocument/2006/relationships/slideLayout" Target="../slideLayouts/slideLayout22.xml"/><Relationship Id="rId2" Type="http://schemas.openxmlformats.org/officeDocument/2006/relationships/slideLayout" Target="../slideLayouts/slideLayout7.xml"/><Relationship Id="rId16" Type="http://schemas.openxmlformats.org/officeDocument/2006/relationships/slideLayout" Target="../slideLayouts/slideLayout21.xml"/><Relationship Id="rId20" Type="http://schemas.openxmlformats.org/officeDocument/2006/relationships/theme" Target="../theme/theme2.xml"/><Relationship Id="rId1" Type="http://schemas.openxmlformats.org/officeDocument/2006/relationships/slideLayout" Target="../slideLayouts/slideLayout6.xml"/><Relationship Id="rId6" Type="http://schemas.openxmlformats.org/officeDocument/2006/relationships/slideLayout" Target="../slideLayouts/slideLayout11.xml"/><Relationship Id="rId11" Type="http://schemas.openxmlformats.org/officeDocument/2006/relationships/slideLayout" Target="../slideLayouts/slideLayout16.xml"/><Relationship Id="rId5" Type="http://schemas.openxmlformats.org/officeDocument/2006/relationships/slideLayout" Target="../slideLayouts/slideLayout10.xml"/><Relationship Id="rId15" Type="http://schemas.openxmlformats.org/officeDocument/2006/relationships/slideLayout" Target="../slideLayouts/slideLayout20.xml"/><Relationship Id="rId10" Type="http://schemas.openxmlformats.org/officeDocument/2006/relationships/slideLayout" Target="../slideLayouts/slideLayout15.xml"/><Relationship Id="rId19" Type="http://schemas.openxmlformats.org/officeDocument/2006/relationships/slideLayout" Target="../slideLayouts/slideLayout24.xml"/><Relationship Id="rId4" Type="http://schemas.openxmlformats.org/officeDocument/2006/relationships/slideLayout" Target="../slideLayouts/slideLayout9.xml"/><Relationship Id="rId9" Type="http://schemas.openxmlformats.org/officeDocument/2006/relationships/slideLayout" Target="../slideLayouts/slideLayout14.xml"/><Relationship Id="rId14"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gradFill>
          <a:gsLst>
            <a:gs pos="0">
              <a:schemeClr val="accent2"/>
            </a:gs>
            <a:gs pos="100000">
              <a:schemeClr val="lt1"/>
            </a:gs>
          </a:gsLst>
          <a:lin ang="5400012" scaled="0"/>
        </a:gra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415600" y="593367"/>
            <a:ext cx="11360700" cy="763500"/>
          </a:xfrm>
          <a:prstGeom prst="rect">
            <a:avLst/>
          </a:prstGeom>
          <a:noFill/>
          <a:ln>
            <a:noFill/>
          </a:ln>
        </p:spPr>
        <p:txBody>
          <a:bodyPr spcFirstLastPara="1" wrap="square" lIns="121900" tIns="121900" rIns="121900" bIns="121900" anchor="t" anchorCtr="0">
            <a:noAutofit/>
          </a:bodyPr>
          <a:lstStyle>
            <a:lvl1pPr lvl="0">
              <a:spcBef>
                <a:spcPts val="0"/>
              </a:spcBef>
              <a:spcAft>
                <a:spcPts val="0"/>
              </a:spcAft>
              <a:buClr>
                <a:schemeClr val="dk2"/>
              </a:buClr>
              <a:buSzPts val="3700"/>
              <a:buFont typeface="Ubuntu"/>
              <a:buNone/>
              <a:defRPr sz="3700" b="1">
                <a:solidFill>
                  <a:schemeClr val="dk2"/>
                </a:solidFill>
                <a:latin typeface="Ubuntu"/>
                <a:ea typeface="Ubuntu"/>
                <a:cs typeface="Ubuntu"/>
                <a:sym typeface="Ubuntu"/>
              </a:defRPr>
            </a:lvl1pPr>
            <a:lvl2pPr lvl="1">
              <a:spcBef>
                <a:spcPts val="0"/>
              </a:spcBef>
              <a:spcAft>
                <a:spcPts val="0"/>
              </a:spcAft>
              <a:buClr>
                <a:schemeClr val="dk2"/>
              </a:buClr>
              <a:buSzPts val="3700"/>
              <a:buFont typeface="Ubuntu"/>
              <a:buNone/>
              <a:defRPr sz="3700" b="1">
                <a:solidFill>
                  <a:schemeClr val="dk2"/>
                </a:solidFill>
                <a:latin typeface="Ubuntu"/>
                <a:ea typeface="Ubuntu"/>
                <a:cs typeface="Ubuntu"/>
                <a:sym typeface="Ubuntu"/>
              </a:defRPr>
            </a:lvl2pPr>
            <a:lvl3pPr lvl="2">
              <a:spcBef>
                <a:spcPts val="0"/>
              </a:spcBef>
              <a:spcAft>
                <a:spcPts val="0"/>
              </a:spcAft>
              <a:buClr>
                <a:schemeClr val="dk2"/>
              </a:buClr>
              <a:buSzPts val="3700"/>
              <a:buFont typeface="Ubuntu"/>
              <a:buNone/>
              <a:defRPr sz="3700" b="1">
                <a:solidFill>
                  <a:schemeClr val="dk2"/>
                </a:solidFill>
                <a:latin typeface="Ubuntu"/>
                <a:ea typeface="Ubuntu"/>
                <a:cs typeface="Ubuntu"/>
                <a:sym typeface="Ubuntu"/>
              </a:defRPr>
            </a:lvl3pPr>
            <a:lvl4pPr lvl="3">
              <a:spcBef>
                <a:spcPts val="0"/>
              </a:spcBef>
              <a:spcAft>
                <a:spcPts val="0"/>
              </a:spcAft>
              <a:buClr>
                <a:schemeClr val="dk2"/>
              </a:buClr>
              <a:buSzPts val="3700"/>
              <a:buFont typeface="Ubuntu"/>
              <a:buNone/>
              <a:defRPr sz="3700" b="1">
                <a:solidFill>
                  <a:schemeClr val="dk2"/>
                </a:solidFill>
                <a:latin typeface="Ubuntu"/>
                <a:ea typeface="Ubuntu"/>
                <a:cs typeface="Ubuntu"/>
                <a:sym typeface="Ubuntu"/>
              </a:defRPr>
            </a:lvl4pPr>
            <a:lvl5pPr lvl="4">
              <a:spcBef>
                <a:spcPts val="0"/>
              </a:spcBef>
              <a:spcAft>
                <a:spcPts val="0"/>
              </a:spcAft>
              <a:buClr>
                <a:schemeClr val="dk2"/>
              </a:buClr>
              <a:buSzPts val="3700"/>
              <a:buFont typeface="Ubuntu"/>
              <a:buNone/>
              <a:defRPr sz="3700" b="1">
                <a:solidFill>
                  <a:schemeClr val="dk2"/>
                </a:solidFill>
                <a:latin typeface="Ubuntu"/>
                <a:ea typeface="Ubuntu"/>
                <a:cs typeface="Ubuntu"/>
                <a:sym typeface="Ubuntu"/>
              </a:defRPr>
            </a:lvl5pPr>
            <a:lvl6pPr lvl="5">
              <a:spcBef>
                <a:spcPts val="0"/>
              </a:spcBef>
              <a:spcAft>
                <a:spcPts val="0"/>
              </a:spcAft>
              <a:buClr>
                <a:schemeClr val="dk2"/>
              </a:buClr>
              <a:buSzPts val="3700"/>
              <a:buFont typeface="Ubuntu"/>
              <a:buNone/>
              <a:defRPr sz="3700" b="1">
                <a:solidFill>
                  <a:schemeClr val="dk2"/>
                </a:solidFill>
                <a:latin typeface="Ubuntu"/>
                <a:ea typeface="Ubuntu"/>
                <a:cs typeface="Ubuntu"/>
                <a:sym typeface="Ubuntu"/>
              </a:defRPr>
            </a:lvl6pPr>
            <a:lvl7pPr lvl="6">
              <a:spcBef>
                <a:spcPts val="0"/>
              </a:spcBef>
              <a:spcAft>
                <a:spcPts val="0"/>
              </a:spcAft>
              <a:buClr>
                <a:schemeClr val="dk2"/>
              </a:buClr>
              <a:buSzPts val="3700"/>
              <a:buFont typeface="Ubuntu"/>
              <a:buNone/>
              <a:defRPr sz="3700" b="1">
                <a:solidFill>
                  <a:schemeClr val="dk2"/>
                </a:solidFill>
                <a:latin typeface="Ubuntu"/>
                <a:ea typeface="Ubuntu"/>
                <a:cs typeface="Ubuntu"/>
                <a:sym typeface="Ubuntu"/>
              </a:defRPr>
            </a:lvl7pPr>
            <a:lvl8pPr lvl="7">
              <a:spcBef>
                <a:spcPts val="0"/>
              </a:spcBef>
              <a:spcAft>
                <a:spcPts val="0"/>
              </a:spcAft>
              <a:buClr>
                <a:schemeClr val="dk2"/>
              </a:buClr>
              <a:buSzPts val="3700"/>
              <a:buFont typeface="Ubuntu"/>
              <a:buNone/>
              <a:defRPr sz="3700" b="1">
                <a:solidFill>
                  <a:schemeClr val="dk2"/>
                </a:solidFill>
                <a:latin typeface="Ubuntu"/>
                <a:ea typeface="Ubuntu"/>
                <a:cs typeface="Ubuntu"/>
                <a:sym typeface="Ubuntu"/>
              </a:defRPr>
            </a:lvl8pPr>
            <a:lvl9pPr lvl="8">
              <a:spcBef>
                <a:spcPts val="0"/>
              </a:spcBef>
              <a:spcAft>
                <a:spcPts val="0"/>
              </a:spcAft>
              <a:buClr>
                <a:schemeClr val="dk2"/>
              </a:buClr>
              <a:buSzPts val="3700"/>
              <a:buFont typeface="Ubuntu"/>
              <a:buNone/>
              <a:defRPr sz="3700" b="1">
                <a:solidFill>
                  <a:schemeClr val="dk2"/>
                </a:solidFill>
                <a:latin typeface="Ubuntu"/>
                <a:ea typeface="Ubuntu"/>
                <a:cs typeface="Ubuntu"/>
                <a:sym typeface="Ubuntu"/>
              </a:defRPr>
            </a:lvl9pPr>
          </a:lstStyle>
          <a:p>
            <a:endParaRPr dirty="0"/>
          </a:p>
        </p:txBody>
      </p:sp>
      <p:sp>
        <p:nvSpPr>
          <p:cNvPr id="7" name="Google Shape;7;p1"/>
          <p:cNvSpPr txBox="1">
            <a:spLocks noGrp="1"/>
          </p:cNvSpPr>
          <p:nvPr>
            <p:ph type="body" idx="1"/>
          </p:nvPr>
        </p:nvSpPr>
        <p:spPr>
          <a:xfrm>
            <a:off x="415600" y="1536633"/>
            <a:ext cx="11360700" cy="4555200"/>
          </a:xfrm>
          <a:prstGeom prst="rect">
            <a:avLst/>
          </a:prstGeom>
          <a:noFill/>
          <a:ln>
            <a:noFill/>
          </a:ln>
        </p:spPr>
        <p:txBody>
          <a:bodyPr spcFirstLastPara="1" wrap="square" lIns="121900" tIns="121900" rIns="121900" bIns="121900" anchor="t" anchorCtr="0">
            <a:noAutofit/>
          </a:bodyPr>
          <a:lstStyle>
            <a:lvl1pPr marL="457200" lvl="0" indent="-381000">
              <a:lnSpc>
                <a:spcPct val="115000"/>
              </a:lnSpc>
              <a:spcBef>
                <a:spcPts val="0"/>
              </a:spcBef>
              <a:spcAft>
                <a:spcPts val="0"/>
              </a:spcAft>
              <a:buClr>
                <a:schemeClr val="dk1"/>
              </a:buClr>
              <a:buSzPts val="2400"/>
              <a:buFont typeface="Sintony"/>
              <a:buChar char="●"/>
              <a:defRPr sz="2400">
                <a:solidFill>
                  <a:schemeClr val="dk1"/>
                </a:solidFill>
                <a:latin typeface="Sintony"/>
                <a:ea typeface="Sintony"/>
                <a:cs typeface="Sintony"/>
                <a:sym typeface="Sintony"/>
              </a:defRPr>
            </a:lvl1pPr>
            <a:lvl2pPr marL="914400" lvl="1" indent="-349250">
              <a:lnSpc>
                <a:spcPct val="115000"/>
              </a:lnSpc>
              <a:spcBef>
                <a:spcPts val="2100"/>
              </a:spcBef>
              <a:spcAft>
                <a:spcPts val="0"/>
              </a:spcAft>
              <a:buClr>
                <a:schemeClr val="dk1"/>
              </a:buClr>
              <a:buSzPts val="1900"/>
              <a:buFont typeface="Sintony"/>
              <a:buChar char="○"/>
              <a:defRPr sz="1900">
                <a:solidFill>
                  <a:schemeClr val="dk1"/>
                </a:solidFill>
                <a:latin typeface="Sintony"/>
                <a:ea typeface="Sintony"/>
                <a:cs typeface="Sintony"/>
                <a:sym typeface="Sintony"/>
              </a:defRPr>
            </a:lvl2pPr>
            <a:lvl3pPr marL="1371600" lvl="2" indent="-349250">
              <a:lnSpc>
                <a:spcPct val="115000"/>
              </a:lnSpc>
              <a:spcBef>
                <a:spcPts val="2100"/>
              </a:spcBef>
              <a:spcAft>
                <a:spcPts val="0"/>
              </a:spcAft>
              <a:buClr>
                <a:schemeClr val="dk1"/>
              </a:buClr>
              <a:buSzPts val="1900"/>
              <a:buFont typeface="Sintony"/>
              <a:buChar char="■"/>
              <a:defRPr sz="1900">
                <a:solidFill>
                  <a:schemeClr val="dk1"/>
                </a:solidFill>
                <a:latin typeface="Sintony"/>
                <a:ea typeface="Sintony"/>
                <a:cs typeface="Sintony"/>
                <a:sym typeface="Sintony"/>
              </a:defRPr>
            </a:lvl3pPr>
            <a:lvl4pPr marL="1828800" lvl="3" indent="-349250">
              <a:lnSpc>
                <a:spcPct val="115000"/>
              </a:lnSpc>
              <a:spcBef>
                <a:spcPts val="2100"/>
              </a:spcBef>
              <a:spcAft>
                <a:spcPts val="0"/>
              </a:spcAft>
              <a:buClr>
                <a:schemeClr val="dk1"/>
              </a:buClr>
              <a:buSzPts val="1900"/>
              <a:buFont typeface="Sintony"/>
              <a:buChar char="●"/>
              <a:defRPr sz="1900">
                <a:solidFill>
                  <a:schemeClr val="dk1"/>
                </a:solidFill>
                <a:latin typeface="Sintony"/>
                <a:ea typeface="Sintony"/>
                <a:cs typeface="Sintony"/>
                <a:sym typeface="Sintony"/>
              </a:defRPr>
            </a:lvl4pPr>
            <a:lvl5pPr marL="2286000" lvl="4" indent="-349250">
              <a:lnSpc>
                <a:spcPct val="115000"/>
              </a:lnSpc>
              <a:spcBef>
                <a:spcPts val="2100"/>
              </a:spcBef>
              <a:spcAft>
                <a:spcPts val="0"/>
              </a:spcAft>
              <a:buClr>
                <a:schemeClr val="dk1"/>
              </a:buClr>
              <a:buSzPts val="1900"/>
              <a:buFont typeface="Sintony"/>
              <a:buChar char="○"/>
              <a:defRPr sz="1900">
                <a:solidFill>
                  <a:schemeClr val="dk1"/>
                </a:solidFill>
                <a:latin typeface="Sintony"/>
                <a:ea typeface="Sintony"/>
                <a:cs typeface="Sintony"/>
                <a:sym typeface="Sintony"/>
              </a:defRPr>
            </a:lvl5pPr>
            <a:lvl6pPr marL="2743200" lvl="5" indent="-349250">
              <a:lnSpc>
                <a:spcPct val="115000"/>
              </a:lnSpc>
              <a:spcBef>
                <a:spcPts val="2100"/>
              </a:spcBef>
              <a:spcAft>
                <a:spcPts val="0"/>
              </a:spcAft>
              <a:buClr>
                <a:schemeClr val="dk1"/>
              </a:buClr>
              <a:buSzPts val="1900"/>
              <a:buFont typeface="Sintony"/>
              <a:buChar char="■"/>
              <a:defRPr sz="1900">
                <a:solidFill>
                  <a:schemeClr val="dk1"/>
                </a:solidFill>
                <a:latin typeface="Sintony"/>
                <a:ea typeface="Sintony"/>
                <a:cs typeface="Sintony"/>
                <a:sym typeface="Sintony"/>
              </a:defRPr>
            </a:lvl6pPr>
            <a:lvl7pPr marL="3200400" lvl="6" indent="-349250">
              <a:lnSpc>
                <a:spcPct val="115000"/>
              </a:lnSpc>
              <a:spcBef>
                <a:spcPts val="2100"/>
              </a:spcBef>
              <a:spcAft>
                <a:spcPts val="0"/>
              </a:spcAft>
              <a:buClr>
                <a:schemeClr val="dk1"/>
              </a:buClr>
              <a:buSzPts val="1900"/>
              <a:buFont typeface="Sintony"/>
              <a:buChar char="●"/>
              <a:defRPr sz="1900">
                <a:solidFill>
                  <a:schemeClr val="dk1"/>
                </a:solidFill>
                <a:latin typeface="Sintony"/>
                <a:ea typeface="Sintony"/>
                <a:cs typeface="Sintony"/>
                <a:sym typeface="Sintony"/>
              </a:defRPr>
            </a:lvl7pPr>
            <a:lvl8pPr marL="3657600" lvl="7" indent="-349250">
              <a:lnSpc>
                <a:spcPct val="115000"/>
              </a:lnSpc>
              <a:spcBef>
                <a:spcPts val="2100"/>
              </a:spcBef>
              <a:spcAft>
                <a:spcPts val="0"/>
              </a:spcAft>
              <a:buClr>
                <a:schemeClr val="dk1"/>
              </a:buClr>
              <a:buSzPts val="1900"/>
              <a:buFont typeface="Sintony"/>
              <a:buChar char="○"/>
              <a:defRPr sz="1900">
                <a:solidFill>
                  <a:schemeClr val="dk1"/>
                </a:solidFill>
                <a:latin typeface="Sintony"/>
                <a:ea typeface="Sintony"/>
                <a:cs typeface="Sintony"/>
                <a:sym typeface="Sintony"/>
              </a:defRPr>
            </a:lvl8pPr>
            <a:lvl9pPr marL="4114800" lvl="8" indent="-349250">
              <a:lnSpc>
                <a:spcPct val="115000"/>
              </a:lnSpc>
              <a:spcBef>
                <a:spcPts val="2100"/>
              </a:spcBef>
              <a:spcAft>
                <a:spcPts val="2100"/>
              </a:spcAft>
              <a:buClr>
                <a:schemeClr val="dk1"/>
              </a:buClr>
              <a:buSzPts val="1900"/>
              <a:buFont typeface="Sintony"/>
              <a:buChar char="■"/>
              <a:defRPr sz="1900">
                <a:solidFill>
                  <a:schemeClr val="dk1"/>
                </a:solidFill>
                <a:latin typeface="Sintony"/>
                <a:ea typeface="Sintony"/>
                <a:cs typeface="Sintony"/>
                <a:sym typeface="Sintony"/>
              </a:defRPr>
            </a:lvl9pPr>
          </a:lstStyle>
          <a:p>
            <a:endParaRPr dirty="0"/>
          </a:p>
        </p:txBody>
      </p:sp>
      <p:sp>
        <p:nvSpPr>
          <p:cNvPr id="8" name="Google Shape;8;p1"/>
          <p:cNvSpPr txBox="1">
            <a:spLocks noGrp="1"/>
          </p:cNvSpPr>
          <p:nvPr>
            <p:ph type="sldNum" idx="12"/>
          </p:nvPr>
        </p:nvSpPr>
        <p:spPr>
          <a:xfrm>
            <a:off x="11296610" y="6217622"/>
            <a:ext cx="731700" cy="524700"/>
          </a:xfrm>
          <a:prstGeom prst="rect">
            <a:avLst/>
          </a:prstGeom>
          <a:noFill/>
          <a:ln>
            <a:noFill/>
          </a:ln>
        </p:spPr>
        <p:txBody>
          <a:bodyPr spcFirstLastPara="1" wrap="square" lIns="121900" tIns="121900" rIns="121900" bIns="121900" anchor="ctr" anchorCtr="0">
            <a:noAutofit/>
          </a:bodyPr>
          <a:lstStyle>
            <a:lvl1pPr lvl="0" algn="r">
              <a:buNone/>
              <a:defRPr sz="2400" b="1">
                <a:solidFill>
                  <a:schemeClr val="dk2"/>
                </a:solidFill>
                <a:latin typeface="Ubuntu"/>
                <a:ea typeface="Ubuntu"/>
                <a:cs typeface="Ubuntu"/>
                <a:sym typeface="Ubuntu"/>
              </a:defRPr>
            </a:lvl1pPr>
            <a:lvl2pPr lvl="1" algn="r">
              <a:buNone/>
              <a:defRPr sz="2400" b="1">
                <a:solidFill>
                  <a:schemeClr val="dk2"/>
                </a:solidFill>
                <a:latin typeface="Ubuntu"/>
                <a:ea typeface="Ubuntu"/>
                <a:cs typeface="Ubuntu"/>
                <a:sym typeface="Ubuntu"/>
              </a:defRPr>
            </a:lvl2pPr>
            <a:lvl3pPr lvl="2" algn="r">
              <a:buNone/>
              <a:defRPr sz="2400" b="1">
                <a:solidFill>
                  <a:schemeClr val="dk2"/>
                </a:solidFill>
                <a:latin typeface="Ubuntu"/>
                <a:ea typeface="Ubuntu"/>
                <a:cs typeface="Ubuntu"/>
                <a:sym typeface="Ubuntu"/>
              </a:defRPr>
            </a:lvl3pPr>
            <a:lvl4pPr lvl="3" algn="r">
              <a:buNone/>
              <a:defRPr sz="2400" b="1">
                <a:solidFill>
                  <a:schemeClr val="dk2"/>
                </a:solidFill>
                <a:latin typeface="Ubuntu"/>
                <a:ea typeface="Ubuntu"/>
                <a:cs typeface="Ubuntu"/>
                <a:sym typeface="Ubuntu"/>
              </a:defRPr>
            </a:lvl4pPr>
            <a:lvl5pPr lvl="4" algn="r">
              <a:buNone/>
              <a:defRPr sz="2400" b="1">
                <a:solidFill>
                  <a:schemeClr val="dk2"/>
                </a:solidFill>
                <a:latin typeface="Ubuntu"/>
                <a:ea typeface="Ubuntu"/>
                <a:cs typeface="Ubuntu"/>
                <a:sym typeface="Ubuntu"/>
              </a:defRPr>
            </a:lvl5pPr>
            <a:lvl6pPr lvl="5" algn="r">
              <a:buNone/>
              <a:defRPr sz="2400" b="1">
                <a:solidFill>
                  <a:schemeClr val="dk2"/>
                </a:solidFill>
                <a:latin typeface="Ubuntu"/>
                <a:ea typeface="Ubuntu"/>
                <a:cs typeface="Ubuntu"/>
                <a:sym typeface="Ubuntu"/>
              </a:defRPr>
            </a:lvl6pPr>
            <a:lvl7pPr lvl="6" algn="r">
              <a:buNone/>
              <a:defRPr sz="2400" b="1">
                <a:solidFill>
                  <a:schemeClr val="dk2"/>
                </a:solidFill>
                <a:latin typeface="Ubuntu"/>
                <a:ea typeface="Ubuntu"/>
                <a:cs typeface="Ubuntu"/>
                <a:sym typeface="Ubuntu"/>
              </a:defRPr>
            </a:lvl7pPr>
            <a:lvl8pPr lvl="7" algn="r">
              <a:buNone/>
              <a:defRPr sz="2400" b="1">
                <a:solidFill>
                  <a:schemeClr val="dk2"/>
                </a:solidFill>
                <a:latin typeface="Ubuntu"/>
                <a:ea typeface="Ubuntu"/>
                <a:cs typeface="Ubuntu"/>
                <a:sym typeface="Ubuntu"/>
              </a:defRPr>
            </a:lvl8pPr>
            <a:lvl9pPr lvl="8" algn="r">
              <a:buNone/>
              <a:defRPr sz="2400" b="1">
                <a:solidFill>
                  <a:schemeClr val="dk2"/>
                </a:solidFill>
                <a:latin typeface="Ubuntu"/>
                <a:ea typeface="Ubuntu"/>
                <a:cs typeface="Ubuntu"/>
                <a:sym typeface="Ubuntu"/>
              </a:defRPr>
            </a:lvl9pPr>
          </a:lstStyle>
          <a:p>
            <a:pPr marL="0" lvl="0" indent="0" algn="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48" r:id="rId1"/>
    <p:sldLayoutId id="2147483662" r:id="rId2"/>
    <p:sldLayoutId id="2147483663" r:id="rId3"/>
    <p:sldLayoutId id="2147483684" r:id="rId4"/>
    <p:sldLayoutId id="2147483685" r:id="rId5"/>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1" i="0" u="none" strike="noStrike" cap="none">
          <a:solidFill>
            <a:srgbClr val="000000"/>
          </a:solidFill>
          <a:latin typeface="Montserrat" pitchFamily="2" charset="77"/>
          <a:ea typeface="Montserrat" pitchFamily="2" charset="77"/>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Montserrat" pitchFamily="2" charset="77"/>
          <a:ea typeface="Montserrat" pitchFamily="2" charset="77"/>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gradFill>
          <a:gsLst>
            <a:gs pos="35000">
              <a:srgbClr val="060E21"/>
            </a:gs>
            <a:gs pos="100000">
              <a:schemeClr val="tx2"/>
            </a:gs>
          </a:gsLst>
          <a:lin ang="4800000" scaled="0"/>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177903"/>
            <a:ext cx="10972800" cy="1011936"/>
          </a:xfrm>
          <a:prstGeom prst="rect">
            <a:avLst/>
          </a:prstGeom>
        </p:spPr>
        <p:txBody>
          <a:bodyPr vert="horz" lIns="91440" tIns="45720" rIns="91440" bIns="45720" rtlCol="0" anchor="b">
            <a:noAutofit/>
          </a:bodyPr>
          <a:lstStyle/>
          <a:p>
            <a:r>
              <a:rPr lang="en-US"/>
              <a:t>Title Placeholder Text - Click to edit </a:t>
            </a:r>
          </a:p>
        </p:txBody>
      </p:sp>
      <p:sp>
        <p:nvSpPr>
          <p:cNvPr id="3" name="Text Placeholder 2"/>
          <p:cNvSpPr>
            <a:spLocks noGrp="1"/>
          </p:cNvSpPr>
          <p:nvPr>
            <p:ph type="body" idx="1"/>
          </p:nvPr>
        </p:nvSpPr>
        <p:spPr>
          <a:xfrm>
            <a:off x="609600" y="1549399"/>
            <a:ext cx="10972800" cy="4632960"/>
          </a:xfrm>
          <a:prstGeom prst="rect">
            <a:avLst/>
          </a:prstGeom>
        </p:spPr>
        <p:txBody>
          <a:bodyPr vert="horz" lIns="91440" tIns="45720" rIns="91440" bIns="45720" rtlCol="0">
            <a:noAutofit/>
          </a:bodyPr>
          <a:lstStyle/>
          <a:p>
            <a:pPr lvl="0"/>
            <a:r>
              <a:rPr lang="en-US"/>
              <a:t>Edit Master text styles</a:t>
            </a:r>
          </a:p>
          <a:p>
            <a:pPr lvl="1"/>
            <a:r>
              <a:rPr lang="en-US"/>
              <a:t>Second level</a:t>
            </a:r>
          </a:p>
          <a:p>
            <a:pPr marL="1142942" lvl="2" indent="-228589" algn="l" defTabSz="914354" rtl="0" eaLnBrk="1" latinLnBrk="0" hangingPunct="1">
              <a:lnSpc>
                <a:spcPct val="90000"/>
              </a:lnSpc>
              <a:spcBef>
                <a:spcPts val="0"/>
              </a:spcBef>
              <a:spcAft>
                <a:spcPts val="800"/>
              </a:spcAft>
              <a:buClr>
                <a:srgbClr val="5A6670"/>
              </a:buClr>
              <a:buSzPct val="75000"/>
              <a:buFont typeface="Wingdings" pitchFamily="2" charset="2"/>
              <a:buChar char="§"/>
            </a:pPr>
            <a:r>
              <a:rPr lang="en-US"/>
              <a:t>Third level</a:t>
            </a:r>
          </a:p>
          <a:p>
            <a:pPr lvl="3"/>
            <a:r>
              <a:rPr lang="en-US"/>
              <a:t>Fourth level</a:t>
            </a:r>
          </a:p>
        </p:txBody>
      </p:sp>
      <p:pic>
        <p:nvPicPr>
          <p:cNvPr id="7" name="Picture 6" descr="A picture containing gear&#10;&#10;Description automatically generated">
            <a:extLst>
              <a:ext uri="{FF2B5EF4-FFF2-40B4-BE49-F238E27FC236}">
                <a16:creationId xmlns:a16="http://schemas.microsoft.com/office/drawing/2014/main" id="{FCFD1AFF-9C74-BB40-B68F-CF50AF5F7680}"/>
              </a:ext>
            </a:extLst>
          </p:cNvPr>
          <p:cNvPicPr>
            <a:picLocks noChangeAspect="1"/>
          </p:cNvPicPr>
          <p:nvPr/>
        </p:nvPicPr>
        <p:blipFill>
          <a:blip r:embed="rId21"/>
          <a:stretch>
            <a:fillRect/>
          </a:stretch>
        </p:blipFill>
        <p:spPr>
          <a:xfrm>
            <a:off x="7431536" y="6435809"/>
            <a:ext cx="1344075" cy="207264"/>
          </a:xfrm>
          <a:prstGeom prst="rect">
            <a:avLst/>
          </a:prstGeom>
        </p:spPr>
      </p:pic>
      <p:sp>
        <p:nvSpPr>
          <p:cNvPr id="11" name="Footer Placeholder 10">
            <a:extLst>
              <a:ext uri="{FF2B5EF4-FFF2-40B4-BE49-F238E27FC236}">
                <a16:creationId xmlns:a16="http://schemas.microsoft.com/office/drawing/2014/main" id="{3944B10A-E326-B943-AA2A-96B11E50F86A}"/>
              </a:ext>
            </a:extLst>
          </p:cNvPr>
          <p:cNvSpPr>
            <a:spLocks noGrp="1"/>
          </p:cNvSpPr>
          <p:nvPr>
            <p:ph type="ftr" sz="quarter" idx="3"/>
          </p:nvPr>
        </p:nvSpPr>
        <p:spPr>
          <a:xfrm>
            <a:off x="1275080" y="6356353"/>
            <a:ext cx="5575237" cy="366183"/>
          </a:xfrm>
          <a:prstGeom prst="rect">
            <a:avLst/>
          </a:prstGeom>
        </p:spPr>
        <p:txBody>
          <a:bodyPr vert="horz" lIns="91440" tIns="45720" rIns="91440" bIns="45720" rtlCol="0" anchor="ctr"/>
          <a:lstStyle>
            <a:lvl1pPr algn="l">
              <a:defRPr sz="933">
                <a:solidFill>
                  <a:schemeClr val="tx1"/>
                </a:solidFill>
                <a:latin typeface="+mn-lt"/>
              </a:defRPr>
            </a:lvl1pPr>
          </a:lstStyle>
          <a:p>
            <a:endParaRPr lang="en-US"/>
          </a:p>
        </p:txBody>
      </p:sp>
      <p:sp>
        <p:nvSpPr>
          <p:cNvPr id="12" name="Slide Number Placeholder 11">
            <a:extLst>
              <a:ext uri="{FF2B5EF4-FFF2-40B4-BE49-F238E27FC236}">
                <a16:creationId xmlns:a16="http://schemas.microsoft.com/office/drawing/2014/main" id="{7B7A13B7-76F4-7F49-AC67-85A02B0A35B5}"/>
              </a:ext>
            </a:extLst>
          </p:cNvPr>
          <p:cNvSpPr>
            <a:spLocks noGrp="1"/>
          </p:cNvSpPr>
          <p:nvPr>
            <p:ph type="sldNum" sz="quarter" idx="4"/>
          </p:nvPr>
        </p:nvSpPr>
        <p:spPr>
          <a:xfrm>
            <a:off x="609600" y="6356353"/>
            <a:ext cx="558800" cy="366183"/>
          </a:xfrm>
          <a:prstGeom prst="rect">
            <a:avLst/>
          </a:prstGeom>
        </p:spPr>
        <p:txBody>
          <a:bodyPr vert="horz" lIns="91440" tIns="45720" rIns="91440" bIns="45720" rtlCol="0" anchor="ctr"/>
          <a:lstStyle>
            <a:lvl1pPr marR="0" algn="l" rtl="0">
              <a:lnSpc>
                <a:spcPct val="100000"/>
              </a:lnSpc>
              <a:spcBef>
                <a:spcPts val="0"/>
              </a:spcBef>
              <a:spcAft>
                <a:spcPts val="0"/>
              </a:spcAft>
              <a:buClr>
                <a:srgbClr val="000000"/>
              </a:buClr>
              <a:buFont typeface="Arial"/>
              <a:defRPr lang="en-US" sz="933" b="0" i="0" u="none" strike="noStrike" cap="none" smtClean="0">
                <a:solidFill>
                  <a:schemeClr val="tx1"/>
                </a:solidFill>
                <a:latin typeface="+mj-lt"/>
                <a:ea typeface="Arial"/>
                <a:cs typeface="Arial"/>
                <a:sym typeface="Arial"/>
              </a:defRPr>
            </a:lvl1pPr>
          </a:lstStyle>
          <a:p>
            <a:fld id="{F7CADEA9-0AFC-B549-B690-A46B9B6402E4}" type="slidenum">
              <a:rPr lang="en-US" smtClean="0"/>
              <a:pPr/>
              <a:t>‹#›</a:t>
            </a:fld>
            <a:endParaRPr lang="en-US"/>
          </a:p>
        </p:txBody>
      </p:sp>
      <p:cxnSp>
        <p:nvCxnSpPr>
          <p:cNvPr id="8" name="Straight Connector 7">
            <a:extLst>
              <a:ext uri="{FF2B5EF4-FFF2-40B4-BE49-F238E27FC236}">
                <a16:creationId xmlns:a16="http://schemas.microsoft.com/office/drawing/2014/main" id="{A592341E-80F1-60DD-87CF-9BBE62BAAC15}"/>
              </a:ext>
            </a:extLst>
          </p:cNvPr>
          <p:cNvCxnSpPr/>
          <p:nvPr userDrawn="1"/>
        </p:nvCxnSpPr>
        <p:spPr>
          <a:xfrm>
            <a:off x="8983095" y="6460193"/>
            <a:ext cx="0" cy="182880"/>
          </a:xfrm>
          <a:prstGeom prst="line">
            <a:avLst/>
          </a:prstGeom>
          <a:ln w="12700" cap="sq"/>
        </p:spPr>
        <p:style>
          <a:lnRef idx="1">
            <a:schemeClr val="accent1"/>
          </a:lnRef>
          <a:fillRef idx="0">
            <a:schemeClr val="accent1"/>
          </a:fillRef>
          <a:effectRef idx="0">
            <a:schemeClr val="accent1"/>
          </a:effectRef>
          <a:fontRef idx="minor">
            <a:schemeClr val="tx1"/>
          </a:fontRef>
        </p:style>
      </p:cxnSp>
      <p:sp>
        <p:nvSpPr>
          <p:cNvPr id="4" name="TextBox 3">
            <a:extLst>
              <a:ext uri="{FF2B5EF4-FFF2-40B4-BE49-F238E27FC236}">
                <a16:creationId xmlns:a16="http://schemas.microsoft.com/office/drawing/2014/main" id="{B2B9B2E0-D70A-4E79-80BC-3F517CE8E38A}"/>
              </a:ext>
            </a:extLst>
          </p:cNvPr>
          <p:cNvSpPr txBox="1"/>
          <p:nvPr userDrawn="1"/>
        </p:nvSpPr>
        <p:spPr>
          <a:xfrm>
            <a:off x="9147175" y="6396341"/>
            <a:ext cx="2600320" cy="307777"/>
          </a:xfrm>
          <a:prstGeom prst="rect">
            <a:avLst/>
          </a:prstGeom>
          <a:noFill/>
        </p:spPr>
        <p:txBody>
          <a:bodyPr wrap="square" rtlCol="0" anchor="ctr">
            <a:spAutoFit/>
          </a:bodyPr>
          <a:lstStyle/>
          <a:p>
            <a:pPr algn="l"/>
            <a:r>
              <a:rPr lang="en-US" sz="1400">
                <a:solidFill>
                  <a:schemeClr val="bg2"/>
                </a:solidFill>
                <a:latin typeface="+mj-lt"/>
              </a:rPr>
              <a:t>Autobooks Training</a:t>
            </a:r>
            <a:r>
              <a:rPr lang="en-US" sz="1400">
                <a:solidFill>
                  <a:schemeClr val="bg2"/>
                </a:solidFill>
                <a:latin typeface="+mn-lt"/>
              </a:rPr>
              <a:t> 2023</a:t>
            </a:r>
          </a:p>
        </p:txBody>
      </p:sp>
    </p:spTree>
    <p:extLst>
      <p:ext uri="{BB962C8B-B14F-4D97-AF65-F5344CB8AC3E}">
        <p14:creationId xmlns:p14="http://schemas.microsoft.com/office/powerpoint/2010/main" val="1385330757"/>
      </p:ext>
    </p:extLst>
  </p:cSld>
  <p:clrMap bg1="lt1" tx1="dk1" bg2="lt2" tx2="dk2" accent1="accent1" accent2="accent2" accent3="accent3" accent4="accent4" accent5="accent5" accent6="accent6" hlink="hlink" folHlink="folHlink"/>
  <p:sldLayoutIdLst>
    <p:sldLayoutId id="2147483665" r:id="rId1"/>
    <p:sldLayoutId id="2147483666" r:id="rId2"/>
    <p:sldLayoutId id="2147483667" r:id="rId3"/>
    <p:sldLayoutId id="2147483668" r:id="rId4"/>
    <p:sldLayoutId id="2147483669" r:id="rId5"/>
    <p:sldLayoutId id="2147483670" r:id="rId6"/>
    <p:sldLayoutId id="2147483671" r:id="rId7"/>
    <p:sldLayoutId id="2147483672" r:id="rId8"/>
    <p:sldLayoutId id="2147483673" r:id="rId9"/>
    <p:sldLayoutId id="2147483674" r:id="rId10"/>
    <p:sldLayoutId id="2147483675" r:id="rId11"/>
    <p:sldLayoutId id="2147483676" r:id="rId12"/>
    <p:sldLayoutId id="2147483677" r:id="rId13"/>
    <p:sldLayoutId id="2147483678" r:id="rId14"/>
    <p:sldLayoutId id="2147483679" r:id="rId15"/>
    <p:sldLayoutId id="2147483680" r:id="rId16"/>
    <p:sldLayoutId id="2147483681" r:id="rId17"/>
    <p:sldLayoutId id="2147483682" r:id="rId18"/>
    <p:sldLayoutId id="2147483683" r:id="rId19"/>
  </p:sldLayoutIdLst>
  <p:hf hdr="0" dt="0"/>
  <p:txStyles>
    <p:titleStyle>
      <a:lvl1pPr algn="l" defTabSz="914354" rtl="0" eaLnBrk="1" latinLnBrk="0" hangingPunct="1">
        <a:lnSpc>
          <a:spcPct val="90000"/>
        </a:lnSpc>
        <a:spcBef>
          <a:spcPct val="0"/>
        </a:spcBef>
        <a:buNone/>
        <a:defRPr sz="3200" b="1" i="0" kern="1200">
          <a:solidFill>
            <a:schemeClr val="bg1"/>
          </a:solidFill>
          <a:latin typeface="+mj-lt"/>
          <a:ea typeface="+mj-ea"/>
          <a:cs typeface="+mj-cs"/>
        </a:defRPr>
      </a:lvl1pPr>
    </p:titleStyle>
    <p:bodyStyle>
      <a:lvl1pPr marL="306903" indent="-306903" algn="l" defTabSz="914354" rtl="0" eaLnBrk="1" latinLnBrk="0" hangingPunct="1">
        <a:lnSpc>
          <a:spcPct val="100000"/>
        </a:lnSpc>
        <a:spcBef>
          <a:spcPts val="800"/>
        </a:spcBef>
        <a:spcAft>
          <a:spcPts val="800"/>
        </a:spcAft>
        <a:buClr>
          <a:srgbClr val="5A6670"/>
        </a:buClr>
        <a:buSzPct val="90000"/>
        <a:buFont typeface="Arial" panose="020B0604020202020204" pitchFamily="34" charset="0"/>
        <a:buChar char="•"/>
        <a:tabLst/>
        <a:defRPr sz="1867" b="0" i="0" kern="1200">
          <a:solidFill>
            <a:schemeClr val="bg1"/>
          </a:solidFill>
          <a:latin typeface="+mn-lt"/>
          <a:ea typeface="+mn-ea"/>
          <a:cs typeface="+mn-cs"/>
        </a:defRPr>
      </a:lvl1pPr>
      <a:lvl2pPr marL="685766" indent="-228589" algn="l" defTabSz="914354" rtl="0" eaLnBrk="1" latinLnBrk="0" hangingPunct="1">
        <a:lnSpc>
          <a:spcPct val="100000"/>
        </a:lnSpc>
        <a:spcBef>
          <a:spcPts val="0"/>
        </a:spcBef>
        <a:spcAft>
          <a:spcPts val="800"/>
        </a:spcAft>
        <a:buClr>
          <a:srgbClr val="5A6670"/>
        </a:buClr>
        <a:buSzPct val="75000"/>
        <a:buFont typeface="Courier New" panose="02070309020205020404" pitchFamily="49" charset="0"/>
        <a:buChar char="o"/>
        <a:defRPr sz="1600" b="0" i="0" kern="1200">
          <a:solidFill>
            <a:schemeClr val="bg1"/>
          </a:solidFill>
          <a:latin typeface="+mn-lt"/>
          <a:ea typeface="+mn-ea"/>
          <a:cs typeface="+mn-cs"/>
        </a:defRPr>
      </a:lvl2pPr>
      <a:lvl3pPr marL="1142942" indent="-228589" algn="l" defTabSz="914354" rtl="0" eaLnBrk="1" latinLnBrk="0" hangingPunct="1">
        <a:lnSpc>
          <a:spcPct val="100000"/>
        </a:lnSpc>
        <a:spcBef>
          <a:spcPts val="0"/>
        </a:spcBef>
        <a:spcAft>
          <a:spcPts val="800"/>
        </a:spcAft>
        <a:buClr>
          <a:srgbClr val="5A6670"/>
        </a:buClr>
        <a:buSzPct val="100000"/>
        <a:buFont typeface="Wingdings" pitchFamily="2" charset="2"/>
        <a:buChar char="§"/>
        <a:defRPr lang="en-US" sz="1467" b="0" i="0" kern="1200" dirty="0">
          <a:solidFill>
            <a:schemeClr val="bg1"/>
          </a:solidFill>
          <a:latin typeface="+mn-lt"/>
          <a:ea typeface="+mn-ea"/>
          <a:cs typeface="+mn-cs"/>
        </a:defRPr>
      </a:lvl3pPr>
      <a:lvl4pPr marL="1600120" indent="-228589" algn="l" defTabSz="914354" rtl="0" eaLnBrk="1" latinLnBrk="0" hangingPunct="1">
        <a:lnSpc>
          <a:spcPct val="100000"/>
        </a:lnSpc>
        <a:spcBef>
          <a:spcPts val="0"/>
        </a:spcBef>
        <a:spcAft>
          <a:spcPts val="800"/>
        </a:spcAft>
        <a:buClr>
          <a:srgbClr val="5A6670"/>
        </a:buClr>
        <a:buSzPct val="60000"/>
        <a:buFont typeface="Wingdings" pitchFamily="2" charset="2"/>
        <a:buChar char="§"/>
        <a:defRPr sz="1333" b="0" i="0" kern="1200">
          <a:solidFill>
            <a:schemeClr val="bg1"/>
          </a:solidFill>
          <a:latin typeface="+mn-lt"/>
          <a:ea typeface="+mn-ea"/>
          <a:cs typeface="+mn-cs"/>
        </a:defRPr>
      </a:lvl4pPr>
      <a:lvl5pPr marL="1828709" indent="0" algn="l" defTabSz="914354" rtl="0" eaLnBrk="1" latinLnBrk="0" hangingPunct="1">
        <a:lnSpc>
          <a:spcPct val="90000"/>
        </a:lnSpc>
        <a:spcBef>
          <a:spcPts val="0"/>
        </a:spcBef>
        <a:spcAft>
          <a:spcPts val="1200"/>
        </a:spcAft>
        <a:buFont typeface="Arial" panose="020B0604020202020204" pitchFamily="34" charset="0"/>
        <a:buNone/>
        <a:defRPr sz="1600" b="0" i="0" kern="1200">
          <a:solidFill>
            <a:srgbClr val="5A6670"/>
          </a:solidFill>
          <a:latin typeface="+mn-lt"/>
          <a:ea typeface="+mn-ea"/>
          <a:cs typeface="+mn-cs"/>
        </a:defRPr>
      </a:lvl5pPr>
      <a:lvl6pPr marL="2514474"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652"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829"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006"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54" rtl="0" eaLnBrk="1" latinLnBrk="0" hangingPunct="1">
        <a:defRPr sz="1800" kern="1200">
          <a:solidFill>
            <a:schemeClr val="tx1"/>
          </a:solidFill>
          <a:latin typeface="+mn-lt"/>
          <a:ea typeface="+mn-ea"/>
          <a:cs typeface="+mn-cs"/>
        </a:defRPr>
      </a:lvl1pPr>
      <a:lvl2pPr marL="457178" algn="l" defTabSz="914354" rtl="0" eaLnBrk="1" latinLnBrk="0" hangingPunct="1">
        <a:defRPr sz="1800" kern="1200">
          <a:solidFill>
            <a:schemeClr val="tx1"/>
          </a:solidFill>
          <a:latin typeface="+mn-lt"/>
          <a:ea typeface="+mn-ea"/>
          <a:cs typeface="+mn-cs"/>
        </a:defRPr>
      </a:lvl2pPr>
      <a:lvl3pPr marL="914354" algn="l" defTabSz="914354" rtl="0" eaLnBrk="1" latinLnBrk="0" hangingPunct="1">
        <a:defRPr sz="1800" kern="1200">
          <a:solidFill>
            <a:schemeClr val="tx1"/>
          </a:solidFill>
          <a:latin typeface="+mn-lt"/>
          <a:ea typeface="+mn-ea"/>
          <a:cs typeface="+mn-cs"/>
        </a:defRPr>
      </a:lvl3pPr>
      <a:lvl4pPr marL="1371532" algn="l" defTabSz="914354" rtl="0" eaLnBrk="1" latinLnBrk="0" hangingPunct="1">
        <a:defRPr sz="1800" kern="1200">
          <a:solidFill>
            <a:schemeClr val="tx1"/>
          </a:solidFill>
          <a:latin typeface="+mn-lt"/>
          <a:ea typeface="+mn-ea"/>
          <a:cs typeface="+mn-cs"/>
        </a:defRPr>
      </a:lvl4pPr>
      <a:lvl5pPr marL="1828709" algn="l" defTabSz="914354" rtl="0" eaLnBrk="1" latinLnBrk="0" hangingPunct="1">
        <a:defRPr sz="1800" kern="1200">
          <a:solidFill>
            <a:schemeClr val="tx1"/>
          </a:solidFill>
          <a:latin typeface="+mn-lt"/>
          <a:ea typeface="+mn-ea"/>
          <a:cs typeface="+mn-cs"/>
        </a:defRPr>
      </a:lvl5pPr>
      <a:lvl6pPr marL="2285886" algn="l" defTabSz="914354" rtl="0" eaLnBrk="1" latinLnBrk="0" hangingPunct="1">
        <a:defRPr sz="1800" kern="1200">
          <a:solidFill>
            <a:schemeClr val="tx1"/>
          </a:solidFill>
          <a:latin typeface="+mn-lt"/>
          <a:ea typeface="+mn-ea"/>
          <a:cs typeface="+mn-cs"/>
        </a:defRPr>
      </a:lvl6pPr>
      <a:lvl7pPr marL="2743062" algn="l" defTabSz="914354" rtl="0" eaLnBrk="1" latinLnBrk="0" hangingPunct="1">
        <a:defRPr sz="1800" kern="1200">
          <a:solidFill>
            <a:schemeClr val="tx1"/>
          </a:solidFill>
          <a:latin typeface="+mn-lt"/>
          <a:ea typeface="+mn-ea"/>
          <a:cs typeface="+mn-cs"/>
        </a:defRPr>
      </a:lvl7pPr>
      <a:lvl8pPr marL="3200240" algn="l" defTabSz="914354" rtl="0" eaLnBrk="1" latinLnBrk="0" hangingPunct="1">
        <a:defRPr sz="1800" kern="1200">
          <a:solidFill>
            <a:schemeClr val="tx1"/>
          </a:solidFill>
          <a:latin typeface="+mn-lt"/>
          <a:ea typeface="+mn-ea"/>
          <a:cs typeface="+mn-cs"/>
        </a:defRPr>
      </a:lvl8pPr>
      <a:lvl9pPr marL="3657418" algn="l" defTabSz="914354"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564">
          <p15:clr>
            <a:srgbClr val="F26B43"/>
          </p15:clr>
        </p15:guide>
        <p15:guide id="2" pos="2880">
          <p15:clr>
            <a:srgbClr val="F26B43"/>
          </p15:clr>
        </p15:guide>
        <p15:guide id="3" orient="horz" pos="732">
          <p15:clr>
            <a:srgbClr val="F26B43"/>
          </p15:clr>
        </p15:guide>
        <p15:guide id="4" orient="horz" pos="2916">
          <p15:clr>
            <a:srgbClr val="F26B43"/>
          </p15:clr>
        </p15:guide>
        <p15:guide id="5" pos="288">
          <p15:clr>
            <a:srgbClr val="F26B43"/>
          </p15:clr>
        </p15:guide>
        <p15:guide id="6" pos="5472">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image" Target="../media/image32.svg"/><Relationship Id="rId13" Type="http://schemas.openxmlformats.org/officeDocument/2006/relationships/image" Target="../media/image4.png"/><Relationship Id="rId18" Type="http://schemas.openxmlformats.org/officeDocument/2006/relationships/image" Target="../media/image22.svg"/><Relationship Id="rId26" Type="http://schemas.openxmlformats.org/officeDocument/2006/relationships/image" Target="../media/image38.svg"/><Relationship Id="rId3" Type="http://schemas.openxmlformats.org/officeDocument/2006/relationships/image" Target="../media/image39.png"/><Relationship Id="rId21" Type="http://schemas.openxmlformats.org/officeDocument/2006/relationships/image" Target="../media/image25.png"/><Relationship Id="rId7" Type="http://schemas.openxmlformats.org/officeDocument/2006/relationships/image" Target="../media/image31.png"/><Relationship Id="rId12" Type="http://schemas.openxmlformats.org/officeDocument/2006/relationships/image" Target="../media/image36.svg"/><Relationship Id="rId17" Type="http://schemas.openxmlformats.org/officeDocument/2006/relationships/image" Target="../media/image21.png"/><Relationship Id="rId25" Type="http://schemas.openxmlformats.org/officeDocument/2006/relationships/image" Target="../media/image37.png"/><Relationship Id="rId2" Type="http://schemas.openxmlformats.org/officeDocument/2006/relationships/notesSlide" Target="../notesSlides/notesSlide10.xml"/><Relationship Id="rId16" Type="http://schemas.openxmlformats.org/officeDocument/2006/relationships/image" Target="../media/image42.svg"/><Relationship Id="rId20" Type="http://schemas.openxmlformats.org/officeDocument/2006/relationships/image" Target="../media/image24.svg"/><Relationship Id="rId1" Type="http://schemas.openxmlformats.org/officeDocument/2006/relationships/slideLayout" Target="../slideLayouts/slideLayout6.xml"/><Relationship Id="rId6" Type="http://schemas.openxmlformats.org/officeDocument/2006/relationships/image" Target="../media/image30.svg"/><Relationship Id="rId11" Type="http://schemas.openxmlformats.org/officeDocument/2006/relationships/image" Target="../media/image35.png"/><Relationship Id="rId24" Type="http://schemas.openxmlformats.org/officeDocument/2006/relationships/image" Target="../media/image28.svg"/><Relationship Id="rId5" Type="http://schemas.openxmlformats.org/officeDocument/2006/relationships/image" Target="../media/image29.png"/><Relationship Id="rId15" Type="http://schemas.openxmlformats.org/officeDocument/2006/relationships/image" Target="../media/image41.png"/><Relationship Id="rId23" Type="http://schemas.openxmlformats.org/officeDocument/2006/relationships/image" Target="../media/image27.png"/><Relationship Id="rId10" Type="http://schemas.openxmlformats.org/officeDocument/2006/relationships/image" Target="../media/image34.svg"/><Relationship Id="rId19" Type="http://schemas.openxmlformats.org/officeDocument/2006/relationships/image" Target="../media/image23.png"/><Relationship Id="rId4" Type="http://schemas.openxmlformats.org/officeDocument/2006/relationships/image" Target="../media/image40.svg"/><Relationship Id="rId9" Type="http://schemas.openxmlformats.org/officeDocument/2006/relationships/image" Target="../media/image33.png"/><Relationship Id="rId14" Type="http://schemas.openxmlformats.org/officeDocument/2006/relationships/image" Target="../media/image5.svg"/><Relationship Id="rId22" Type="http://schemas.openxmlformats.org/officeDocument/2006/relationships/image" Target="../media/image26.svg"/></Relationships>
</file>

<file path=ppt/slides/_rels/slide11.xml.rels><?xml version="1.0" encoding="UTF-8" standalone="yes"?>
<Relationships xmlns="http://schemas.openxmlformats.org/package/2006/relationships"><Relationship Id="rId8" Type="http://schemas.openxmlformats.org/officeDocument/2006/relationships/image" Target="../media/image32.svg"/><Relationship Id="rId13" Type="http://schemas.openxmlformats.org/officeDocument/2006/relationships/image" Target="../media/image4.png"/><Relationship Id="rId18" Type="http://schemas.openxmlformats.org/officeDocument/2006/relationships/image" Target="../media/image22.svg"/><Relationship Id="rId26" Type="http://schemas.openxmlformats.org/officeDocument/2006/relationships/image" Target="../media/image38.svg"/><Relationship Id="rId3" Type="http://schemas.openxmlformats.org/officeDocument/2006/relationships/image" Target="../media/image39.png"/><Relationship Id="rId21" Type="http://schemas.openxmlformats.org/officeDocument/2006/relationships/image" Target="../media/image25.png"/><Relationship Id="rId7" Type="http://schemas.openxmlformats.org/officeDocument/2006/relationships/image" Target="../media/image31.png"/><Relationship Id="rId12" Type="http://schemas.openxmlformats.org/officeDocument/2006/relationships/image" Target="../media/image36.svg"/><Relationship Id="rId17" Type="http://schemas.openxmlformats.org/officeDocument/2006/relationships/image" Target="../media/image21.png"/><Relationship Id="rId25" Type="http://schemas.openxmlformats.org/officeDocument/2006/relationships/image" Target="../media/image37.png"/><Relationship Id="rId2" Type="http://schemas.openxmlformats.org/officeDocument/2006/relationships/notesSlide" Target="../notesSlides/notesSlide11.xml"/><Relationship Id="rId16" Type="http://schemas.openxmlformats.org/officeDocument/2006/relationships/image" Target="../media/image42.svg"/><Relationship Id="rId20" Type="http://schemas.openxmlformats.org/officeDocument/2006/relationships/image" Target="../media/image24.svg"/><Relationship Id="rId1" Type="http://schemas.openxmlformats.org/officeDocument/2006/relationships/slideLayout" Target="../slideLayouts/slideLayout6.xml"/><Relationship Id="rId6" Type="http://schemas.openxmlformats.org/officeDocument/2006/relationships/image" Target="../media/image30.svg"/><Relationship Id="rId11" Type="http://schemas.openxmlformats.org/officeDocument/2006/relationships/image" Target="../media/image35.png"/><Relationship Id="rId24" Type="http://schemas.openxmlformats.org/officeDocument/2006/relationships/image" Target="../media/image28.svg"/><Relationship Id="rId5" Type="http://schemas.openxmlformats.org/officeDocument/2006/relationships/image" Target="../media/image29.png"/><Relationship Id="rId15" Type="http://schemas.openxmlformats.org/officeDocument/2006/relationships/image" Target="../media/image41.png"/><Relationship Id="rId23" Type="http://schemas.openxmlformats.org/officeDocument/2006/relationships/image" Target="../media/image27.png"/><Relationship Id="rId28" Type="http://schemas.openxmlformats.org/officeDocument/2006/relationships/image" Target="../media/image44.svg"/><Relationship Id="rId10" Type="http://schemas.openxmlformats.org/officeDocument/2006/relationships/image" Target="../media/image34.svg"/><Relationship Id="rId19" Type="http://schemas.openxmlformats.org/officeDocument/2006/relationships/image" Target="../media/image23.png"/><Relationship Id="rId4" Type="http://schemas.openxmlformats.org/officeDocument/2006/relationships/image" Target="../media/image40.svg"/><Relationship Id="rId9" Type="http://schemas.openxmlformats.org/officeDocument/2006/relationships/image" Target="../media/image33.png"/><Relationship Id="rId14" Type="http://schemas.openxmlformats.org/officeDocument/2006/relationships/image" Target="../media/image5.svg"/><Relationship Id="rId22" Type="http://schemas.openxmlformats.org/officeDocument/2006/relationships/image" Target="../media/image26.svg"/><Relationship Id="rId27" Type="http://schemas.openxmlformats.org/officeDocument/2006/relationships/image" Target="../media/image43.png"/></Relationships>
</file>

<file path=ppt/slides/_rels/slide12.xml.rels><?xml version="1.0" encoding="UTF-8" standalone="yes"?>
<Relationships xmlns="http://schemas.openxmlformats.org/package/2006/relationships"><Relationship Id="rId8" Type="http://schemas.openxmlformats.org/officeDocument/2006/relationships/image" Target="../media/image32.svg"/><Relationship Id="rId13" Type="http://schemas.openxmlformats.org/officeDocument/2006/relationships/image" Target="../media/image4.png"/><Relationship Id="rId18" Type="http://schemas.openxmlformats.org/officeDocument/2006/relationships/image" Target="../media/image22.svg"/><Relationship Id="rId26" Type="http://schemas.openxmlformats.org/officeDocument/2006/relationships/image" Target="../media/image38.svg"/><Relationship Id="rId3" Type="http://schemas.openxmlformats.org/officeDocument/2006/relationships/image" Target="../media/image39.png"/><Relationship Id="rId21" Type="http://schemas.openxmlformats.org/officeDocument/2006/relationships/image" Target="../media/image25.png"/><Relationship Id="rId7" Type="http://schemas.openxmlformats.org/officeDocument/2006/relationships/image" Target="../media/image31.png"/><Relationship Id="rId12" Type="http://schemas.openxmlformats.org/officeDocument/2006/relationships/image" Target="../media/image36.svg"/><Relationship Id="rId17" Type="http://schemas.openxmlformats.org/officeDocument/2006/relationships/image" Target="../media/image21.png"/><Relationship Id="rId25" Type="http://schemas.openxmlformats.org/officeDocument/2006/relationships/image" Target="../media/image37.png"/><Relationship Id="rId2" Type="http://schemas.openxmlformats.org/officeDocument/2006/relationships/notesSlide" Target="../notesSlides/notesSlide12.xml"/><Relationship Id="rId16" Type="http://schemas.openxmlformats.org/officeDocument/2006/relationships/image" Target="../media/image42.svg"/><Relationship Id="rId20" Type="http://schemas.openxmlformats.org/officeDocument/2006/relationships/image" Target="../media/image24.svg"/><Relationship Id="rId29" Type="http://schemas.openxmlformats.org/officeDocument/2006/relationships/image" Target="../media/image45.png"/><Relationship Id="rId1" Type="http://schemas.openxmlformats.org/officeDocument/2006/relationships/slideLayout" Target="../slideLayouts/slideLayout6.xml"/><Relationship Id="rId6" Type="http://schemas.openxmlformats.org/officeDocument/2006/relationships/image" Target="../media/image30.svg"/><Relationship Id="rId11" Type="http://schemas.openxmlformats.org/officeDocument/2006/relationships/image" Target="../media/image35.png"/><Relationship Id="rId24" Type="http://schemas.openxmlformats.org/officeDocument/2006/relationships/image" Target="../media/image28.svg"/><Relationship Id="rId5" Type="http://schemas.openxmlformats.org/officeDocument/2006/relationships/image" Target="../media/image29.png"/><Relationship Id="rId15" Type="http://schemas.openxmlformats.org/officeDocument/2006/relationships/image" Target="../media/image41.png"/><Relationship Id="rId23" Type="http://schemas.openxmlformats.org/officeDocument/2006/relationships/image" Target="../media/image27.png"/><Relationship Id="rId28" Type="http://schemas.openxmlformats.org/officeDocument/2006/relationships/image" Target="../media/image44.svg"/><Relationship Id="rId10" Type="http://schemas.openxmlformats.org/officeDocument/2006/relationships/image" Target="../media/image34.svg"/><Relationship Id="rId19" Type="http://schemas.openxmlformats.org/officeDocument/2006/relationships/image" Target="../media/image23.png"/><Relationship Id="rId4" Type="http://schemas.openxmlformats.org/officeDocument/2006/relationships/image" Target="../media/image40.svg"/><Relationship Id="rId9" Type="http://schemas.openxmlformats.org/officeDocument/2006/relationships/image" Target="../media/image33.png"/><Relationship Id="rId14" Type="http://schemas.openxmlformats.org/officeDocument/2006/relationships/image" Target="../media/image5.svg"/><Relationship Id="rId22" Type="http://schemas.openxmlformats.org/officeDocument/2006/relationships/image" Target="../media/image26.svg"/><Relationship Id="rId27" Type="http://schemas.openxmlformats.org/officeDocument/2006/relationships/image" Target="../media/image43.png"/><Relationship Id="rId30" Type="http://schemas.openxmlformats.org/officeDocument/2006/relationships/image" Target="../media/image46.svg"/></Relationships>
</file>

<file path=ppt/slides/_rels/slide13.xml.rels><?xml version="1.0" encoding="UTF-8" standalone="yes"?>
<Relationships xmlns="http://schemas.openxmlformats.org/package/2006/relationships"><Relationship Id="rId13" Type="http://schemas.openxmlformats.org/officeDocument/2006/relationships/image" Target="../media/image4.png"/><Relationship Id="rId18" Type="http://schemas.openxmlformats.org/officeDocument/2006/relationships/image" Target="../media/image22.svg"/><Relationship Id="rId26" Type="http://schemas.openxmlformats.org/officeDocument/2006/relationships/image" Target="../media/image44.svg"/><Relationship Id="rId39" Type="http://schemas.openxmlformats.org/officeDocument/2006/relationships/image" Target="../media/image57.svg"/><Relationship Id="rId21" Type="http://schemas.openxmlformats.org/officeDocument/2006/relationships/image" Target="../media/image27.png"/><Relationship Id="rId34" Type="http://schemas.openxmlformats.org/officeDocument/2006/relationships/image" Target="../media/image52.png"/><Relationship Id="rId7" Type="http://schemas.openxmlformats.org/officeDocument/2006/relationships/image" Target="../media/image31.png"/><Relationship Id="rId2" Type="http://schemas.openxmlformats.org/officeDocument/2006/relationships/notesSlide" Target="../notesSlides/notesSlide13.xml"/><Relationship Id="rId16" Type="http://schemas.openxmlformats.org/officeDocument/2006/relationships/image" Target="../media/image42.svg"/><Relationship Id="rId20" Type="http://schemas.openxmlformats.org/officeDocument/2006/relationships/image" Target="../media/image24.svg"/><Relationship Id="rId29" Type="http://schemas.openxmlformats.org/officeDocument/2006/relationships/image" Target="../media/image47.png"/><Relationship Id="rId41" Type="http://schemas.openxmlformats.org/officeDocument/2006/relationships/image" Target="../media/image59.svg"/><Relationship Id="rId1" Type="http://schemas.openxmlformats.org/officeDocument/2006/relationships/slideLayout" Target="../slideLayouts/slideLayout6.xml"/><Relationship Id="rId6" Type="http://schemas.openxmlformats.org/officeDocument/2006/relationships/image" Target="../media/image30.svg"/><Relationship Id="rId11" Type="http://schemas.openxmlformats.org/officeDocument/2006/relationships/image" Target="../media/image35.png"/><Relationship Id="rId24" Type="http://schemas.openxmlformats.org/officeDocument/2006/relationships/image" Target="../media/image38.svg"/><Relationship Id="rId32" Type="http://schemas.openxmlformats.org/officeDocument/2006/relationships/image" Target="../media/image50.png"/><Relationship Id="rId37" Type="http://schemas.openxmlformats.org/officeDocument/2006/relationships/image" Target="../media/image55.svg"/><Relationship Id="rId40" Type="http://schemas.openxmlformats.org/officeDocument/2006/relationships/image" Target="../media/image58.png"/><Relationship Id="rId5" Type="http://schemas.openxmlformats.org/officeDocument/2006/relationships/image" Target="../media/image29.png"/><Relationship Id="rId15" Type="http://schemas.openxmlformats.org/officeDocument/2006/relationships/image" Target="../media/image41.png"/><Relationship Id="rId23" Type="http://schemas.openxmlformats.org/officeDocument/2006/relationships/image" Target="../media/image37.png"/><Relationship Id="rId28" Type="http://schemas.openxmlformats.org/officeDocument/2006/relationships/image" Target="../media/image46.svg"/><Relationship Id="rId36" Type="http://schemas.openxmlformats.org/officeDocument/2006/relationships/image" Target="../media/image54.png"/><Relationship Id="rId10" Type="http://schemas.openxmlformats.org/officeDocument/2006/relationships/image" Target="../media/image34.svg"/><Relationship Id="rId19" Type="http://schemas.openxmlformats.org/officeDocument/2006/relationships/image" Target="../media/image23.png"/><Relationship Id="rId31" Type="http://schemas.openxmlformats.org/officeDocument/2006/relationships/image" Target="../media/image49.svg"/><Relationship Id="rId4" Type="http://schemas.openxmlformats.org/officeDocument/2006/relationships/image" Target="../media/image40.svg"/><Relationship Id="rId9" Type="http://schemas.openxmlformats.org/officeDocument/2006/relationships/image" Target="../media/image33.png"/><Relationship Id="rId14" Type="http://schemas.openxmlformats.org/officeDocument/2006/relationships/image" Target="../media/image5.svg"/><Relationship Id="rId22" Type="http://schemas.openxmlformats.org/officeDocument/2006/relationships/image" Target="../media/image28.svg"/><Relationship Id="rId27" Type="http://schemas.openxmlformats.org/officeDocument/2006/relationships/image" Target="../media/image45.png"/><Relationship Id="rId30" Type="http://schemas.openxmlformats.org/officeDocument/2006/relationships/image" Target="../media/image48.png"/><Relationship Id="rId35" Type="http://schemas.openxmlformats.org/officeDocument/2006/relationships/image" Target="../media/image53.svg"/><Relationship Id="rId8" Type="http://schemas.openxmlformats.org/officeDocument/2006/relationships/image" Target="../media/image32.svg"/><Relationship Id="rId3" Type="http://schemas.openxmlformats.org/officeDocument/2006/relationships/image" Target="../media/image39.png"/><Relationship Id="rId12" Type="http://schemas.openxmlformats.org/officeDocument/2006/relationships/image" Target="../media/image36.svg"/><Relationship Id="rId17" Type="http://schemas.openxmlformats.org/officeDocument/2006/relationships/image" Target="../media/image21.png"/><Relationship Id="rId25" Type="http://schemas.openxmlformats.org/officeDocument/2006/relationships/image" Target="../media/image43.png"/><Relationship Id="rId33" Type="http://schemas.openxmlformats.org/officeDocument/2006/relationships/image" Target="../media/image51.svg"/><Relationship Id="rId38" Type="http://schemas.openxmlformats.org/officeDocument/2006/relationships/image" Target="../media/image56.png"/></Relationships>
</file>

<file path=ppt/slides/_rels/slide14.xml.rels><?xml version="1.0" encoding="UTF-8" standalone="yes"?>
<Relationships xmlns="http://schemas.openxmlformats.org/package/2006/relationships"><Relationship Id="rId8" Type="http://schemas.openxmlformats.org/officeDocument/2006/relationships/image" Target="../media/image27.png"/><Relationship Id="rId13" Type="http://schemas.openxmlformats.org/officeDocument/2006/relationships/image" Target="../media/image44.svg"/><Relationship Id="rId18" Type="http://schemas.openxmlformats.org/officeDocument/2006/relationships/image" Target="../media/image50.png"/><Relationship Id="rId26" Type="http://schemas.openxmlformats.org/officeDocument/2006/relationships/image" Target="../media/image58.png"/><Relationship Id="rId3" Type="http://schemas.openxmlformats.org/officeDocument/2006/relationships/image" Target="../media/image47.png"/><Relationship Id="rId21" Type="http://schemas.openxmlformats.org/officeDocument/2006/relationships/image" Target="../media/image53.svg"/><Relationship Id="rId7" Type="http://schemas.openxmlformats.org/officeDocument/2006/relationships/image" Target="../media/image24.svg"/><Relationship Id="rId12" Type="http://schemas.openxmlformats.org/officeDocument/2006/relationships/image" Target="../media/image43.png"/><Relationship Id="rId17" Type="http://schemas.openxmlformats.org/officeDocument/2006/relationships/image" Target="../media/image49.svg"/><Relationship Id="rId25" Type="http://schemas.openxmlformats.org/officeDocument/2006/relationships/image" Target="../media/image57.svg"/><Relationship Id="rId2" Type="http://schemas.openxmlformats.org/officeDocument/2006/relationships/notesSlide" Target="../notesSlides/notesSlide14.xml"/><Relationship Id="rId16" Type="http://schemas.openxmlformats.org/officeDocument/2006/relationships/image" Target="../media/image48.png"/><Relationship Id="rId20" Type="http://schemas.openxmlformats.org/officeDocument/2006/relationships/image" Target="../media/image52.png"/><Relationship Id="rId1" Type="http://schemas.openxmlformats.org/officeDocument/2006/relationships/slideLayout" Target="../slideLayouts/slideLayout4.xml"/><Relationship Id="rId6" Type="http://schemas.openxmlformats.org/officeDocument/2006/relationships/image" Target="../media/image23.png"/><Relationship Id="rId11" Type="http://schemas.openxmlformats.org/officeDocument/2006/relationships/image" Target="../media/image38.svg"/><Relationship Id="rId24" Type="http://schemas.openxmlformats.org/officeDocument/2006/relationships/image" Target="../media/image56.png"/><Relationship Id="rId5" Type="http://schemas.openxmlformats.org/officeDocument/2006/relationships/image" Target="../media/image22.svg"/><Relationship Id="rId15" Type="http://schemas.openxmlformats.org/officeDocument/2006/relationships/image" Target="../media/image46.svg"/><Relationship Id="rId23" Type="http://schemas.openxmlformats.org/officeDocument/2006/relationships/image" Target="../media/image55.svg"/><Relationship Id="rId10" Type="http://schemas.openxmlformats.org/officeDocument/2006/relationships/image" Target="../media/image37.png"/><Relationship Id="rId19" Type="http://schemas.openxmlformats.org/officeDocument/2006/relationships/image" Target="../media/image51.svg"/><Relationship Id="rId4" Type="http://schemas.openxmlformats.org/officeDocument/2006/relationships/image" Target="../media/image21.png"/><Relationship Id="rId9" Type="http://schemas.openxmlformats.org/officeDocument/2006/relationships/image" Target="../media/image28.svg"/><Relationship Id="rId14" Type="http://schemas.openxmlformats.org/officeDocument/2006/relationships/image" Target="../media/image45.png"/><Relationship Id="rId22" Type="http://schemas.openxmlformats.org/officeDocument/2006/relationships/image" Target="../media/image54.png"/><Relationship Id="rId27" Type="http://schemas.openxmlformats.org/officeDocument/2006/relationships/image" Target="../media/image59.svg"/></Relationships>
</file>

<file path=ppt/slides/_rels/slide15.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notesSlide" Target="../notesSlides/notesSlide15.xml"/><Relationship Id="rId1" Type="http://schemas.openxmlformats.org/officeDocument/2006/relationships/slideLayout" Target="../slideLayouts/slideLayout4.xml"/><Relationship Id="rId6" Type="http://schemas.openxmlformats.org/officeDocument/2006/relationships/hyperlink" Target="https://autobooks.co/training" TargetMode="External"/><Relationship Id="rId5" Type="http://schemas.openxmlformats.org/officeDocument/2006/relationships/hyperlink" Target="https://help.autobooks.co/" TargetMode="External"/><Relationship Id="rId4" Type="http://schemas.openxmlformats.org/officeDocument/2006/relationships/image" Target="../media/image61.svg"/></Relationships>
</file>

<file path=ppt/slides/_rels/slide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6.xml"/><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8" Type="http://schemas.openxmlformats.org/officeDocument/2006/relationships/image" Target="../media/image9.svg"/><Relationship Id="rId3" Type="http://schemas.openxmlformats.org/officeDocument/2006/relationships/image" Target="../media/image4.png"/><Relationship Id="rId7" Type="http://schemas.openxmlformats.org/officeDocument/2006/relationships/image" Target="../media/image8.png"/><Relationship Id="rId12" Type="http://schemas.openxmlformats.org/officeDocument/2006/relationships/image" Target="../media/image13.svg"/><Relationship Id="rId2" Type="http://schemas.openxmlformats.org/officeDocument/2006/relationships/notesSlide" Target="../notesSlides/notesSlide3.xml"/><Relationship Id="rId1" Type="http://schemas.openxmlformats.org/officeDocument/2006/relationships/slideLayout" Target="../slideLayouts/slideLayout3.xml"/><Relationship Id="rId6" Type="http://schemas.openxmlformats.org/officeDocument/2006/relationships/image" Target="../media/image7.svg"/><Relationship Id="rId11" Type="http://schemas.openxmlformats.org/officeDocument/2006/relationships/image" Target="../media/image12.png"/><Relationship Id="rId5" Type="http://schemas.openxmlformats.org/officeDocument/2006/relationships/image" Target="../media/image6.png"/><Relationship Id="rId10" Type="http://schemas.openxmlformats.org/officeDocument/2006/relationships/image" Target="../media/image11.svg"/><Relationship Id="rId4" Type="http://schemas.openxmlformats.org/officeDocument/2006/relationships/image" Target="../media/image5.svg"/><Relationship Id="rId9" Type="http://schemas.openxmlformats.org/officeDocument/2006/relationships/image" Target="../media/image10.png"/></Relationships>
</file>

<file path=ppt/slides/_rels/slide4.xml.rels><?xml version="1.0" encoding="UTF-8" standalone="yes"?>
<Relationships xmlns="http://schemas.openxmlformats.org/package/2006/relationships"><Relationship Id="rId8" Type="http://schemas.openxmlformats.org/officeDocument/2006/relationships/image" Target="../media/image15.svg"/><Relationship Id="rId13" Type="http://schemas.openxmlformats.org/officeDocument/2006/relationships/image" Target="../media/image20.svg"/><Relationship Id="rId18" Type="http://schemas.openxmlformats.org/officeDocument/2006/relationships/image" Target="../media/image12.png"/><Relationship Id="rId3" Type="http://schemas.openxmlformats.org/officeDocument/2006/relationships/image" Target="../media/image4.png"/><Relationship Id="rId7" Type="http://schemas.openxmlformats.org/officeDocument/2006/relationships/image" Target="../media/image14.png"/><Relationship Id="rId12" Type="http://schemas.openxmlformats.org/officeDocument/2006/relationships/image" Target="../media/image19.png"/><Relationship Id="rId17" Type="http://schemas.openxmlformats.org/officeDocument/2006/relationships/image" Target="../media/image11.svg"/><Relationship Id="rId2" Type="http://schemas.openxmlformats.org/officeDocument/2006/relationships/notesSlide" Target="../notesSlides/notesSlide4.xml"/><Relationship Id="rId16" Type="http://schemas.openxmlformats.org/officeDocument/2006/relationships/image" Target="../media/image10.png"/><Relationship Id="rId1" Type="http://schemas.openxmlformats.org/officeDocument/2006/relationships/slideLayout" Target="../slideLayouts/slideLayout3.xml"/><Relationship Id="rId6" Type="http://schemas.openxmlformats.org/officeDocument/2006/relationships/image" Target="../media/image7.svg"/><Relationship Id="rId11" Type="http://schemas.openxmlformats.org/officeDocument/2006/relationships/image" Target="../media/image18.svg"/><Relationship Id="rId5" Type="http://schemas.openxmlformats.org/officeDocument/2006/relationships/image" Target="../media/image6.png"/><Relationship Id="rId15" Type="http://schemas.openxmlformats.org/officeDocument/2006/relationships/image" Target="../media/image9.svg"/><Relationship Id="rId10" Type="http://schemas.openxmlformats.org/officeDocument/2006/relationships/image" Target="../media/image17.svg"/><Relationship Id="rId19" Type="http://schemas.openxmlformats.org/officeDocument/2006/relationships/image" Target="../media/image13.svg"/><Relationship Id="rId4" Type="http://schemas.openxmlformats.org/officeDocument/2006/relationships/image" Target="../media/image5.svg"/><Relationship Id="rId9" Type="http://schemas.openxmlformats.org/officeDocument/2006/relationships/image" Target="../media/image16.svg"/><Relationship Id="rId14" Type="http://schemas.openxmlformats.org/officeDocument/2006/relationships/image" Target="../media/image8.png"/></Relationships>
</file>

<file path=ppt/slides/_rels/slide5.xml.rels><?xml version="1.0" encoding="UTF-8" standalone="yes"?>
<Relationships xmlns="http://schemas.openxmlformats.org/package/2006/relationships"><Relationship Id="rId8" Type="http://schemas.openxmlformats.org/officeDocument/2006/relationships/image" Target="../media/image9.svg"/><Relationship Id="rId3" Type="http://schemas.openxmlformats.org/officeDocument/2006/relationships/image" Target="../media/image4.png"/><Relationship Id="rId7" Type="http://schemas.openxmlformats.org/officeDocument/2006/relationships/image" Target="../media/image8.png"/><Relationship Id="rId12" Type="http://schemas.openxmlformats.org/officeDocument/2006/relationships/image" Target="../media/image13.svg"/><Relationship Id="rId2" Type="http://schemas.openxmlformats.org/officeDocument/2006/relationships/notesSlide" Target="../notesSlides/notesSlide5.xml"/><Relationship Id="rId1" Type="http://schemas.openxmlformats.org/officeDocument/2006/relationships/slideLayout" Target="../slideLayouts/slideLayout3.xml"/><Relationship Id="rId6" Type="http://schemas.openxmlformats.org/officeDocument/2006/relationships/image" Target="../media/image7.svg"/><Relationship Id="rId11" Type="http://schemas.openxmlformats.org/officeDocument/2006/relationships/image" Target="../media/image12.png"/><Relationship Id="rId5" Type="http://schemas.openxmlformats.org/officeDocument/2006/relationships/image" Target="../media/image6.png"/><Relationship Id="rId10" Type="http://schemas.openxmlformats.org/officeDocument/2006/relationships/image" Target="../media/image11.svg"/><Relationship Id="rId4" Type="http://schemas.openxmlformats.org/officeDocument/2006/relationships/image" Target="../media/image5.svg"/><Relationship Id="rId9" Type="http://schemas.openxmlformats.org/officeDocument/2006/relationships/image" Target="../media/image10.png"/></Relationships>
</file>

<file path=ppt/slides/_rels/slide6.xml.rels><?xml version="1.0" encoding="UTF-8" standalone="yes"?>
<Relationships xmlns="http://schemas.openxmlformats.org/package/2006/relationships"><Relationship Id="rId8" Type="http://schemas.openxmlformats.org/officeDocument/2006/relationships/image" Target="../media/image9.svg"/><Relationship Id="rId3" Type="http://schemas.openxmlformats.org/officeDocument/2006/relationships/image" Target="../media/image4.png"/><Relationship Id="rId7" Type="http://schemas.openxmlformats.org/officeDocument/2006/relationships/image" Target="../media/image8.png"/><Relationship Id="rId12" Type="http://schemas.openxmlformats.org/officeDocument/2006/relationships/image" Target="../media/image13.svg"/><Relationship Id="rId2" Type="http://schemas.openxmlformats.org/officeDocument/2006/relationships/notesSlide" Target="../notesSlides/notesSlide6.xml"/><Relationship Id="rId1" Type="http://schemas.openxmlformats.org/officeDocument/2006/relationships/slideLayout" Target="../slideLayouts/slideLayout3.xml"/><Relationship Id="rId6" Type="http://schemas.openxmlformats.org/officeDocument/2006/relationships/image" Target="../media/image7.svg"/><Relationship Id="rId11" Type="http://schemas.openxmlformats.org/officeDocument/2006/relationships/image" Target="../media/image12.png"/><Relationship Id="rId5" Type="http://schemas.openxmlformats.org/officeDocument/2006/relationships/image" Target="../media/image6.png"/><Relationship Id="rId10" Type="http://schemas.openxmlformats.org/officeDocument/2006/relationships/image" Target="../media/image11.svg"/><Relationship Id="rId4" Type="http://schemas.openxmlformats.org/officeDocument/2006/relationships/image" Target="../media/image5.svg"/><Relationship Id="rId9" Type="http://schemas.openxmlformats.org/officeDocument/2006/relationships/image" Target="../media/image10.png"/></Relationships>
</file>

<file path=ppt/slides/_rels/slide7.xml.rels><?xml version="1.0" encoding="UTF-8" standalone="yes"?>
<Relationships xmlns="http://schemas.openxmlformats.org/package/2006/relationships"><Relationship Id="rId8" Type="http://schemas.openxmlformats.org/officeDocument/2006/relationships/image" Target="../media/image26.svg"/><Relationship Id="rId13" Type="http://schemas.openxmlformats.org/officeDocument/2006/relationships/image" Target="../media/image31.png"/><Relationship Id="rId18" Type="http://schemas.openxmlformats.org/officeDocument/2006/relationships/image" Target="../media/image36.svg"/><Relationship Id="rId3" Type="http://schemas.openxmlformats.org/officeDocument/2006/relationships/image" Target="../media/image21.png"/><Relationship Id="rId7" Type="http://schemas.openxmlformats.org/officeDocument/2006/relationships/image" Target="../media/image25.png"/><Relationship Id="rId12" Type="http://schemas.openxmlformats.org/officeDocument/2006/relationships/image" Target="../media/image30.svg"/><Relationship Id="rId17" Type="http://schemas.openxmlformats.org/officeDocument/2006/relationships/image" Target="../media/image35.png"/><Relationship Id="rId2" Type="http://schemas.openxmlformats.org/officeDocument/2006/relationships/notesSlide" Target="../notesSlides/notesSlide7.xml"/><Relationship Id="rId16" Type="http://schemas.openxmlformats.org/officeDocument/2006/relationships/image" Target="../media/image34.svg"/><Relationship Id="rId20" Type="http://schemas.openxmlformats.org/officeDocument/2006/relationships/image" Target="../media/image38.svg"/><Relationship Id="rId1" Type="http://schemas.openxmlformats.org/officeDocument/2006/relationships/slideLayout" Target="../slideLayouts/slideLayout4.xml"/><Relationship Id="rId6" Type="http://schemas.openxmlformats.org/officeDocument/2006/relationships/image" Target="../media/image24.svg"/><Relationship Id="rId11" Type="http://schemas.openxmlformats.org/officeDocument/2006/relationships/image" Target="../media/image29.png"/><Relationship Id="rId5" Type="http://schemas.openxmlformats.org/officeDocument/2006/relationships/image" Target="../media/image23.png"/><Relationship Id="rId15" Type="http://schemas.openxmlformats.org/officeDocument/2006/relationships/image" Target="../media/image33.png"/><Relationship Id="rId10" Type="http://schemas.openxmlformats.org/officeDocument/2006/relationships/image" Target="../media/image28.svg"/><Relationship Id="rId19" Type="http://schemas.openxmlformats.org/officeDocument/2006/relationships/image" Target="../media/image37.png"/><Relationship Id="rId4" Type="http://schemas.openxmlformats.org/officeDocument/2006/relationships/image" Target="../media/image22.svg"/><Relationship Id="rId9" Type="http://schemas.openxmlformats.org/officeDocument/2006/relationships/image" Target="../media/image27.png"/><Relationship Id="rId14" Type="http://schemas.openxmlformats.org/officeDocument/2006/relationships/image" Target="../media/image32.svg"/></Relationships>
</file>

<file path=ppt/slides/_rels/slide8.xml.rels><?xml version="1.0" encoding="UTF-8" standalone="yes"?>
<Relationships xmlns="http://schemas.openxmlformats.org/package/2006/relationships"><Relationship Id="rId8" Type="http://schemas.openxmlformats.org/officeDocument/2006/relationships/image" Target="../media/image32.svg"/><Relationship Id="rId13" Type="http://schemas.openxmlformats.org/officeDocument/2006/relationships/image" Target="../media/image4.png"/><Relationship Id="rId18" Type="http://schemas.openxmlformats.org/officeDocument/2006/relationships/image" Target="../media/image22.svg"/><Relationship Id="rId26" Type="http://schemas.openxmlformats.org/officeDocument/2006/relationships/image" Target="../media/image38.svg"/><Relationship Id="rId3" Type="http://schemas.openxmlformats.org/officeDocument/2006/relationships/image" Target="../media/image39.png"/><Relationship Id="rId21" Type="http://schemas.openxmlformats.org/officeDocument/2006/relationships/image" Target="../media/image25.png"/><Relationship Id="rId7" Type="http://schemas.openxmlformats.org/officeDocument/2006/relationships/image" Target="../media/image31.png"/><Relationship Id="rId12" Type="http://schemas.openxmlformats.org/officeDocument/2006/relationships/image" Target="../media/image36.svg"/><Relationship Id="rId17" Type="http://schemas.openxmlformats.org/officeDocument/2006/relationships/image" Target="../media/image21.png"/><Relationship Id="rId25" Type="http://schemas.openxmlformats.org/officeDocument/2006/relationships/image" Target="../media/image37.png"/><Relationship Id="rId2" Type="http://schemas.openxmlformats.org/officeDocument/2006/relationships/notesSlide" Target="../notesSlides/notesSlide8.xml"/><Relationship Id="rId16" Type="http://schemas.openxmlformats.org/officeDocument/2006/relationships/image" Target="../media/image42.svg"/><Relationship Id="rId20" Type="http://schemas.openxmlformats.org/officeDocument/2006/relationships/image" Target="../media/image24.svg"/><Relationship Id="rId1" Type="http://schemas.openxmlformats.org/officeDocument/2006/relationships/slideLayout" Target="../slideLayouts/slideLayout6.xml"/><Relationship Id="rId6" Type="http://schemas.openxmlformats.org/officeDocument/2006/relationships/image" Target="../media/image30.svg"/><Relationship Id="rId11" Type="http://schemas.openxmlformats.org/officeDocument/2006/relationships/image" Target="../media/image35.png"/><Relationship Id="rId24" Type="http://schemas.openxmlformats.org/officeDocument/2006/relationships/image" Target="../media/image28.svg"/><Relationship Id="rId5" Type="http://schemas.openxmlformats.org/officeDocument/2006/relationships/image" Target="../media/image29.png"/><Relationship Id="rId15" Type="http://schemas.openxmlformats.org/officeDocument/2006/relationships/image" Target="../media/image41.png"/><Relationship Id="rId23" Type="http://schemas.openxmlformats.org/officeDocument/2006/relationships/image" Target="../media/image27.png"/><Relationship Id="rId10" Type="http://schemas.openxmlformats.org/officeDocument/2006/relationships/image" Target="../media/image34.svg"/><Relationship Id="rId19" Type="http://schemas.openxmlformats.org/officeDocument/2006/relationships/image" Target="../media/image23.png"/><Relationship Id="rId4" Type="http://schemas.openxmlformats.org/officeDocument/2006/relationships/image" Target="../media/image40.svg"/><Relationship Id="rId9" Type="http://schemas.openxmlformats.org/officeDocument/2006/relationships/image" Target="../media/image33.png"/><Relationship Id="rId14" Type="http://schemas.openxmlformats.org/officeDocument/2006/relationships/image" Target="../media/image5.svg"/><Relationship Id="rId22" Type="http://schemas.openxmlformats.org/officeDocument/2006/relationships/image" Target="../media/image26.svg"/></Relationships>
</file>

<file path=ppt/slides/_rels/slide9.xml.rels><?xml version="1.0" encoding="UTF-8" standalone="yes"?>
<Relationships xmlns="http://schemas.openxmlformats.org/package/2006/relationships"><Relationship Id="rId8" Type="http://schemas.openxmlformats.org/officeDocument/2006/relationships/image" Target="../media/image32.svg"/><Relationship Id="rId13" Type="http://schemas.openxmlformats.org/officeDocument/2006/relationships/image" Target="../media/image4.png"/><Relationship Id="rId18" Type="http://schemas.openxmlformats.org/officeDocument/2006/relationships/image" Target="../media/image22.svg"/><Relationship Id="rId26" Type="http://schemas.openxmlformats.org/officeDocument/2006/relationships/image" Target="../media/image38.svg"/><Relationship Id="rId3" Type="http://schemas.openxmlformats.org/officeDocument/2006/relationships/image" Target="../media/image39.png"/><Relationship Id="rId21" Type="http://schemas.openxmlformats.org/officeDocument/2006/relationships/image" Target="../media/image25.png"/><Relationship Id="rId7" Type="http://schemas.openxmlformats.org/officeDocument/2006/relationships/image" Target="../media/image31.png"/><Relationship Id="rId12" Type="http://schemas.openxmlformats.org/officeDocument/2006/relationships/image" Target="../media/image36.svg"/><Relationship Id="rId17" Type="http://schemas.openxmlformats.org/officeDocument/2006/relationships/image" Target="../media/image21.png"/><Relationship Id="rId25" Type="http://schemas.openxmlformats.org/officeDocument/2006/relationships/image" Target="../media/image37.png"/><Relationship Id="rId2" Type="http://schemas.openxmlformats.org/officeDocument/2006/relationships/notesSlide" Target="../notesSlides/notesSlide9.xml"/><Relationship Id="rId16" Type="http://schemas.openxmlformats.org/officeDocument/2006/relationships/image" Target="../media/image42.svg"/><Relationship Id="rId20" Type="http://schemas.openxmlformats.org/officeDocument/2006/relationships/image" Target="../media/image24.svg"/><Relationship Id="rId1" Type="http://schemas.openxmlformats.org/officeDocument/2006/relationships/slideLayout" Target="../slideLayouts/slideLayout6.xml"/><Relationship Id="rId6" Type="http://schemas.openxmlformats.org/officeDocument/2006/relationships/image" Target="../media/image30.svg"/><Relationship Id="rId11" Type="http://schemas.openxmlformats.org/officeDocument/2006/relationships/image" Target="../media/image35.png"/><Relationship Id="rId24" Type="http://schemas.openxmlformats.org/officeDocument/2006/relationships/image" Target="../media/image28.svg"/><Relationship Id="rId5" Type="http://schemas.openxmlformats.org/officeDocument/2006/relationships/image" Target="../media/image29.png"/><Relationship Id="rId15" Type="http://schemas.openxmlformats.org/officeDocument/2006/relationships/image" Target="../media/image41.png"/><Relationship Id="rId23" Type="http://schemas.openxmlformats.org/officeDocument/2006/relationships/image" Target="../media/image27.png"/><Relationship Id="rId10" Type="http://schemas.openxmlformats.org/officeDocument/2006/relationships/image" Target="../media/image34.svg"/><Relationship Id="rId19" Type="http://schemas.openxmlformats.org/officeDocument/2006/relationships/image" Target="../media/image23.png"/><Relationship Id="rId4" Type="http://schemas.openxmlformats.org/officeDocument/2006/relationships/image" Target="../media/image40.svg"/><Relationship Id="rId9" Type="http://schemas.openxmlformats.org/officeDocument/2006/relationships/image" Target="../media/image33.png"/><Relationship Id="rId14" Type="http://schemas.openxmlformats.org/officeDocument/2006/relationships/image" Target="../media/image5.svg"/><Relationship Id="rId22" Type="http://schemas.openxmlformats.org/officeDocument/2006/relationships/image" Target="../media/image26.sv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2498"/>
        <p:cNvGrpSpPr/>
        <p:nvPr/>
      </p:nvGrpSpPr>
      <p:grpSpPr>
        <a:xfrm>
          <a:off x="0" y="0"/>
          <a:ext cx="0" cy="0"/>
          <a:chOff x="0" y="0"/>
          <a:chExt cx="0" cy="0"/>
        </a:xfrm>
      </p:grpSpPr>
      <p:sp>
        <p:nvSpPr>
          <p:cNvPr id="2499" name="Google Shape;2499;p14"/>
          <p:cNvSpPr txBox="1">
            <a:spLocks noGrp="1"/>
          </p:cNvSpPr>
          <p:nvPr>
            <p:ph type="ctrTitle"/>
          </p:nvPr>
        </p:nvSpPr>
        <p:spPr>
          <a:xfrm>
            <a:off x="415606" y="992775"/>
            <a:ext cx="10077134" cy="2736900"/>
          </a:xfrm>
          <a:prstGeom prst="rect">
            <a:avLst/>
          </a:prstGeom>
        </p:spPr>
        <p:txBody>
          <a:bodyPr spcFirstLastPara="1" wrap="square" lIns="121900" tIns="121900" rIns="121900" bIns="121900" anchor="b" anchorCtr="0">
            <a:noAutofit/>
          </a:bodyPr>
          <a:lstStyle/>
          <a:p>
            <a:pPr marL="0" lvl="0" indent="0" algn="l" rtl="0">
              <a:spcBef>
                <a:spcPts val="0"/>
              </a:spcBef>
              <a:spcAft>
                <a:spcPts val="0"/>
              </a:spcAft>
              <a:buNone/>
            </a:pPr>
            <a:r>
              <a:rPr lang="en" dirty="0">
                <a:sym typeface="Ubuntu"/>
              </a:rPr>
              <a:t>Benefits for Non-Profits</a:t>
            </a:r>
            <a:endParaRPr dirty="0">
              <a:sym typeface="Ubuntu"/>
            </a:endParaRPr>
          </a:p>
        </p:txBody>
      </p:sp>
      <p:sp>
        <p:nvSpPr>
          <p:cNvPr id="2500" name="Google Shape;2500;p14"/>
          <p:cNvSpPr txBox="1">
            <a:spLocks noGrp="1"/>
          </p:cNvSpPr>
          <p:nvPr>
            <p:ph type="subTitle" idx="1"/>
          </p:nvPr>
        </p:nvSpPr>
        <p:spPr>
          <a:xfrm>
            <a:off x="415600" y="3778830"/>
            <a:ext cx="7558696" cy="1056900"/>
          </a:xfrm>
          <a:prstGeom prst="rect">
            <a:avLst/>
          </a:prstGeom>
        </p:spPr>
        <p:txBody>
          <a:bodyPr spcFirstLastPara="1" wrap="square" lIns="121900" tIns="121900" rIns="121900" bIns="121900" anchor="t" anchorCtr="0">
            <a:noAutofit/>
          </a:bodyPr>
          <a:lstStyle/>
          <a:p>
            <a:pPr marL="0" lvl="0" indent="0" algn="l" rtl="0">
              <a:spcBef>
                <a:spcPts val="0"/>
              </a:spcBef>
              <a:spcAft>
                <a:spcPts val="0"/>
              </a:spcAft>
              <a:buNone/>
            </a:pPr>
            <a:r>
              <a:rPr lang="en-US" sz="2400" dirty="0"/>
              <a:t>Using Autobooks</a:t>
            </a:r>
            <a:endParaRPr sz="2400"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976" name="Google Shape;1237;p6">
            <a:extLst>
              <a:ext uri="{FF2B5EF4-FFF2-40B4-BE49-F238E27FC236}">
                <a16:creationId xmlns:a16="http://schemas.microsoft.com/office/drawing/2014/main" id="{1D2E03DE-4314-238A-75EE-6B6ED66E3C3B}"/>
              </a:ext>
            </a:extLst>
          </p:cNvPr>
          <p:cNvSpPr/>
          <p:nvPr/>
        </p:nvSpPr>
        <p:spPr>
          <a:xfrm rot="-5400000" flipH="1">
            <a:off x="7434961" y="2106892"/>
            <a:ext cx="6858000" cy="2644216"/>
          </a:xfrm>
          <a:custGeom>
            <a:avLst/>
            <a:gdLst/>
            <a:ahLst/>
            <a:cxnLst/>
            <a:rect l="l" t="t" r="r" b="b"/>
            <a:pathLst>
              <a:path w="487680" h="144631" extrusionOk="0">
                <a:moveTo>
                  <a:pt x="0" y="144631"/>
                </a:moveTo>
                <a:lnTo>
                  <a:pt x="487680" y="144033"/>
                </a:lnTo>
                <a:lnTo>
                  <a:pt x="487680" y="0"/>
                </a:lnTo>
                <a:lnTo>
                  <a:pt x="0" y="75901"/>
                </a:lnTo>
                <a:close/>
              </a:path>
            </a:pathLst>
          </a:custGeom>
          <a:gradFill>
            <a:gsLst>
              <a:gs pos="100000">
                <a:srgbClr val="060E21">
                  <a:alpha val="20000"/>
                </a:srgbClr>
              </a:gs>
              <a:gs pos="33000">
                <a:schemeClr val="tx2">
                  <a:alpha val="66641"/>
                </a:schemeClr>
              </a:gs>
            </a:gsLst>
            <a:lin ang="0" scaled="0"/>
          </a:gradFill>
          <a:ln>
            <a:noFill/>
          </a:ln>
        </p:spPr>
      </p:sp>
      <p:pic>
        <p:nvPicPr>
          <p:cNvPr id="35" name="Graphic 34">
            <a:extLst>
              <a:ext uri="{FF2B5EF4-FFF2-40B4-BE49-F238E27FC236}">
                <a16:creationId xmlns:a16="http://schemas.microsoft.com/office/drawing/2014/main" id="{77183104-7918-394B-0A8C-B5CADD15CA37}"/>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rot="8406613">
            <a:off x="15425988" y="-2861285"/>
            <a:ext cx="2056978" cy="1588786"/>
          </a:xfrm>
          <a:prstGeom prst="rect">
            <a:avLst/>
          </a:prstGeom>
        </p:spPr>
      </p:pic>
      <p:sp>
        <p:nvSpPr>
          <p:cNvPr id="31749" name="Rectangle 60">
            <a:extLst>
              <a:ext uri="{FF2B5EF4-FFF2-40B4-BE49-F238E27FC236}">
                <a16:creationId xmlns:a16="http://schemas.microsoft.com/office/drawing/2014/main" id="{04FAB9C3-B4C5-42C3-BEF6-BBB142E267A9}"/>
              </a:ext>
            </a:extLst>
          </p:cNvPr>
          <p:cNvSpPr>
            <a:spLocks noChangeArrowheads="1"/>
          </p:cNvSpPr>
          <p:nvPr/>
        </p:nvSpPr>
        <p:spPr bwMode="auto">
          <a:xfrm>
            <a:off x="1433831" y="-1906035"/>
            <a:ext cx="2313133" cy="615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marL="0" marR="0" lvl="0" indent="0" algn="ctr" defTabSz="914377"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en-US" altLang="ru-RU" sz="2000" b="1" i="0" u="none" strike="noStrike" kern="1200" cap="none" spc="0" normalizeH="0" baseline="0" noProof="0">
                <a:ln>
                  <a:noFill/>
                </a:ln>
                <a:solidFill>
                  <a:srgbClr val="A2A9AD"/>
                </a:solidFill>
                <a:effectLst/>
                <a:uLnTx/>
                <a:uFillTx/>
                <a:latin typeface="Montserrat" pitchFamily="2" charset="77"/>
                <a:ea typeface="+mn-ea"/>
                <a:cs typeface="+mn-cs"/>
              </a:rPr>
              <a:t>Better serve</a:t>
            </a:r>
          </a:p>
          <a:p>
            <a:pPr marL="0" marR="0" lvl="0" indent="0" algn="ctr" defTabSz="914377"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en-US" altLang="ru-RU" sz="2000" b="1" i="0" u="none" strike="noStrike" kern="1200" cap="none" spc="0" normalizeH="0" baseline="0" noProof="0">
                <a:ln>
                  <a:noFill/>
                </a:ln>
                <a:solidFill>
                  <a:srgbClr val="A2A9AD"/>
                </a:solidFill>
                <a:effectLst/>
                <a:uLnTx/>
                <a:uFillTx/>
                <a:latin typeface="Montserrat" pitchFamily="2" charset="77"/>
                <a:ea typeface="+mn-ea"/>
                <a:cs typeface="+mn-cs"/>
              </a:rPr>
              <a:t>Small Businesses</a:t>
            </a:r>
            <a:endParaRPr kumimoji="0" lang="ru-RU" altLang="ru-RU" sz="2000" b="1" i="0" u="none" strike="noStrike" kern="1200" cap="none" spc="0" normalizeH="0" baseline="0" noProof="0">
              <a:ln>
                <a:noFill/>
              </a:ln>
              <a:solidFill>
                <a:srgbClr val="A2A9AD"/>
              </a:solidFill>
              <a:effectLst/>
              <a:uLnTx/>
              <a:uFillTx/>
              <a:latin typeface="Montserrat" pitchFamily="2" charset="77"/>
              <a:ea typeface="+mn-ea"/>
              <a:cs typeface="+mn-cs"/>
            </a:endParaRPr>
          </a:p>
        </p:txBody>
      </p:sp>
      <p:sp>
        <p:nvSpPr>
          <p:cNvPr id="31751" name="Rectangle 60">
            <a:extLst>
              <a:ext uri="{FF2B5EF4-FFF2-40B4-BE49-F238E27FC236}">
                <a16:creationId xmlns:a16="http://schemas.microsoft.com/office/drawing/2014/main" id="{2CACBA3E-533C-4014-9831-EC2A887B6054}"/>
              </a:ext>
            </a:extLst>
          </p:cNvPr>
          <p:cNvSpPr>
            <a:spLocks noChangeArrowheads="1"/>
          </p:cNvSpPr>
          <p:nvPr/>
        </p:nvSpPr>
        <p:spPr bwMode="auto">
          <a:xfrm>
            <a:off x="3976756" y="-1906036"/>
            <a:ext cx="1619565" cy="615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marL="0" marR="0" lvl="0" indent="0" algn="ctr" defTabSz="914377"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en-US" altLang="ru-RU" sz="2000" b="1" i="0" u="none" strike="noStrike" kern="1200" cap="none" spc="0" normalizeH="0" baseline="0" noProof="0">
                <a:ln>
                  <a:noFill/>
                </a:ln>
                <a:solidFill>
                  <a:srgbClr val="F3E503"/>
                </a:solidFill>
                <a:effectLst/>
                <a:uLnTx/>
                <a:uFillTx/>
                <a:latin typeface="Montserrat" pitchFamily="2" charset="77"/>
                <a:ea typeface="+mn-ea"/>
                <a:cs typeface="+mn-cs"/>
              </a:rPr>
              <a:t>Offer other</a:t>
            </a:r>
          </a:p>
          <a:p>
            <a:pPr marL="0" marR="0" lvl="0" indent="0" algn="ctr" defTabSz="914377"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en-US" altLang="ru-RU" sz="2000" b="1" i="0" u="none" strike="noStrike" kern="1200" cap="none" spc="0" normalizeH="0" baseline="0" noProof="0">
                <a:ln>
                  <a:noFill/>
                </a:ln>
                <a:solidFill>
                  <a:srgbClr val="F3E503"/>
                </a:solidFill>
                <a:effectLst/>
                <a:uLnTx/>
                <a:uFillTx/>
                <a:latin typeface="Montserrat" pitchFamily="2" charset="77"/>
                <a:ea typeface="+mn-ea"/>
                <a:cs typeface="+mn-cs"/>
              </a:rPr>
              <a:t>solutions</a:t>
            </a:r>
            <a:endParaRPr kumimoji="0" lang="ru-RU" altLang="ru-RU" sz="2000" b="1" i="0" u="none" strike="noStrike" kern="1200" cap="none" spc="0" normalizeH="0" baseline="0" noProof="0">
              <a:ln>
                <a:noFill/>
              </a:ln>
              <a:solidFill>
                <a:srgbClr val="F3E503"/>
              </a:solidFill>
              <a:effectLst/>
              <a:uLnTx/>
              <a:uFillTx/>
              <a:latin typeface="Montserrat" pitchFamily="2" charset="77"/>
              <a:ea typeface="+mn-ea"/>
              <a:cs typeface="+mn-cs"/>
            </a:endParaRPr>
          </a:p>
        </p:txBody>
      </p:sp>
      <p:sp>
        <p:nvSpPr>
          <p:cNvPr id="31753" name="Rectangle 60">
            <a:extLst>
              <a:ext uri="{FF2B5EF4-FFF2-40B4-BE49-F238E27FC236}">
                <a16:creationId xmlns:a16="http://schemas.microsoft.com/office/drawing/2014/main" id="{DD68A98B-715F-4021-9793-A895F9964C38}"/>
              </a:ext>
            </a:extLst>
          </p:cNvPr>
          <p:cNvSpPr>
            <a:spLocks noChangeArrowheads="1"/>
          </p:cNvSpPr>
          <p:nvPr/>
        </p:nvSpPr>
        <p:spPr bwMode="auto">
          <a:xfrm>
            <a:off x="5905824" y="-1906035"/>
            <a:ext cx="1982915" cy="615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marL="0" marR="0" lvl="0" indent="0" algn="ctr" defTabSz="914377"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en-US" altLang="ru-RU" sz="2000" b="1" i="0" u="none" strike="noStrike" kern="1200" cap="none" spc="0" normalizeH="0" baseline="0" noProof="0">
                <a:ln>
                  <a:noFill/>
                </a:ln>
                <a:solidFill>
                  <a:srgbClr val="95D4E9"/>
                </a:solidFill>
                <a:effectLst/>
                <a:uLnTx/>
                <a:uFillTx/>
                <a:latin typeface="Montserrat" pitchFamily="2" charset="77"/>
                <a:ea typeface="+mn-ea"/>
                <a:cs typeface="+mn-cs"/>
              </a:rPr>
              <a:t>Build &amp; Retain </a:t>
            </a:r>
          </a:p>
          <a:p>
            <a:pPr marL="0" marR="0" lvl="0" indent="0" algn="ctr" defTabSz="914377"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en-US" altLang="ru-RU" sz="2000" b="1" i="0" u="none" strike="noStrike" kern="1200" cap="none" spc="0" normalizeH="0" baseline="0" noProof="0">
                <a:ln>
                  <a:noFill/>
                </a:ln>
                <a:solidFill>
                  <a:srgbClr val="95D4E9"/>
                </a:solidFill>
                <a:effectLst/>
                <a:uLnTx/>
                <a:uFillTx/>
                <a:latin typeface="Montserrat" pitchFamily="2" charset="77"/>
                <a:ea typeface="+mn-ea"/>
                <a:cs typeface="+mn-cs"/>
              </a:rPr>
              <a:t>Relationships</a:t>
            </a:r>
            <a:endParaRPr kumimoji="0" lang="ru-RU" altLang="ru-RU" sz="2000" b="1" i="0" u="none" strike="noStrike" kern="1200" cap="none" spc="0" normalizeH="0" baseline="0" noProof="0">
              <a:ln>
                <a:noFill/>
              </a:ln>
              <a:solidFill>
                <a:srgbClr val="95D4E9"/>
              </a:solidFill>
              <a:effectLst/>
              <a:uLnTx/>
              <a:uFillTx/>
              <a:latin typeface="Montserrat" pitchFamily="2" charset="77"/>
              <a:ea typeface="+mn-ea"/>
              <a:cs typeface="+mn-cs"/>
            </a:endParaRPr>
          </a:p>
        </p:txBody>
      </p:sp>
      <p:sp>
        <p:nvSpPr>
          <p:cNvPr id="31755" name="Rectangle 60">
            <a:extLst>
              <a:ext uri="{FF2B5EF4-FFF2-40B4-BE49-F238E27FC236}">
                <a16:creationId xmlns:a16="http://schemas.microsoft.com/office/drawing/2014/main" id="{E612D659-FEED-44AA-8A32-E159360880D8}"/>
              </a:ext>
            </a:extLst>
          </p:cNvPr>
          <p:cNvSpPr>
            <a:spLocks noChangeArrowheads="1"/>
          </p:cNvSpPr>
          <p:nvPr/>
        </p:nvSpPr>
        <p:spPr bwMode="auto">
          <a:xfrm>
            <a:off x="8302990" y="-1906035"/>
            <a:ext cx="1481175" cy="615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marL="0" marR="0" lvl="0" indent="0" algn="ctr" defTabSz="914377"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en-US" altLang="ru-RU" sz="2000" b="1" i="0" u="none" strike="noStrike" kern="1200" cap="none" spc="0" normalizeH="0" baseline="0" noProof="0">
                <a:ln>
                  <a:noFill/>
                </a:ln>
                <a:solidFill>
                  <a:srgbClr val="008AAB"/>
                </a:solidFill>
                <a:effectLst/>
                <a:uLnTx/>
                <a:uFillTx/>
                <a:latin typeface="Montserrat" pitchFamily="2" charset="77"/>
                <a:ea typeface="+mn-ea"/>
                <a:cs typeface="+mn-cs"/>
              </a:rPr>
              <a:t>Long-Term</a:t>
            </a:r>
          </a:p>
          <a:p>
            <a:pPr marL="0" marR="0" lvl="0" indent="0" algn="ctr" defTabSz="914377"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en-US" altLang="ru-RU" sz="2000" b="1" i="0" u="none" strike="noStrike" kern="1200" cap="none" spc="0" normalizeH="0" baseline="0" noProof="0">
                <a:ln>
                  <a:noFill/>
                </a:ln>
                <a:solidFill>
                  <a:srgbClr val="008AAB"/>
                </a:solidFill>
                <a:effectLst/>
                <a:uLnTx/>
                <a:uFillTx/>
                <a:latin typeface="Montserrat" pitchFamily="2" charset="77"/>
                <a:ea typeface="+mn-ea"/>
                <a:cs typeface="+mn-cs"/>
              </a:rPr>
              <a:t>Growth</a:t>
            </a:r>
            <a:endParaRPr kumimoji="0" lang="ru-RU" altLang="ru-RU" sz="2000" b="1" i="0" u="none" strike="noStrike" kern="1200" cap="none" spc="0" normalizeH="0" baseline="0" noProof="0">
              <a:ln>
                <a:noFill/>
              </a:ln>
              <a:solidFill>
                <a:srgbClr val="008AAB"/>
              </a:solidFill>
              <a:effectLst/>
              <a:uLnTx/>
              <a:uFillTx/>
              <a:latin typeface="Montserrat" pitchFamily="2" charset="77"/>
              <a:ea typeface="+mn-ea"/>
              <a:cs typeface="+mn-cs"/>
            </a:endParaRPr>
          </a:p>
        </p:txBody>
      </p:sp>
      <p:sp>
        <p:nvSpPr>
          <p:cNvPr id="12" name="Freeform 13">
            <a:extLst>
              <a:ext uri="{FF2B5EF4-FFF2-40B4-BE49-F238E27FC236}">
                <a16:creationId xmlns:a16="http://schemas.microsoft.com/office/drawing/2014/main" id="{D832724D-E57F-4288-8EC2-2C2DBF0A9A4E}"/>
              </a:ext>
            </a:extLst>
          </p:cNvPr>
          <p:cNvSpPr>
            <a:spLocks/>
          </p:cNvSpPr>
          <p:nvPr/>
        </p:nvSpPr>
        <p:spPr bwMode="auto">
          <a:xfrm>
            <a:off x="1681546" y="-2250370"/>
            <a:ext cx="8210551" cy="112713"/>
          </a:xfrm>
          <a:custGeom>
            <a:avLst/>
            <a:gdLst>
              <a:gd name="T0" fmla="*/ 727 w 732"/>
              <a:gd name="T1" fmla="*/ 10 h 10"/>
              <a:gd name="T2" fmla="*/ 5 w 732"/>
              <a:gd name="T3" fmla="*/ 10 h 10"/>
              <a:gd name="T4" fmla="*/ 0 w 732"/>
              <a:gd name="T5" fmla="*/ 5 h 10"/>
              <a:gd name="T6" fmla="*/ 5 w 732"/>
              <a:gd name="T7" fmla="*/ 0 h 10"/>
              <a:gd name="T8" fmla="*/ 727 w 732"/>
              <a:gd name="T9" fmla="*/ 0 h 10"/>
              <a:gd name="T10" fmla="*/ 732 w 732"/>
              <a:gd name="T11" fmla="*/ 5 h 10"/>
              <a:gd name="T12" fmla="*/ 727 w 732"/>
              <a:gd name="T13" fmla="*/ 10 h 10"/>
            </a:gdLst>
            <a:ahLst/>
            <a:cxnLst>
              <a:cxn ang="0">
                <a:pos x="T0" y="T1"/>
              </a:cxn>
              <a:cxn ang="0">
                <a:pos x="T2" y="T3"/>
              </a:cxn>
              <a:cxn ang="0">
                <a:pos x="T4" y="T5"/>
              </a:cxn>
              <a:cxn ang="0">
                <a:pos x="T6" y="T7"/>
              </a:cxn>
              <a:cxn ang="0">
                <a:pos x="T8" y="T9"/>
              </a:cxn>
              <a:cxn ang="0">
                <a:pos x="T10" y="T11"/>
              </a:cxn>
              <a:cxn ang="0">
                <a:pos x="T12" y="T13"/>
              </a:cxn>
            </a:cxnLst>
            <a:rect l="0" t="0" r="r" b="b"/>
            <a:pathLst>
              <a:path w="732" h="10">
                <a:moveTo>
                  <a:pt x="727" y="10"/>
                </a:moveTo>
                <a:cubicBezTo>
                  <a:pt x="5" y="10"/>
                  <a:pt x="5" y="10"/>
                  <a:pt x="5" y="10"/>
                </a:cubicBezTo>
                <a:cubicBezTo>
                  <a:pt x="2" y="10"/>
                  <a:pt x="0" y="8"/>
                  <a:pt x="0" y="5"/>
                </a:cubicBezTo>
                <a:cubicBezTo>
                  <a:pt x="0" y="2"/>
                  <a:pt x="2" y="0"/>
                  <a:pt x="5" y="0"/>
                </a:cubicBezTo>
                <a:cubicBezTo>
                  <a:pt x="727" y="0"/>
                  <a:pt x="727" y="0"/>
                  <a:pt x="727" y="0"/>
                </a:cubicBezTo>
                <a:cubicBezTo>
                  <a:pt x="729" y="0"/>
                  <a:pt x="732" y="2"/>
                  <a:pt x="732" y="5"/>
                </a:cubicBezTo>
                <a:cubicBezTo>
                  <a:pt x="732" y="8"/>
                  <a:pt x="729" y="10"/>
                  <a:pt x="727" y="10"/>
                </a:cubicBezTo>
                <a:close/>
              </a:path>
            </a:pathLst>
          </a:custGeom>
          <a:solidFill>
            <a:srgbClr val="CACAC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377" rtl="0" eaLnBrk="1" fontAlgn="auto" latinLnBrk="0" hangingPunct="1">
              <a:lnSpc>
                <a:spcPct val="100000"/>
              </a:lnSpc>
              <a:spcBef>
                <a:spcPts val="0"/>
              </a:spcBef>
              <a:spcAft>
                <a:spcPts val="0"/>
              </a:spcAft>
              <a:buClrTx/>
              <a:buSzTx/>
              <a:buFontTx/>
              <a:buNone/>
              <a:tabLst/>
              <a:defRPr/>
            </a:pPr>
            <a:endParaRPr kumimoji="0" lang="ru-RU" sz="1800" b="0" i="0" u="none" strike="noStrike" kern="1200" cap="none" spc="0" normalizeH="0" baseline="0" noProof="0">
              <a:ln>
                <a:noFill/>
              </a:ln>
              <a:solidFill>
                <a:srgbClr val="A2A9AD"/>
              </a:solidFill>
              <a:effectLst/>
              <a:uLnTx/>
              <a:uFillTx/>
              <a:latin typeface="Montserrat Light" panose="02020603050405020304"/>
              <a:ea typeface="+mn-ea"/>
              <a:cs typeface="+mn-cs"/>
            </a:endParaRPr>
          </a:p>
        </p:txBody>
      </p:sp>
      <p:grpSp>
        <p:nvGrpSpPr>
          <p:cNvPr id="27" name="Группа 26">
            <a:extLst>
              <a:ext uri="{FF2B5EF4-FFF2-40B4-BE49-F238E27FC236}">
                <a16:creationId xmlns:a16="http://schemas.microsoft.com/office/drawing/2014/main" id="{9C0C48BC-2C63-40D8-9BD3-DE2A51DBF936}"/>
              </a:ext>
            </a:extLst>
          </p:cNvPr>
          <p:cNvGrpSpPr/>
          <p:nvPr/>
        </p:nvGrpSpPr>
        <p:grpSpPr>
          <a:xfrm>
            <a:off x="3891347" y="-5028496"/>
            <a:ext cx="1704975" cy="3071813"/>
            <a:chOff x="4211638" y="1946276"/>
            <a:chExt cx="1704975" cy="3071813"/>
          </a:xfrm>
        </p:grpSpPr>
        <p:sp>
          <p:nvSpPr>
            <p:cNvPr id="6" name="Freeform 7">
              <a:extLst>
                <a:ext uri="{FF2B5EF4-FFF2-40B4-BE49-F238E27FC236}">
                  <a16:creationId xmlns:a16="http://schemas.microsoft.com/office/drawing/2014/main" id="{3B5E6528-8216-49B3-8099-622E2225CB3E}"/>
                </a:ext>
              </a:extLst>
            </p:cNvPr>
            <p:cNvSpPr>
              <a:spLocks/>
            </p:cNvSpPr>
            <p:nvPr/>
          </p:nvSpPr>
          <p:spPr bwMode="auto">
            <a:xfrm>
              <a:off x="4211638" y="1946276"/>
              <a:ext cx="1704975" cy="2393950"/>
            </a:xfrm>
            <a:custGeom>
              <a:avLst/>
              <a:gdLst>
                <a:gd name="T0" fmla="*/ 152 w 152"/>
                <a:gd name="T1" fmla="*/ 76 h 212"/>
                <a:gd name="T2" fmla="*/ 76 w 152"/>
                <a:gd name="T3" fmla="*/ 0 h 212"/>
                <a:gd name="T4" fmla="*/ 0 w 152"/>
                <a:gd name="T5" fmla="*/ 76 h 212"/>
                <a:gd name="T6" fmla="*/ 76 w 152"/>
                <a:gd name="T7" fmla="*/ 212 h 212"/>
                <a:gd name="T8" fmla="*/ 152 w 152"/>
                <a:gd name="T9" fmla="*/ 76 h 212"/>
              </a:gdLst>
              <a:ahLst/>
              <a:cxnLst>
                <a:cxn ang="0">
                  <a:pos x="T0" y="T1"/>
                </a:cxn>
                <a:cxn ang="0">
                  <a:pos x="T2" y="T3"/>
                </a:cxn>
                <a:cxn ang="0">
                  <a:pos x="T4" y="T5"/>
                </a:cxn>
                <a:cxn ang="0">
                  <a:pos x="T6" y="T7"/>
                </a:cxn>
                <a:cxn ang="0">
                  <a:pos x="T8" y="T9"/>
                </a:cxn>
              </a:cxnLst>
              <a:rect l="0" t="0" r="r" b="b"/>
              <a:pathLst>
                <a:path w="152" h="212">
                  <a:moveTo>
                    <a:pt x="152" y="76"/>
                  </a:moveTo>
                  <a:cubicBezTo>
                    <a:pt x="152" y="34"/>
                    <a:pt x="118" y="0"/>
                    <a:pt x="76" y="0"/>
                  </a:cubicBezTo>
                  <a:cubicBezTo>
                    <a:pt x="34" y="0"/>
                    <a:pt x="0" y="34"/>
                    <a:pt x="0" y="76"/>
                  </a:cubicBezTo>
                  <a:cubicBezTo>
                    <a:pt x="0" y="117"/>
                    <a:pt x="76" y="212"/>
                    <a:pt x="76" y="212"/>
                  </a:cubicBezTo>
                  <a:cubicBezTo>
                    <a:pt x="76" y="212"/>
                    <a:pt x="152" y="117"/>
                    <a:pt x="152" y="76"/>
                  </a:cubicBez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377" rtl="0" eaLnBrk="1" fontAlgn="auto" latinLnBrk="0" hangingPunct="1">
                <a:lnSpc>
                  <a:spcPct val="100000"/>
                </a:lnSpc>
                <a:spcBef>
                  <a:spcPts val="0"/>
                </a:spcBef>
                <a:spcAft>
                  <a:spcPts val="0"/>
                </a:spcAft>
                <a:buClrTx/>
                <a:buSzTx/>
                <a:buFontTx/>
                <a:buNone/>
                <a:tabLst/>
                <a:defRPr/>
              </a:pPr>
              <a:endParaRPr kumimoji="0" lang="ru-RU" sz="1800" b="0" i="0" u="none" strike="noStrike" kern="1200" cap="none" spc="0" normalizeH="0" baseline="0" noProof="0">
                <a:ln>
                  <a:noFill/>
                </a:ln>
                <a:solidFill>
                  <a:srgbClr val="5B6670"/>
                </a:solidFill>
                <a:effectLst/>
                <a:uLnTx/>
                <a:uFillTx/>
                <a:latin typeface="Montserrat Light" panose="02020603050405020304"/>
                <a:ea typeface="+mn-ea"/>
                <a:cs typeface="+mn-cs"/>
              </a:endParaRPr>
            </a:p>
          </p:txBody>
        </p:sp>
        <p:sp>
          <p:nvSpPr>
            <p:cNvPr id="7" name="Oval 8">
              <a:extLst>
                <a:ext uri="{FF2B5EF4-FFF2-40B4-BE49-F238E27FC236}">
                  <a16:creationId xmlns:a16="http://schemas.microsoft.com/office/drawing/2014/main" id="{370989D7-B50A-4413-AE52-C1830BB58621}"/>
                </a:ext>
              </a:extLst>
            </p:cNvPr>
            <p:cNvSpPr>
              <a:spLocks noChangeArrowheads="1"/>
            </p:cNvSpPr>
            <p:nvPr/>
          </p:nvSpPr>
          <p:spPr bwMode="auto">
            <a:xfrm>
              <a:off x="4457700" y="2193926"/>
              <a:ext cx="1211263" cy="1209675"/>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377" rtl="0" eaLnBrk="1" fontAlgn="auto" latinLnBrk="0" hangingPunct="1">
                <a:lnSpc>
                  <a:spcPct val="100000"/>
                </a:lnSpc>
                <a:spcBef>
                  <a:spcPts val="0"/>
                </a:spcBef>
                <a:spcAft>
                  <a:spcPts val="0"/>
                </a:spcAft>
                <a:buClrTx/>
                <a:buSzTx/>
                <a:buFontTx/>
                <a:buNone/>
                <a:tabLst/>
                <a:defRPr/>
              </a:pPr>
              <a:endParaRPr kumimoji="0" lang="ru-RU" sz="1800" b="0" i="0" u="none" strike="noStrike" kern="1200" cap="none" spc="0" normalizeH="0" baseline="0" noProof="0">
                <a:ln>
                  <a:noFill/>
                </a:ln>
                <a:solidFill>
                  <a:srgbClr val="5B6670"/>
                </a:solidFill>
                <a:effectLst/>
                <a:uLnTx/>
                <a:uFillTx/>
                <a:latin typeface="Montserrat Light" panose="02020603050405020304"/>
                <a:ea typeface="+mn-ea"/>
                <a:cs typeface="+mn-cs"/>
              </a:endParaRPr>
            </a:p>
          </p:txBody>
        </p:sp>
        <p:sp>
          <p:nvSpPr>
            <p:cNvPr id="15" name="Oval 16">
              <a:extLst>
                <a:ext uri="{FF2B5EF4-FFF2-40B4-BE49-F238E27FC236}">
                  <a16:creationId xmlns:a16="http://schemas.microsoft.com/office/drawing/2014/main" id="{1618E0F8-6196-4B4E-9454-1E0B4F5A1DA6}"/>
                </a:ext>
              </a:extLst>
            </p:cNvPr>
            <p:cNvSpPr>
              <a:spLocks noChangeArrowheads="1"/>
            </p:cNvSpPr>
            <p:nvPr/>
          </p:nvSpPr>
          <p:spPr bwMode="auto">
            <a:xfrm>
              <a:off x="4827588" y="4543426"/>
              <a:ext cx="471488" cy="474663"/>
            </a:xfrm>
            <a:prstGeom prst="ellipse">
              <a:avLst/>
            </a:pr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377" rtl="0" eaLnBrk="1" fontAlgn="auto" latinLnBrk="0" hangingPunct="1">
                <a:lnSpc>
                  <a:spcPct val="100000"/>
                </a:lnSpc>
                <a:spcBef>
                  <a:spcPts val="0"/>
                </a:spcBef>
                <a:spcAft>
                  <a:spcPts val="0"/>
                </a:spcAft>
                <a:buClrTx/>
                <a:buSzTx/>
                <a:buFontTx/>
                <a:buNone/>
                <a:tabLst/>
                <a:defRPr/>
              </a:pPr>
              <a:endParaRPr kumimoji="0" lang="ru-RU" sz="1800" b="0" i="0" u="none" strike="noStrike" kern="1200" cap="none" spc="0" normalizeH="0" baseline="0" noProof="0">
                <a:ln>
                  <a:noFill/>
                </a:ln>
                <a:solidFill>
                  <a:srgbClr val="5B6670"/>
                </a:solidFill>
                <a:effectLst/>
                <a:uLnTx/>
                <a:uFillTx/>
                <a:latin typeface="Montserrat Light" panose="02020603050405020304"/>
                <a:ea typeface="+mn-ea"/>
                <a:cs typeface="+mn-cs"/>
              </a:endParaRPr>
            </a:p>
          </p:txBody>
        </p:sp>
        <p:sp>
          <p:nvSpPr>
            <p:cNvPr id="16" name="Oval 17">
              <a:extLst>
                <a:ext uri="{FF2B5EF4-FFF2-40B4-BE49-F238E27FC236}">
                  <a16:creationId xmlns:a16="http://schemas.microsoft.com/office/drawing/2014/main" id="{CA837792-4E78-4512-88BE-64FA168816B3}"/>
                </a:ext>
              </a:extLst>
            </p:cNvPr>
            <p:cNvSpPr>
              <a:spLocks noChangeArrowheads="1"/>
            </p:cNvSpPr>
            <p:nvPr/>
          </p:nvSpPr>
          <p:spPr bwMode="auto">
            <a:xfrm>
              <a:off x="4951413" y="4679951"/>
              <a:ext cx="212725" cy="214313"/>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377" rtl="0" eaLnBrk="1" fontAlgn="auto" latinLnBrk="0" hangingPunct="1">
                <a:lnSpc>
                  <a:spcPct val="100000"/>
                </a:lnSpc>
                <a:spcBef>
                  <a:spcPts val="0"/>
                </a:spcBef>
                <a:spcAft>
                  <a:spcPts val="0"/>
                </a:spcAft>
                <a:buClrTx/>
                <a:buSzTx/>
                <a:buFontTx/>
                <a:buNone/>
                <a:tabLst/>
                <a:defRPr/>
              </a:pPr>
              <a:endParaRPr kumimoji="0" lang="ru-RU" sz="1800" b="0" i="0" u="none" strike="noStrike" kern="1200" cap="none" spc="0" normalizeH="0" baseline="0" noProof="0">
                <a:ln>
                  <a:noFill/>
                </a:ln>
                <a:solidFill>
                  <a:srgbClr val="5B6670"/>
                </a:solidFill>
                <a:effectLst/>
                <a:uLnTx/>
                <a:uFillTx/>
                <a:latin typeface="Montserrat Light" panose="02020603050405020304"/>
                <a:ea typeface="+mn-ea"/>
                <a:cs typeface="+mn-cs"/>
              </a:endParaRPr>
            </a:p>
          </p:txBody>
        </p:sp>
      </p:grpSp>
      <p:grpSp>
        <p:nvGrpSpPr>
          <p:cNvPr id="28" name="Группа 27">
            <a:extLst>
              <a:ext uri="{FF2B5EF4-FFF2-40B4-BE49-F238E27FC236}">
                <a16:creationId xmlns:a16="http://schemas.microsoft.com/office/drawing/2014/main" id="{7C2ED68A-4DDA-4625-8486-8CA1502AC883}"/>
              </a:ext>
            </a:extLst>
          </p:cNvPr>
          <p:cNvGrpSpPr/>
          <p:nvPr/>
        </p:nvGrpSpPr>
        <p:grpSpPr>
          <a:xfrm>
            <a:off x="6043997" y="-5028496"/>
            <a:ext cx="1693863" cy="3071813"/>
            <a:chOff x="6364288" y="1946276"/>
            <a:chExt cx="1693863" cy="3071813"/>
          </a:xfrm>
        </p:grpSpPr>
        <p:sp>
          <p:nvSpPr>
            <p:cNvPr id="8" name="Freeform 9">
              <a:extLst>
                <a:ext uri="{FF2B5EF4-FFF2-40B4-BE49-F238E27FC236}">
                  <a16:creationId xmlns:a16="http://schemas.microsoft.com/office/drawing/2014/main" id="{242FCDBB-B3DD-4436-9B49-B6E2E7B68D34}"/>
                </a:ext>
              </a:extLst>
            </p:cNvPr>
            <p:cNvSpPr>
              <a:spLocks/>
            </p:cNvSpPr>
            <p:nvPr/>
          </p:nvSpPr>
          <p:spPr bwMode="auto">
            <a:xfrm>
              <a:off x="6364288" y="1946276"/>
              <a:ext cx="1693863" cy="2393950"/>
            </a:xfrm>
            <a:custGeom>
              <a:avLst/>
              <a:gdLst>
                <a:gd name="T0" fmla="*/ 151 w 151"/>
                <a:gd name="T1" fmla="*/ 76 h 212"/>
                <a:gd name="T2" fmla="*/ 76 w 151"/>
                <a:gd name="T3" fmla="*/ 0 h 212"/>
                <a:gd name="T4" fmla="*/ 0 w 151"/>
                <a:gd name="T5" fmla="*/ 76 h 212"/>
                <a:gd name="T6" fmla="*/ 76 w 151"/>
                <a:gd name="T7" fmla="*/ 212 h 212"/>
                <a:gd name="T8" fmla="*/ 151 w 151"/>
                <a:gd name="T9" fmla="*/ 76 h 212"/>
              </a:gdLst>
              <a:ahLst/>
              <a:cxnLst>
                <a:cxn ang="0">
                  <a:pos x="T0" y="T1"/>
                </a:cxn>
                <a:cxn ang="0">
                  <a:pos x="T2" y="T3"/>
                </a:cxn>
                <a:cxn ang="0">
                  <a:pos x="T4" y="T5"/>
                </a:cxn>
                <a:cxn ang="0">
                  <a:pos x="T6" y="T7"/>
                </a:cxn>
                <a:cxn ang="0">
                  <a:pos x="T8" y="T9"/>
                </a:cxn>
              </a:cxnLst>
              <a:rect l="0" t="0" r="r" b="b"/>
              <a:pathLst>
                <a:path w="151" h="212">
                  <a:moveTo>
                    <a:pt x="151" y="76"/>
                  </a:moveTo>
                  <a:cubicBezTo>
                    <a:pt x="151" y="34"/>
                    <a:pt x="117" y="0"/>
                    <a:pt x="76" y="0"/>
                  </a:cubicBezTo>
                  <a:cubicBezTo>
                    <a:pt x="34" y="0"/>
                    <a:pt x="0" y="34"/>
                    <a:pt x="0" y="76"/>
                  </a:cubicBezTo>
                  <a:cubicBezTo>
                    <a:pt x="0" y="117"/>
                    <a:pt x="76" y="212"/>
                    <a:pt x="76" y="212"/>
                  </a:cubicBezTo>
                  <a:cubicBezTo>
                    <a:pt x="76" y="212"/>
                    <a:pt x="151" y="117"/>
                    <a:pt x="151" y="76"/>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377" rtl="0" eaLnBrk="1" fontAlgn="auto" latinLnBrk="0" hangingPunct="1">
                <a:lnSpc>
                  <a:spcPct val="100000"/>
                </a:lnSpc>
                <a:spcBef>
                  <a:spcPts val="0"/>
                </a:spcBef>
                <a:spcAft>
                  <a:spcPts val="0"/>
                </a:spcAft>
                <a:buClrTx/>
                <a:buSzTx/>
                <a:buFontTx/>
                <a:buNone/>
                <a:tabLst/>
                <a:defRPr/>
              </a:pPr>
              <a:endParaRPr kumimoji="0" lang="ru-RU" sz="1800" b="0" i="0" u="none" strike="noStrike" kern="1200" cap="none" spc="0" normalizeH="0" baseline="0" noProof="0">
                <a:ln>
                  <a:noFill/>
                </a:ln>
                <a:solidFill>
                  <a:srgbClr val="5B6670"/>
                </a:solidFill>
                <a:effectLst/>
                <a:uLnTx/>
                <a:uFillTx/>
                <a:latin typeface="Montserrat Light" panose="02020603050405020304"/>
                <a:ea typeface="+mn-ea"/>
                <a:cs typeface="+mn-cs"/>
              </a:endParaRPr>
            </a:p>
          </p:txBody>
        </p:sp>
        <p:sp>
          <p:nvSpPr>
            <p:cNvPr id="9" name="Oval 10">
              <a:extLst>
                <a:ext uri="{FF2B5EF4-FFF2-40B4-BE49-F238E27FC236}">
                  <a16:creationId xmlns:a16="http://schemas.microsoft.com/office/drawing/2014/main" id="{AE47CF91-ADE8-4367-AAAA-3810D0E9C212}"/>
                </a:ext>
              </a:extLst>
            </p:cNvPr>
            <p:cNvSpPr>
              <a:spLocks noChangeArrowheads="1"/>
            </p:cNvSpPr>
            <p:nvPr/>
          </p:nvSpPr>
          <p:spPr bwMode="auto">
            <a:xfrm>
              <a:off x="6611938" y="2193926"/>
              <a:ext cx="1211263" cy="1209675"/>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377" rtl="0" eaLnBrk="1" fontAlgn="auto" latinLnBrk="0" hangingPunct="1">
                <a:lnSpc>
                  <a:spcPct val="100000"/>
                </a:lnSpc>
                <a:spcBef>
                  <a:spcPts val="0"/>
                </a:spcBef>
                <a:spcAft>
                  <a:spcPts val="0"/>
                </a:spcAft>
                <a:buClrTx/>
                <a:buSzTx/>
                <a:buFontTx/>
                <a:buNone/>
                <a:tabLst/>
                <a:defRPr/>
              </a:pPr>
              <a:endParaRPr kumimoji="0" lang="ru-RU" sz="1800" b="0" i="0" u="none" strike="noStrike" kern="1200" cap="none" spc="0" normalizeH="0" baseline="0" noProof="0">
                <a:ln>
                  <a:noFill/>
                </a:ln>
                <a:solidFill>
                  <a:srgbClr val="5B6670"/>
                </a:solidFill>
                <a:effectLst/>
                <a:uLnTx/>
                <a:uFillTx/>
                <a:latin typeface="Montserrat Light" panose="02020603050405020304"/>
                <a:ea typeface="+mn-ea"/>
                <a:cs typeface="+mn-cs"/>
              </a:endParaRPr>
            </a:p>
          </p:txBody>
        </p:sp>
        <p:sp>
          <p:nvSpPr>
            <p:cNvPr id="17" name="Oval 18">
              <a:extLst>
                <a:ext uri="{FF2B5EF4-FFF2-40B4-BE49-F238E27FC236}">
                  <a16:creationId xmlns:a16="http://schemas.microsoft.com/office/drawing/2014/main" id="{DA03F701-2955-4AF6-8CCE-FDB6FF066521}"/>
                </a:ext>
              </a:extLst>
            </p:cNvPr>
            <p:cNvSpPr>
              <a:spLocks noChangeArrowheads="1"/>
            </p:cNvSpPr>
            <p:nvPr/>
          </p:nvSpPr>
          <p:spPr bwMode="auto">
            <a:xfrm>
              <a:off x="6970713" y="4543426"/>
              <a:ext cx="482600" cy="474663"/>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377" rtl="0" eaLnBrk="1" fontAlgn="auto" latinLnBrk="0" hangingPunct="1">
                <a:lnSpc>
                  <a:spcPct val="100000"/>
                </a:lnSpc>
                <a:spcBef>
                  <a:spcPts val="0"/>
                </a:spcBef>
                <a:spcAft>
                  <a:spcPts val="0"/>
                </a:spcAft>
                <a:buClrTx/>
                <a:buSzTx/>
                <a:buFontTx/>
                <a:buNone/>
                <a:tabLst/>
                <a:defRPr/>
              </a:pPr>
              <a:endParaRPr kumimoji="0" lang="ru-RU" sz="1800" b="0" i="0" u="none" strike="noStrike" kern="1200" cap="none" spc="0" normalizeH="0" baseline="0" noProof="0">
                <a:ln>
                  <a:noFill/>
                </a:ln>
                <a:solidFill>
                  <a:srgbClr val="5B6670"/>
                </a:solidFill>
                <a:effectLst/>
                <a:uLnTx/>
                <a:uFillTx/>
                <a:latin typeface="Montserrat Light" panose="02020603050405020304"/>
                <a:ea typeface="+mn-ea"/>
                <a:cs typeface="+mn-cs"/>
              </a:endParaRPr>
            </a:p>
          </p:txBody>
        </p:sp>
        <p:sp>
          <p:nvSpPr>
            <p:cNvPr id="18" name="Oval 19">
              <a:extLst>
                <a:ext uri="{FF2B5EF4-FFF2-40B4-BE49-F238E27FC236}">
                  <a16:creationId xmlns:a16="http://schemas.microsoft.com/office/drawing/2014/main" id="{F036E073-3966-4BD8-9788-7C56DD98FB94}"/>
                </a:ext>
              </a:extLst>
            </p:cNvPr>
            <p:cNvSpPr>
              <a:spLocks noChangeArrowheads="1"/>
            </p:cNvSpPr>
            <p:nvPr/>
          </p:nvSpPr>
          <p:spPr bwMode="auto">
            <a:xfrm>
              <a:off x="7105650" y="4679951"/>
              <a:ext cx="212725" cy="214313"/>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377" rtl="0" eaLnBrk="1" fontAlgn="auto" latinLnBrk="0" hangingPunct="1">
                <a:lnSpc>
                  <a:spcPct val="100000"/>
                </a:lnSpc>
                <a:spcBef>
                  <a:spcPts val="0"/>
                </a:spcBef>
                <a:spcAft>
                  <a:spcPts val="0"/>
                </a:spcAft>
                <a:buClrTx/>
                <a:buSzTx/>
                <a:buFontTx/>
                <a:buNone/>
                <a:tabLst/>
                <a:defRPr/>
              </a:pPr>
              <a:endParaRPr kumimoji="0" lang="ru-RU" sz="1800" b="0" i="0" u="none" strike="noStrike" kern="1200" cap="none" spc="0" normalizeH="0" baseline="0" noProof="0">
                <a:ln>
                  <a:noFill/>
                </a:ln>
                <a:solidFill>
                  <a:srgbClr val="5B6670"/>
                </a:solidFill>
                <a:effectLst/>
                <a:uLnTx/>
                <a:uFillTx/>
                <a:latin typeface="Montserrat Light" panose="02020603050405020304"/>
                <a:ea typeface="+mn-ea"/>
                <a:cs typeface="+mn-cs"/>
              </a:endParaRPr>
            </a:p>
          </p:txBody>
        </p:sp>
      </p:grpSp>
      <p:grpSp>
        <p:nvGrpSpPr>
          <p:cNvPr id="29" name="Группа 28">
            <a:extLst>
              <a:ext uri="{FF2B5EF4-FFF2-40B4-BE49-F238E27FC236}">
                <a16:creationId xmlns:a16="http://schemas.microsoft.com/office/drawing/2014/main" id="{81141351-4AB5-4FBE-96ED-5EAC06D7EDD6}"/>
              </a:ext>
            </a:extLst>
          </p:cNvPr>
          <p:cNvGrpSpPr/>
          <p:nvPr/>
        </p:nvGrpSpPr>
        <p:grpSpPr>
          <a:xfrm>
            <a:off x="8198234" y="-5028496"/>
            <a:ext cx="1693863" cy="3071813"/>
            <a:chOff x="8518525" y="1946276"/>
            <a:chExt cx="1693863" cy="3071813"/>
          </a:xfrm>
          <a:solidFill>
            <a:srgbClr val="1B3A32"/>
          </a:solidFill>
        </p:grpSpPr>
        <p:sp>
          <p:nvSpPr>
            <p:cNvPr id="10" name="Freeform 11">
              <a:extLst>
                <a:ext uri="{FF2B5EF4-FFF2-40B4-BE49-F238E27FC236}">
                  <a16:creationId xmlns:a16="http://schemas.microsoft.com/office/drawing/2014/main" id="{F37C029D-3F5A-4A63-A377-D02DB891470F}"/>
                </a:ext>
              </a:extLst>
            </p:cNvPr>
            <p:cNvSpPr>
              <a:spLocks/>
            </p:cNvSpPr>
            <p:nvPr/>
          </p:nvSpPr>
          <p:spPr bwMode="auto">
            <a:xfrm>
              <a:off x="8518525" y="1946276"/>
              <a:ext cx="1693863" cy="2393950"/>
            </a:xfrm>
            <a:custGeom>
              <a:avLst/>
              <a:gdLst>
                <a:gd name="T0" fmla="*/ 151 w 151"/>
                <a:gd name="T1" fmla="*/ 76 h 212"/>
                <a:gd name="T2" fmla="*/ 75 w 151"/>
                <a:gd name="T3" fmla="*/ 0 h 212"/>
                <a:gd name="T4" fmla="*/ 0 w 151"/>
                <a:gd name="T5" fmla="*/ 76 h 212"/>
                <a:gd name="T6" fmla="*/ 75 w 151"/>
                <a:gd name="T7" fmla="*/ 212 h 212"/>
                <a:gd name="T8" fmla="*/ 151 w 151"/>
                <a:gd name="T9" fmla="*/ 76 h 212"/>
              </a:gdLst>
              <a:ahLst/>
              <a:cxnLst>
                <a:cxn ang="0">
                  <a:pos x="T0" y="T1"/>
                </a:cxn>
                <a:cxn ang="0">
                  <a:pos x="T2" y="T3"/>
                </a:cxn>
                <a:cxn ang="0">
                  <a:pos x="T4" y="T5"/>
                </a:cxn>
                <a:cxn ang="0">
                  <a:pos x="T6" y="T7"/>
                </a:cxn>
                <a:cxn ang="0">
                  <a:pos x="T8" y="T9"/>
                </a:cxn>
              </a:cxnLst>
              <a:rect l="0" t="0" r="r" b="b"/>
              <a:pathLst>
                <a:path w="151" h="212">
                  <a:moveTo>
                    <a:pt x="151" y="76"/>
                  </a:moveTo>
                  <a:cubicBezTo>
                    <a:pt x="151" y="34"/>
                    <a:pt x="117" y="0"/>
                    <a:pt x="75" y="0"/>
                  </a:cubicBezTo>
                  <a:cubicBezTo>
                    <a:pt x="34" y="0"/>
                    <a:pt x="0" y="34"/>
                    <a:pt x="0" y="76"/>
                  </a:cubicBezTo>
                  <a:cubicBezTo>
                    <a:pt x="0" y="117"/>
                    <a:pt x="75" y="212"/>
                    <a:pt x="75" y="212"/>
                  </a:cubicBezTo>
                  <a:cubicBezTo>
                    <a:pt x="75" y="212"/>
                    <a:pt x="151" y="117"/>
                    <a:pt x="151" y="76"/>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377" rtl="0" eaLnBrk="1" fontAlgn="auto" latinLnBrk="0" hangingPunct="1">
                <a:lnSpc>
                  <a:spcPct val="100000"/>
                </a:lnSpc>
                <a:spcBef>
                  <a:spcPts val="0"/>
                </a:spcBef>
                <a:spcAft>
                  <a:spcPts val="0"/>
                </a:spcAft>
                <a:buClrTx/>
                <a:buSzTx/>
                <a:buFontTx/>
                <a:buNone/>
                <a:tabLst/>
                <a:defRPr/>
              </a:pPr>
              <a:endParaRPr kumimoji="0" lang="ru-RU" sz="1800" b="0" i="0" u="none" strike="noStrike" kern="1200" cap="none" spc="0" normalizeH="0" baseline="0" noProof="0">
                <a:ln>
                  <a:noFill/>
                </a:ln>
                <a:solidFill>
                  <a:srgbClr val="5B6670"/>
                </a:solidFill>
                <a:effectLst/>
                <a:uLnTx/>
                <a:uFillTx/>
                <a:latin typeface="Montserrat Light" panose="02020603050405020304"/>
                <a:ea typeface="+mn-ea"/>
                <a:cs typeface="+mn-cs"/>
              </a:endParaRPr>
            </a:p>
          </p:txBody>
        </p:sp>
        <p:sp>
          <p:nvSpPr>
            <p:cNvPr id="11" name="Oval 12">
              <a:extLst>
                <a:ext uri="{FF2B5EF4-FFF2-40B4-BE49-F238E27FC236}">
                  <a16:creationId xmlns:a16="http://schemas.microsoft.com/office/drawing/2014/main" id="{E328EE4A-565A-46B6-BD3F-F6B47EE4A71B}"/>
                </a:ext>
              </a:extLst>
            </p:cNvPr>
            <p:cNvSpPr>
              <a:spLocks noChangeArrowheads="1"/>
            </p:cNvSpPr>
            <p:nvPr/>
          </p:nvSpPr>
          <p:spPr bwMode="auto">
            <a:xfrm>
              <a:off x="8764588" y="2193926"/>
              <a:ext cx="1200150" cy="1209675"/>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377" rtl="0" eaLnBrk="1" fontAlgn="auto" latinLnBrk="0" hangingPunct="1">
                <a:lnSpc>
                  <a:spcPct val="100000"/>
                </a:lnSpc>
                <a:spcBef>
                  <a:spcPts val="0"/>
                </a:spcBef>
                <a:spcAft>
                  <a:spcPts val="0"/>
                </a:spcAft>
                <a:buClrTx/>
                <a:buSzTx/>
                <a:buFontTx/>
                <a:buNone/>
                <a:tabLst/>
                <a:defRPr/>
              </a:pPr>
              <a:endParaRPr kumimoji="0" lang="ru-RU" sz="1800" b="0" i="0" u="none" strike="noStrike" kern="1200" cap="none" spc="0" normalizeH="0" baseline="0" noProof="0">
                <a:ln>
                  <a:noFill/>
                </a:ln>
                <a:solidFill>
                  <a:srgbClr val="5B6670"/>
                </a:solidFill>
                <a:effectLst/>
                <a:uLnTx/>
                <a:uFillTx/>
                <a:latin typeface="Montserrat Light" panose="02020603050405020304"/>
                <a:ea typeface="+mn-ea"/>
                <a:cs typeface="+mn-cs"/>
              </a:endParaRPr>
            </a:p>
          </p:txBody>
        </p:sp>
        <p:sp>
          <p:nvSpPr>
            <p:cNvPr id="19" name="Oval 20">
              <a:extLst>
                <a:ext uri="{FF2B5EF4-FFF2-40B4-BE49-F238E27FC236}">
                  <a16:creationId xmlns:a16="http://schemas.microsoft.com/office/drawing/2014/main" id="{99C01703-FCBF-4F08-87E4-E04D20E70E8B}"/>
                </a:ext>
              </a:extLst>
            </p:cNvPr>
            <p:cNvSpPr>
              <a:spLocks noChangeArrowheads="1"/>
            </p:cNvSpPr>
            <p:nvPr/>
          </p:nvSpPr>
          <p:spPr bwMode="auto">
            <a:xfrm>
              <a:off x="9123363" y="4543426"/>
              <a:ext cx="482600" cy="474663"/>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377" rtl="0" eaLnBrk="1" fontAlgn="auto" latinLnBrk="0" hangingPunct="1">
                <a:lnSpc>
                  <a:spcPct val="100000"/>
                </a:lnSpc>
                <a:spcBef>
                  <a:spcPts val="0"/>
                </a:spcBef>
                <a:spcAft>
                  <a:spcPts val="0"/>
                </a:spcAft>
                <a:buClrTx/>
                <a:buSzTx/>
                <a:buFontTx/>
                <a:buNone/>
                <a:tabLst/>
                <a:defRPr/>
              </a:pPr>
              <a:endParaRPr kumimoji="0" lang="ru-RU" sz="1800" b="0" i="0" u="none" strike="noStrike" kern="1200" cap="none" spc="0" normalizeH="0" baseline="0" noProof="0">
                <a:ln>
                  <a:noFill/>
                </a:ln>
                <a:solidFill>
                  <a:srgbClr val="5B6670"/>
                </a:solidFill>
                <a:effectLst/>
                <a:uLnTx/>
                <a:uFillTx/>
                <a:latin typeface="Montserrat Light" panose="02020603050405020304"/>
                <a:ea typeface="+mn-ea"/>
                <a:cs typeface="+mn-cs"/>
              </a:endParaRPr>
            </a:p>
          </p:txBody>
        </p:sp>
        <p:sp>
          <p:nvSpPr>
            <p:cNvPr id="20" name="Oval 21">
              <a:extLst>
                <a:ext uri="{FF2B5EF4-FFF2-40B4-BE49-F238E27FC236}">
                  <a16:creationId xmlns:a16="http://schemas.microsoft.com/office/drawing/2014/main" id="{AEEF6FFB-2FA8-410D-BD1D-E3B48B0EB54A}"/>
                </a:ext>
              </a:extLst>
            </p:cNvPr>
            <p:cNvSpPr>
              <a:spLocks noChangeArrowheads="1"/>
            </p:cNvSpPr>
            <p:nvPr/>
          </p:nvSpPr>
          <p:spPr bwMode="auto">
            <a:xfrm>
              <a:off x="9258300" y="4679951"/>
              <a:ext cx="212725" cy="214313"/>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377" rtl="0" eaLnBrk="1" fontAlgn="auto" latinLnBrk="0" hangingPunct="1">
                <a:lnSpc>
                  <a:spcPct val="100000"/>
                </a:lnSpc>
                <a:spcBef>
                  <a:spcPts val="0"/>
                </a:spcBef>
                <a:spcAft>
                  <a:spcPts val="0"/>
                </a:spcAft>
                <a:buClrTx/>
                <a:buSzTx/>
                <a:buFontTx/>
                <a:buNone/>
                <a:tabLst/>
                <a:defRPr/>
              </a:pPr>
              <a:endParaRPr kumimoji="0" lang="ru-RU" sz="1800" b="0" i="0" u="none" strike="noStrike" kern="1200" cap="none" spc="0" normalizeH="0" baseline="0" noProof="0">
                <a:ln>
                  <a:noFill/>
                </a:ln>
                <a:solidFill>
                  <a:srgbClr val="5B6670"/>
                </a:solidFill>
                <a:effectLst/>
                <a:uLnTx/>
                <a:uFillTx/>
                <a:latin typeface="Montserrat Light" panose="02020603050405020304"/>
                <a:ea typeface="+mn-ea"/>
                <a:cs typeface="+mn-cs"/>
              </a:endParaRPr>
            </a:p>
          </p:txBody>
        </p:sp>
      </p:grpSp>
      <p:grpSp>
        <p:nvGrpSpPr>
          <p:cNvPr id="25" name="Группа 24">
            <a:extLst>
              <a:ext uri="{FF2B5EF4-FFF2-40B4-BE49-F238E27FC236}">
                <a16:creationId xmlns:a16="http://schemas.microsoft.com/office/drawing/2014/main" id="{5A9ACB2E-E803-4E30-BB74-18AE02C8DBCA}"/>
              </a:ext>
            </a:extLst>
          </p:cNvPr>
          <p:cNvGrpSpPr/>
          <p:nvPr/>
        </p:nvGrpSpPr>
        <p:grpSpPr>
          <a:xfrm>
            <a:off x="1737109" y="-5028496"/>
            <a:ext cx="1704975" cy="3071813"/>
            <a:chOff x="2057400" y="1946276"/>
            <a:chExt cx="1704975" cy="3071813"/>
          </a:xfrm>
          <a:solidFill>
            <a:srgbClr val="88ACDC"/>
          </a:solidFill>
        </p:grpSpPr>
        <p:sp>
          <p:nvSpPr>
            <p:cNvPr id="13" name="Oval 14">
              <a:extLst>
                <a:ext uri="{FF2B5EF4-FFF2-40B4-BE49-F238E27FC236}">
                  <a16:creationId xmlns:a16="http://schemas.microsoft.com/office/drawing/2014/main" id="{A07E8A30-6BEA-43F5-B1F0-739D355B5C54}"/>
                </a:ext>
              </a:extLst>
            </p:cNvPr>
            <p:cNvSpPr>
              <a:spLocks noChangeArrowheads="1"/>
            </p:cNvSpPr>
            <p:nvPr/>
          </p:nvSpPr>
          <p:spPr bwMode="auto">
            <a:xfrm>
              <a:off x="2674938" y="4543426"/>
              <a:ext cx="469900" cy="474663"/>
            </a:xfrm>
            <a:prstGeom prst="ellipse">
              <a:avLst/>
            </a:prstGeom>
            <a:solidFill>
              <a:schemeClr val="accent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377" rtl="0" eaLnBrk="1" fontAlgn="auto" latinLnBrk="0" hangingPunct="1">
                <a:lnSpc>
                  <a:spcPct val="100000"/>
                </a:lnSpc>
                <a:spcBef>
                  <a:spcPts val="0"/>
                </a:spcBef>
                <a:spcAft>
                  <a:spcPts val="0"/>
                </a:spcAft>
                <a:buClrTx/>
                <a:buSzTx/>
                <a:buFontTx/>
                <a:buNone/>
                <a:tabLst/>
                <a:defRPr/>
              </a:pPr>
              <a:endParaRPr kumimoji="0" lang="ru-RU" sz="1800" b="0" i="0" u="none" strike="noStrike" kern="1200" cap="none" spc="0" normalizeH="0" baseline="0" noProof="0">
                <a:ln>
                  <a:noFill/>
                </a:ln>
                <a:solidFill>
                  <a:srgbClr val="5B6670"/>
                </a:solidFill>
                <a:effectLst/>
                <a:uLnTx/>
                <a:uFillTx/>
                <a:latin typeface="Montserrat Light" panose="02020603050405020304"/>
                <a:ea typeface="+mn-ea"/>
                <a:cs typeface="+mn-cs"/>
              </a:endParaRPr>
            </a:p>
          </p:txBody>
        </p:sp>
        <p:sp>
          <p:nvSpPr>
            <p:cNvPr id="4" name="Freeform 5">
              <a:extLst>
                <a:ext uri="{FF2B5EF4-FFF2-40B4-BE49-F238E27FC236}">
                  <a16:creationId xmlns:a16="http://schemas.microsoft.com/office/drawing/2014/main" id="{8C4CEF5E-22F3-4A11-951B-3A1ECF2BE97D}"/>
                </a:ext>
              </a:extLst>
            </p:cNvPr>
            <p:cNvSpPr>
              <a:spLocks/>
            </p:cNvSpPr>
            <p:nvPr/>
          </p:nvSpPr>
          <p:spPr bwMode="auto">
            <a:xfrm>
              <a:off x="2057400" y="1946276"/>
              <a:ext cx="1704975" cy="2393950"/>
            </a:xfrm>
            <a:custGeom>
              <a:avLst/>
              <a:gdLst>
                <a:gd name="T0" fmla="*/ 152 w 152"/>
                <a:gd name="T1" fmla="*/ 76 h 212"/>
                <a:gd name="T2" fmla="*/ 76 w 152"/>
                <a:gd name="T3" fmla="*/ 0 h 212"/>
                <a:gd name="T4" fmla="*/ 0 w 152"/>
                <a:gd name="T5" fmla="*/ 76 h 212"/>
                <a:gd name="T6" fmla="*/ 76 w 152"/>
                <a:gd name="T7" fmla="*/ 212 h 212"/>
                <a:gd name="T8" fmla="*/ 152 w 152"/>
                <a:gd name="T9" fmla="*/ 76 h 212"/>
              </a:gdLst>
              <a:ahLst/>
              <a:cxnLst>
                <a:cxn ang="0">
                  <a:pos x="T0" y="T1"/>
                </a:cxn>
                <a:cxn ang="0">
                  <a:pos x="T2" y="T3"/>
                </a:cxn>
                <a:cxn ang="0">
                  <a:pos x="T4" y="T5"/>
                </a:cxn>
                <a:cxn ang="0">
                  <a:pos x="T6" y="T7"/>
                </a:cxn>
                <a:cxn ang="0">
                  <a:pos x="T8" y="T9"/>
                </a:cxn>
              </a:cxnLst>
              <a:rect l="0" t="0" r="r" b="b"/>
              <a:pathLst>
                <a:path w="152" h="212">
                  <a:moveTo>
                    <a:pt x="152" y="76"/>
                  </a:moveTo>
                  <a:cubicBezTo>
                    <a:pt x="152" y="34"/>
                    <a:pt x="118" y="0"/>
                    <a:pt x="76" y="0"/>
                  </a:cubicBezTo>
                  <a:cubicBezTo>
                    <a:pt x="34" y="0"/>
                    <a:pt x="0" y="34"/>
                    <a:pt x="0" y="76"/>
                  </a:cubicBezTo>
                  <a:cubicBezTo>
                    <a:pt x="0" y="117"/>
                    <a:pt x="76" y="212"/>
                    <a:pt x="76" y="212"/>
                  </a:cubicBezTo>
                  <a:cubicBezTo>
                    <a:pt x="76" y="212"/>
                    <a:pt x="152" y="117"/>
                    <a:pt x="152" y="76"/>
                  </a:cubicBezTo>
                  <a:close/>
                </a:path>
              </a:pathLst>
            </a:custGeom>
            <a:solidFill>
              <a:schemeClr val="accent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377" rtl="0" eaLnBrk="1" fontAlgn="auto" latinLnBrk="0" hangingPunct="1">
                <a:lnSpc>
                  <a:spcPct val="100000"/>
                </a:lnSpc>
                <a:spcBef>
                  <a:spcPts val="0"/>
                </a:spcBef>
                <a:spcAft>
                  <a:spcPts val="0"/>
                </a:spcAft>
                <a:buClrTx/>
                <a:buSzTx/>
                <a:buFontTx/>
                <a:buNone/>
                <a:tabLst/>
                <a:defRPr/>
              </a:pPr>
              <a:endParaRPr kumimoji="0" lang="ru-RU" sz="1800" b="0" i="0" u="none" strike="noStrike" kern="1200" cap="none" spc="0" normalizeH="0" baseline="0" noProof="0">
                <a:ln>
                  <a:noFill/>
                </a:ln>
                <a:solidFill>
                  <a:srgbClr val="5B6670"/>
                </a:solidFill>
                <a:effectLst/>
                <a:uLnTx/>
                <a:uFillTx/>
                <a:latin typeface="Montserrat Light" panose="02020603050405020304"/>
                <a:ea typeface="+mn-ea"/>
                <a:cs typeface="+mn-cs"/>
              </a:endParaRPr>
            </a:p>
          </p:txBody>
        </p:sp>
        <p:sp>
          <p:nvSpPr>
            <p:cNvPr id="5" name="Oval 6">
              <a:extLst>
                <a:ext uri="{FF2B5EF4-FFF2-40B4-BE49-F238E27FC236}">
                  <a16:creationId xmlns:a16="http://schemas.microsoft.com/office/drawing/2014/main" id="{AD14D079-22F9-4B81-9796-F7B5F1F8A01B}"/>
                </a:ext>
              </a:extLst>
            </p:cNvPr>
            <p:cNvSpPr>
              <a:spLocks noChangeArrowheads="1"/>
            </p:cNvSpPr>
            <p:nvPr/>
          </p:nvSpPr>
          <p:spPr bwMode="auto">
            <a:xfrm>
              <a:off x="2305050" y="2193926"/>
              <a:ext cx="1211263" cy="1209675"/>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377" rtl="0" eaLnBrk="1" fontAlgn="auto" latinLnBrk="0" hangingPunct="1">
                <a:lnSpc>
                  <a:spcPct val="100000"/>
                </a:lnSpc>
                <a:spcBef>
                  <a:spcPts val="0"/>
                </a:spcBef>
                <a:spcAft>
                  <a:spcPts val="0"/>
                </a:spcAft>
                <a:buClrTx/>
                <a:buSzTx/>
                <a:buFontTx/>
                <a:buNone/>
                <a:tabLst/>
                <a:defRPr/>
              </a:pPr>
              <a:endParaRPr kumimoji="0" lang="ru-RU" sz="1800" b="0" i="0" u="none" strike="noStrike" kern="1200" cap="none" spc="0" normalizeH="0" baseline="0" noProof="0">
                <a:ln>
                  <a:noFill/>
                </a:ln>
                <a:solidFill>
                  <a:srgbClr val="5B6670"/>
                </a:solidFill>
                <a:effectLst/>
                <a:uLnTx/>
                <a:uFillTx/>
                <a:latin typeface="Montserrat Light" panose="02020603050405020304"/>
                <a:ea typeface="+mn-ea"/>
                <a:cs typeface="+mn-cs"/>
              </a:endParaRPr>
            </a:p>
          </p:txBody>
        </p:sp>
        <p:sp>
          <p:nvSpPr>
            <p:cNvPr id="14" name="Oval 15">
              <a:extLst>
                <a:ext uri="{FF2B5EF4-FFF2-40B4-BE49-F238E27FC236}">
                  <a16:creationId xmlns:a16="http://schemas.microsoft.com/office/drawing/2014/main" id="{9747E44D-D1A7-4BC7-B8F9-FB3D3D0B8205}"/>
                </a:ext>
              </a:extLst>
            </p:cNvPr>
            <p:cNvSpPr>
              <a:spLocks noChangeArrowheads="1"/>
            </p:cNvSpPr>
            <p:nvPr/>
          </p:nvSpPr>
          <p:spPr bwMode="auto">
            <a:xfrm>
              <a:off x="2797175" y="4679951"/>
              <a:ext cx="214313" cy="214313"/>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377" rtl="0" eaLnBrk="1" fontAlgn="auto" latinLnBrk="0" hangingPunct="1">
                <a:lnSpc>
                  <a:spcPct val="100000"/>
                </a:lnSpc>
                <a:spcBef>
                  <a:spcPts val="0"/>
                </a:spcBef>
                <a:spcAft>
                  <a:spcPts val="0"/>
                </a:spcAft>
                <a:buClrTx/>
                <a:buSzTx/>
                <a:buFontTx/>
                <a:buNone/>
                <a:tabLst/>
                <a:defRPr/>
              </a:pPr>
              <a:endParaRPr kumimoji="0" lang="ru-RU" sz="1800" b="0" i="0" u="none" strike="noStrike" kern="1200" cap="none" spc="0" normalizeH="0" baseline="0" noProof="0">
                <a:ln>
                  <a:noFill/>
                </a:ln>
                <a:solidFill>
                  <a:srgbClr val="5B6670"/>
                </a:solidFill>
                <a:effectLst/>
                <a:uLnTx/>
                <a:uFillTx/>
                <a:latin typeface="Montserrat Light" panose="02020603050405020304"/>
                <a:ea typeface="+mn-ea"/>
                <a:cs typeface="+mn-cs"/>
              </a:endParaRPr>
            </a:p>
          </p:txBody>
        </p:sp>
      </p:grpSp>
      <p:pic>
        <p:nvPicPr>
          <p:cNvPr id="3" name="Graphic 2" descr="Handshake with solid fill">
            <a:extLst>
              <a:ext uri="{FF2B5EF4-FFF2-40B4-BE49-F238E27FC236}">
                <a16:creationId xmlns:a16="http://schemas.microsoft.com/office/drawing/2014/main" id="{55D2796E-160E-2AC7-594A-1FDA3B57CD1D}"/>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2133187" y="-4629041"/>
            <a:ext cx="914400" cy="914400"/>
          </a:xfrm>
          <a:prstGeom prst="rect">
            <a:avLst/>
          </a:prstGeom>
        </p:spPr>
      </p:pic>
      <p:pic>
        <p:nvPicPr>
          <p:cNvPr id="31" name="Graphic 30" descr="Touchscreen outline">
            <a:extLst>
              <a:ext uri="{FF2B5EF4-FFF2-40B4-BE49-F238E27FC236}">
                <a16:creationId xmlns:a16="http://schemas.microsoft.com/office/drawing/2014/main" id="{D02C845C-E42C-D9EA-05F5-33A40481C3B4}"/>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4286631" y="-4655435"/>
            <a:ext cx="914400" cy="914400"/>
          </a:xfrm>
          <a:prstGeom prst="rect">
            <a:avLst/>
          </a:prstGeom>
        </p:spPr>
      </p:pic>
      <p:pic>
        <p:nvPicPr>
          <p:cNvPr id="31745" name="Graphic 31744" descr="Building Brick Wall with solid fill">
            <a:extLst>
              <a:ext uri="{FF2B5EF4-FFF2-40B4-BE49-F238E27FC236}">
                <a16:creationId xmlns:a16="http://schemas.microsoft.com/office/drawing/2014/main" id="{E718DAD9-41E9-85FA-8695-DC65792C30B7}"/>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6429760" y="-4655435"/>
            <a:ext cx="914400" cy="914400"/>
          </a:xfrm>
          <a:prstGeom prst="rect">
            <a:avLst/>
          </a:prstGeom>
        </p:spPr>
      </p:pic>
      <p:pic>
        <p:nvPicPr>
          <p:cNvPr id="31757" name="Graphic 31756" descr="Bar graph with upward trend with solid fill">
            <a:extLst>
              <a:ext uri="{FF2B5EF4-FFF2-40B4-BE49-F238E27FC236}">
                <a16:creationId xmlns:a16="http://schemas.microsoft.com/office/drawing/2014/main" id="{0FC11978-92BE-6402-6064-ECB1637B8994}"/>
              </a:ext>
            </a:extLst>
          </p:cNvPr>
          <p:cNvPicPr>
            <a:picLocks noChangeAspect="1"/>
          </p:cNvPicPr>
          <p:nvPr/>
        </p:nvPicPr>
        <p:blipFill>
          <a:blip r:embed="rId11">
            <a:extLst>
              <a:ext uri="{96DAC541-7B7A-43D3-8B79-37D633B846F1}">
                <asvg:svgBlip xmlns:asvg="http://schemas.microsoft.com/office/drawing/2016/SVG/main" r:embed="rId12"/>
              </a:ext>
            </a:extLst>
          </a:blip>
          <a:stretch>
            <a:fillRect/>
          </a:stretch>
        </p:blipFill>
        <p:spPr>
          <a:xfrm>
            <a:off x="8586376" y="-4633209"/>
            <a:ext cx="914400" cy="914400"/>
          </a:xfrm>
          <a:prstGeom prst="rect">
            <a:avLst/>
          </a:prstGeom>
        </p:spPr>
      </p:pic>
      <p:sp>
        <p:nvSpPr>
          <p:cNvPr id="2" name="Slide Number Placeholder 5">
            <a:extLst>
              <a:ext uri="{FF2B5EF4-FFF2-40B4-BE49-F238E27FC236}">
                <a16:creationId xmlns:a16="http://schemas.microsoft.com/office/drawing/2014/main" id="{71AD2D84-03AA-1C93-DA24-42D921476A0A}"/>
              </a:ext>
            </a:extLst>
          </p:cNvPr>
          <p:cNvSpPr txBox="1">
            <a:spLocks/>
          </p:cNvSpPr>
          <p:nvPr/>
        </p:nvSpPr>
        <p:spPr>
          <a:xfrm>
            <a:off x="222995" y="6445333"/>
            <a:ext cx="624000" cy="180000"/>
          </a:xfrm>
          <a:prstGeom prst="rect">
            <a:avLst/>
          </a:prstGeom>
        </p:spPr>
        <p:txBody>
          <a:bodyPr vert="horz" lIns="0" tIns="0" rIns="0" bIns="0" rtlCol="0" anchor="ctr"/>
          <a:lstStyle>
            <a:defPPr>
              <a:defRPr lang="fi-FI"/>
            </a:defPPr>
            <a:lvl1pPr marL="0" algn="r" defTabSz="914400" rtl="0" eaLnBrk="1" latinLnBrk="0" hangingPunct="1">
              <a:defRPr sz="900" kern="1200">
                <a:solidFill>
                  <a:schemeClr val="tx1">
                    <a:lumMod val="65000"/>
                    <a:lumOff val="3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377" rtl="0" eaLnBrk="1" fontAlgn="auto" latinLnBrk="0" hangingPunct="1">
              <a:lnSpc>
                <a:spcPct val="100000"/>
              </a:lnSpc>
              <a:spcBef>
                <a:spcPts val="0"/>
              </a:spcBef>
              <a:spcAft>
                <a:spcPts val="0"/>
              </a:spcAft>
              <a:buClrTx/>
              <a:buSzTx/>
              <a:buFontTx/>
              <a:buNone/>
              <a:tabLst/>
              <a:defRPr/>
            </a:pPr>
            <a:fld id="{C60C2248-B95D-984B-A0F4-42B9A4652AA7}" type="slidenum">
              <a:rPr kumimoji="0" lang="en-US" sz="1200" b="0" i="0" u="none" strike="noStrike" kern="1200" cap="none" spc="0" normalizeH="0" baseline="0" noProof="0">
                <a:ln>
                  <a:noFill/>
                </a:ln>
                <a:solidFill>
                  <a:srgbClr val="5B6670">
                    <a:lumMod val="65000"/>
                    <a:lumOff val="35000"/>
                  </a:srgbClr>
                </a:solidFill>
                <a:effectLst/>
                <a:uLnTx/>
                <a:uFillTx/>
                <a:latin typeface="Montserrat Light" panose="02020603050405020304"/>
                <a:ea typeface="+mn-ea"/>
                <a:cs typeface="+mn-cs"/>
              </a:rPr>
              <a:pPr marL="0" marR="0" lvl="0" indent="0" algn="r" defTabSz="914377" rtl="0" eaLnBrk="1" fontAlgn="auto" latinLnBrk="0" hangingPunct="1">
                <a:lnSpc>
                  <a:spcPct val="100000"/>
                </a:lnSpc>
                <a:spcBef>
                  <a:spcPts val="0"/>
                </a:spcBef>
                <a:spcAft>
                  <a:spcPts val="0"/>
                </a:spcAft>
                <a:buClrTx/>
                <a:buSzTx/>
                <a:buFontTx/>
                <a:buNone/>
                <a:tabLst/>
                <a:defRPr/>
              </a:pPr>
              <a:t>10</a:t>
            </a:fld>
            <a:endParaRPr kumimoji="0" lang="en-US" sz="1200" b="0" i="0" u="none" strike="noStrike" kern="1200" cap="none" spc="0" normalizeH="0" baseline="0" noProof="0">
              <a:ln>
                <a:noFill/>
              </a:ln>
              <a:solidFill>
                <a:srgbClr val="5B6670">
                  <a:lumMod val="65000"/>
                  <a:lumOff val="35000"/>
                </a:srgbClr>
              </a:solidFill>
              <a:effectLst/>
              <a:uLnTx/>
              <a:uFillTx/>
              <a:latin typeface="Montserrat Light" panose="02020603050405020304"/>
              <a:ea typeface="+mn-ea"/>
              <a:cs typeface="+mn-cs"/>
            </a:endParaRPr>
          </a:p>
        </p:txBody>
      </p:sp>
      <p:grpSp>
        <p:nvGrpSpPr>
          <p:cNvPr id="31977" name="Google Shape;1241;p6">
            <a:extLst>
              <a:ext uri="{FF2B5EF4-FFF2-40B4-BE49-F238E27FC236}">
                <a16:creationId xmlns:a16="http://schemas.microsoft.com/office/drawing/2014/main" id="{AC9F21FE-5702-F20A-DB5D-A4B76B4E6CB7}"/>
              </a:ext>
            </a:extLst>
          </p:cNvPr>
          <p:cNvGrpSpPr/>
          <p:nvPr/>
        </p:nvGrpSpPr>
        <p:grpSpPr>
          <a:xfrm>
            <a:off x="2915206" y="57149"/>
            <a:ext cx="2322600" cy="2295706"/>
            <a:chOff x="325900" y="96175"/>
            <a:chExt cx="2322600" cy="2295706"/>
          </a:xfrm>
        </p:grpSpPr>
        <p:sp>
          <p:nvSpPr>
            <p:cNvPr id="31978" name="Google Shape;1242;p6">
              <a:extLst>
                <a:ext uri="{FF2B5EF4-FFF2-40B4-BE49-F238E27FC236}">
                  <a16:creationId xmlns:a16="http://schemas.microsoft.com/office/drawing/2014/main" id="{C0A209E8-8B60-04F2-6BB7-B99EBC78D427}"/>
                </a:ext>
              </a:extLst>
            </p:cNvPr>
            <p:cNvSpPr/>
            <p:nvPr/>
          </p:nvSpPr>
          <p:spPr>
            <a:xfrm>
              <a:off x="325900" y="96175"/>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79" name="Google Shape;1243;p6">
              <a:extLst>
                <a:ext uri="{FF2B5EF4-FFF2-40B4-BE49-F238E27FC236}">
                  <a16:creationId xmlns:a16="http://schemas.microsoft.com/office/drawing/2014/main" id="{ED2BD1DC-76B5-0F14-5102-F52F9B44810A}"/>
                </a:ext>
              </a:extLst>
            </p:cNvPr>
            <p:cNvSpPr/>
            <p:nvPr/>
          </p:nvSpPr>
          <p:spPr>
            <a:xfrm>
              <a:off x="325900" y="257540"/>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80" name="Google Shape;1244;p6">
              <a:extLst>
                <a:ext uri="{FF2B5EF4-FFF2-40B4-BE49-F238E27FC236}">
                  <a16:creationId xmlns:a16="http://schemas.microsoft.com/office/drawing/2014/main" id="{F187CE12-4872-ACAD-5A12-1118BF94E3E3}"/>
                </a:ext>
              </a:extLst>
            </p:cNvPr>
            <p:cNvSpPr/>
            <p:nvPr/>
          </p:nvSpPr>
          <p:spPr>
            <a:xfrm>
              <a:off x="325900" y="418904"/>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81" name="Google Shape;1245;p6">
              <a:extLst>
                <a:ext uri="{FF2B5EF4-FFF2-40B4-BE49-F238E27FC236}">
                  <a16:creationId xmlns:a16="http://schemas.microsoft.com/office/drawing/2014/main" id="{EC18CFB1-D749-1F02-D27C-A42BB8588C2D}"/>
                </a:ext>
              </a:extLst>
            </p:cNvPr>
            <p:cNvSpPr/>
            <p:nvPr/>
          </p:nvSpPr>
          <p:spPr>
            <a:xfrm>
              <a:off x="325900" y="580269"/>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82" name="Google Shape;1246;p6">
              <a:extLst>
                <a:ext uri="{FF2B5EF4-FFF2-40B4-BE49-F238E27FC236}">
                  <a16:creationId xmlns:a16="http://schemas.microsoft.com/office/drawing/2014/main" id="{DFA707E9-E6A9-5E8D-B243-CE92EF5F0C77}"/>
                </a:ext>
              </a:extLst>
            </p:cNvPr>
            <p:cNvSpPr/>
            <p:nvPr/>
          </p:nvSpPr>
          <p:spPr>
            <a:xfrm>
              <a:off x="325900" y="741634"/>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83" name="Google Shape;1247;p6">
              <a:extLst>
                <a:ext uri="{FF2B5EF4-FFF2-40B4-BE49-F238E27FC236}">
                  <a16:creationId xmlns:a16="http://schemas.microsoft.com/office/drawing/2014/main" id="{688BD5DB-8537-477F-0877-591ED63D073E}"/>
                </a:ext>
              </a:extLst>
            </p:cNvPr>
            <p:cNvSpPr/>
            <p:nvPr/>
          </p:nvSpPr>
          <p:spPr>
            <a:xfrm>
              <a:off x="325900" y="902999"/>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84" name="Google Shape;1248;p6">
              <a:extLst>
                <a:ext uri="{FF2B5EF4-FFF2-40B4-BE49-F238E27FC236}">
                  <a16:creationId xmlns:a16="http://schemas.microsoft.com/office/drawing/2014/main" id="{F295BB2A-2944-28C8-E231-FDA93BC91D22}"/>
                </a:ext>
              </a:extLst>
            </p:cNvPr>
            <p:cNvSpPr/>
            <p:nvPr/>
          </p:nvSpPr>
          <p:spPr>
            <a:xfrm>
              <a:off x="325900" y="1064363"/>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85" name="Google Shape;1249;p6">
              <a:extLst>
                <a:ext uri="{FF2B5EF4-FFF2-40B4-BE49-F238E27FC236}">
                  <a16:creationId xmlns:a16="http://schemas.microsoft.com/office/drawing/2014/main" id="{D01044AC-4A32-EADD-99C0-4365BADA1661}"/>
                </a:ext>
              </a:extLst>
            </p:cNvPr>
            <p:cNvSpPr/>
            <p:nvPr/>
          </p:nvSpPr>
          <p:spPr>
            <a:xfrm>
              <a:off x="325900" y="1225728"/>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86" name="Google Shape;1250;p6">
              <a:extLst>
                <a:ext uri="{FF2B5EF4-FFF2-40B4-BE49-F238E27FC236}">
                  <a16:creationId xmlns:a16="http://schemas.microsoft.com/office/drawing/2014/main" id="{6D840B7B-7845-0DBF-87A1-78426F7FE79C}"/>
                </a:ext>
              </a:extLst>
            </p:cNvPr>
            <p:cNvSpPr/>
            <p:nvPr/>
          </p:nvSpPr>
          <p:spPr>
            <a:xfrm>
              <a:off x="325900" y="1387093"/>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87" name="Google Shape;1251;p6">
              <a:extLst>
                <a:ext uri="{FF2B5EF4-FFF2-40B4-BE49-F238E27FC236}">
                  <a16:creationId xmlns:a16="http://schemas.microsoft.com/office/drawing/2014/main" id="{77483DA2-6516-E5D3-2403-BB010B944E77}"/>
                </a:ext>
              </a:extLst>
            </p:cNvPr>
            <p:cNvSpPr/>
            <p:nvPr/>
          </p:nvSpPr>
          <p:spPr>
            <a:xfrm>
              <a:off x="325900" y="1548457"/>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88" name="Google Shape;1252;p6">
              <a:extLst>
                <a:ext uri="{FF2B5EF4-FFF2-40B4-BE49-F238E27FC236}">
                  <a16:creationId xmlns:a16="http://schemas.microsoft.com/office/drawing/2014/main" id="{14066588-211C-6235-B101-E44326E97C68}"/>
                </a:ext>
              </a:extLst>
            </p:cNvPr>
            <p:cNvSpPr/>
            <p:nvPr/>
          </p:nvSpPr>
          <p:spPr>
            <a:xfrm>
              <a:off x="325900" y="1709822"/>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89" name="Google Shape;1253;p6">
              <a:extLst>
                <a:ext uri="{FF2B5EF4-FFF2-40B4-BE49-F238E27FC236}">
                  <a16:creationId xmlns:a16="http://schemas.microsoft.com/office/drawing/2014/main" id="{CDF5FEE8-E07C-3C6F-F916-7178B09DA245}"/>
                </a:ext>
              </a:extLst>
            </p:cNvPr>
            <p:cNvSpPr/>
            <p:nvPr/>
          </p:nvSpPr>
          <p:spPr>
            <a:xfrm>
              <a:off x="325900" y="1871187"/>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90" name="Google Shape;1254;p6">
              <a:extLst>
                <a:ext uri="{FF2B5EF4-FFF2-40B4-BE49-F238E27FC236}">
                  <a16:creationId xmlns:a16="http://schemas.microsoft.com/office/drawing/2014/main" id="{E7DCC8D9-F82F-7ED5-EB58-CD033DF16AAA}"/>
                </a:ext>
              </a:extLst>
            </p:cNvPr>
            <p:cNvSpPr/>
            <p:nvPr/>
          </p:nvSpPr>
          <p:spPr>
            <a:xfrm>
              <a:off x="325900" y="2032551"/>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91" name="Google Shape;1255;p6">
              <a:extLst>
                <a:ext uri="{FF2B5EF4-FFF2-40B4-BE49-F238E27FC236}">
                  <a16:creationId xmlns:a16="http://schemas.microsoft.com/office/drawing/2014/main" id="{CAD4A637-0022-A449-1EF4-827E7933B172}"/>
                </a:ext>
              </a:extLst>
            </p:cNvPr>
            <p:cNvSpPr/>
            <p:nvPr/>
          </p:nvSpPr>
          <p:spPr>
            <a:xfrm>
              <a:off x="325900" y="2193916"/>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92" name="Google Shape;1256;p6">
              <a:extLst>
                <a:ext uri="{FF2B5EF4-FFF2-40B4-BE49-F238E27FC236}">
                  <a16:creationId xmlns:a16="http://schemas.microsoft.com/office/drawing/2014/main" id="{6FDDD80C-4E96-C1AC-C740-F24F75951F10}"/>
                </a:ext>
              </a:extLst>
            </p:cNvPr>
            <p:cNvSpPr/>
            <p:nvPr/>
          </p:nvSpPr>
          <p:spPr>
            <a:xfrm>
              <a:off x="325900" y="2355281"/>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93" name="Google Shape;1257;p6">
              <a:extLst>
                <a:ext uri="{FF2B5EF4-FFF2-40B4-BE49-F238E27FC236}">
                  <a16:creationId xmlns:a16="http://schemas.microsoft.com/office/drawing/2014/main" id="{644DA178-51E0-4EC2-9252-0B4BB99CCAB4}"/>
                </a:ext>
              </a:extLst>
            </p:cNvPr>
            <p:cNvSpPr/>
            <p:nvPr/>
          </p:nvSpPr>
          <p:spPr>
            <a:xfrm>
              <a:off x="478300" y="96175"/>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94" name="Google Shape;1258;p6">
              <a:extLst>
                <a:ext uri="{FF2B5EF4-FFF2-40B4-BE49-F238E27FC236}">
                  <a16:creationId xmlns:a16="http://schemas.microsoft.com/office/drawing/2014/main" id="{09D4B751-497C-9461-48FF-CFFCDFC86095}"/>
                </a:ext>
              </a:extLst>
            </p:cNvPr>
            <p:cNvSpPr/>
            <p:nvPr/>
          </p:nvSpPr>
          <p:spPr>
            <a:xfrm>
              <a:off x="478300" y="257540"/>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95" name="Google Shape;1259;p6">
              <a:extLst>
                <a:ext uri="{FF2B5EF4-FFF2-40B4-BE49-F238E27FC236}">
                  <a16:creationId xmlns:a16="http://schemas.microsoft.com/office/drawing/2014/main" id="{7DA7C62F-9A10-89B9-3C2A-FD10F04C1444}"/>
                </a:ext>
              </a:extLst>
            </p:cNvPr>
            <p:cNvSpPr/>
            <p:nvPr/>
          </p:nvSpPr>
          <p:spPr>
            <a:xfrm>
              <a:off x="478300" y="418904"/>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96" name="Google Shape;1260;p6">
              <a:extLst>
                <a:ext uri="{FF2B5EF4-FFF2-40B4-BE49-F238E27FC236}">
                  <a16:creationId xmlns:a16="http://schemas.microsoft.com/office/drawing/2014/main" id="{C8277C9F-7E7A-BBFA-88B9-1F43F3F5F3D4}"/>
                </a:ext>
              </a:extLst>
            </p:cNvPr>
            <p:cNvSpPr/>
            <p:nvPr/>
          </p:nvSpPr>
          <p:spPr>
            <a:xfrm>
              <a:off x="478300" y="580269"/>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97" name="Google Shape;1261;p6">
              <a:extLst>
                <a:ext uri="{FF2B5EF4-FFF2-40B4-BE49-F238E27FC236}">
                  <a16:creationId xmlns:a16="http://schemas.microsoft.com/office/drawing/2014/main" id="{07FFC22B-0633-64F5-F739-42822CD51F36}"/>
                </a:ext>
              </a:extLst>
            </p:cNvPr>
            <p:cNvSpPr/>
            <p:nvPr/>
          </p:nvSpPr>
          <p:spPr>
            <a:xfrm>
              <a:off x="478300" y="741634"/>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98" name="Google Shape;1262;p6">
              <a:extLst>
                <a:ext uri="{FF2B5EF4-FFF2-40B4-BE49-F238E27FC236}">
                  <a16:creationId xmlns:a16="http://schemas.microsoft.com/office/drawing/2014/main" id="{E6B164DC-AD60-01A9-5DBD-26C92FE37C78}"/>
                </a:ext>
              </a:extLst>
            </p:cNvPr>
            <p:cNvSpPr/>
            <p:nvPr/>
          </p:nvSpPr>
          <p:spPr>
            <a:xfrm>
              <a:off x="478300" y="902999"/>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99" name="Google Shape;1263;p6">
              <a:extLst>
                <a:ext uri="{FF2B5EF4-FFF2-40B4-BE49-F238E27FC236}">
                  <a16:creationId xmlns:a16="http://schemas.microsoft.com/office/drawing/2014/main" id="{F0493FF5-4A6A-3F4B-52C1-DF1D068B3445}"/>
                </a:ext>
              </a:extLst>
            </p:cNvPr>
            <p:cNvSpPr/>
            <p:nvPr/>
          </p:nvSpPr>
          <p:spPr>
            <a:xfrm>
              <a:off x="478300" y="1064363"/>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00" name="Google Shape;1264;p6">
              <a:extLst>
                <a:ext uri="{FF2B5EF4-FFF2-40B4-BE49-F238E27FC236}">
                  <a16:creationId xmlns:a16="http://schemas.microsoft.com/office/drawing/2014/main" id="{D08FA5E3-D407-FFBC-8B2B-D0F09982460C}"/>
                </a:ext>
              </a:extLst>
            </p:cNvPr>
            <p:cNvSpPr/>
            <p:nvPr/>
          </p:nvSpPr>
          <p:spPr>
            <a:xfrm>
              <a:off x="478300" y="1225728"/>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01" name="Google Shape;1265;p6">
              <a:extLst>
                <a:ext uri="{FF2B5EF4-FFF2-40B4-BE49-F238E27FC236}">
                  <a16:creationId xmlns:a16="http://schemas.microsoft.com/office/drawing/2014/main" id="{E2555C27-EE51-B2B4-67E2-748A69E2320A}"/>
                </a:ext>
              </a:extLst>
            </p:cNvPr>
            <p:cNvSpPr/>
            <p:nvPr/>
          </p:nvSpPr>
          <p:spPr>
            <a:xfrm>
              <a:off x="478300" y="1387093"/>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02" name="Google Shape;1266;p6">
              <a:extLst>
                <a:ext uri="{FF2B5EF4-FFF2-40B4-BE49-F238E27FC236}">
                  <a16:creationId xmlns:a16="http://schemas.microsoft.com/office/drawing/2014/main" id="{A0443839-159F-681E-855C-50F743CACE7F}"/>
                </a:ext>
              </a:extLst>
            </p:cNvPr>
            <p:cNvSpPr/>
            <p:nvPr/>
          </p:nvSpPr>
          <p:spPr>
            <a:xfrm>
              <a:off x="478300" y="1548457"/>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03" name="Google Shape;1267;p6">
              <a:extLst>
                <a:ext uri="{FF2B5EF4-FFF2-40B4-BE49-F238E27FC236}">
                  <a16:creationId xmlns:a16="http://schemas.microsoft.com/office/drawing/2014/main" id="{9CBF98DF-A9B9-7144-5BCF-73155A1A59D2}"/>
                </a:ext>
              </a:extLst>
            </p:cNvPr>
            <p:cNvSpPr/>
            <p:nvPr/>
          </p:nvSpPr>
          <p:spPr>
            <a:xfrm>
              <a:off x="478300" y="1709822"/>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04" name="Google Shape;1268;p6">
              <a:extLst>
                <a:ext uri="{FF2B5EF4-FFF2-40B4-BE49-F238E27FC236}">
                  <a16:creationId xmlns:a16="http://schemas.microsoft.com/office/drawing/2014/main" id="{E844F29A-E8DD-D403-41ED-9523B1A640A7}"/>
                </a:ext>
              </a:extLst>
            </p:cNvPr>
            <p:cNvSpPr/>
            <p:nvPr/>
          </p:nvSpPr>
          <p:spPr>
            <a:xfrm>
              <a:off x="478300" y="1871187"/>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05" name="Google Shape;1269;p6">
              <a:extLst>
                <a:ext uri="{FF2B5EF4-FFF2-40B4-BE49-F238E27FC236}">
                  <a16:creationId xmlns:a16="http://schemas.microsoft.com/office/drawing/2014/main" id="{6C328BD4-89DF-3F23-CD5D-78A1801A2E2D}"/>
                </a:ext>
              </a:extLst>
            </p:cNvPr>
            <p:cNvSpPr/>
            <p:nvPr/>
          </p:nvSpPr>
          <p:spPr>
            <a:xfrm>
              <a:off x="478300" y="2032551"/>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06" name="Google Shape;1270;p6">
              <a:extLst>
                <a:ext uri="{FF2B5EF4-FFF2-40B4-BE49-F238E27FC236}">
                  <a16:creationId xmlns:a16="http://schemas.microsoft.com/office/drawing/2014/main" id="{ECFB1771-9A1E-7AFC-6DBF-E46DFE49B95F}"/>
                </a:ext>
              </a:extLst>
            </p:cNvPr>
            <p:cNvSpPr/>
            <p:nvPr/>
          </p:nvSpPr>
          <p:spPr>
            <a:xfrm>
              <a:off x="478300" y="2193916"/>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07" name="Google Shape;1271;p6">
              <a:extLst>
                <a:ext uri="{FF2B5EF4-FFF2-40B4-BE49-F238E27FC236}">
                  <a16:creationId xmlns:a16="http://schemas.microsoft.com/office/drawing/2014/main" id="{ADABD8E7-B057-3341-5F5F-DF96F1441C62}"/>
                </a:ext>
              </a:extLst>
            </p:cNvPr>
            <p:cNvSpPr/>
            <p:nvPr/>
          </p:nvSpPr>
          <p:spPr>
            <a:xfrm>
              <a:off x="478300" y="2355281"/>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08" name="Google Shape;1272;p6">
              <a:extLst>
                <a:ext uri="{FF2B5EF4-FFF2-40B4-BE49-F238E27FC236}">
                  <a16:creationId xmlns:a16="http://schemas.microsoft.com/office/drawing/2014/main" id="{F3379C4B-C495-E3AE-E48B-5FA3E6A8E60B}"/>
                </a:ext>
              </a:extLst>
            </p:cNvPr>
            <p:cNvSpPr/>
            <p:nvPr/>
          </p:nvSpPr>
          <p:spPr>
            <a:xfrm>
              <a:off x="630700" y="96175"/>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09" name="Google Shape;1273;p6">
              <a:extLst>
                <a:ext uri="{FF2B5EF4-FFF2-40B4-BE49-F238E27FC236}">
                  <a16:creationId xmlns:a16="http://schemas.microsoft.com/office/drawing/2014/main" id="{84A82B15-8221-A4FF-0B6A-59E1CCA3401D}"/>
                </a:ext>
              </a:extLst>
            </p:cNvPr>
            <p:cNvSpPr/>
            <p:nvPr/>
          </p:nvSpPr>
          <p:spPr>
            <a:xfrm>
              <a:off x="630700" y="257540"/>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10" name="Google Shape;1274;p6">
              <a:extLst>
                <a:ext uri="{FF2B5EF4-FFF2-40B4-BE49-F238E27FC236}">
                  <a16:creationId xmlns:a16="http://schemas.microsoft.com/office/drawing/2014/main" id="{3B39979C-978D-3DA7-7AFF-8FAC894C5CBC}"/>
                </a:ext>
              </a:extLst>
            </p:cNvPr>
            <p:cNvSpPr/>
            <p:nvPr/>
          </p:nvSpPr>
          <p:spPr>
            <a:xfrm>
              <a:off x="630700" y="418904"/>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11" name="Google Shape;1275;p6">
              <a:extLst>
                <a:ext uri="{FF2B5EF4-FFF2-40B4-BE49-F238E27FC236}">
                  <a16:creationId xmlns:a16="http://schemas.microsoft.com/office/drawing/2014/main" id="{F4C20011-6EC8-79D7-C2CF-A112D3191EFC}"/>
                </a:ext>
              </a:extLst>
            </p:cNvPr>
            <p:cNvSpPr/>
            <p:nvPr/>
          </p:nvSpPr>
          <p:spPr>
            <a:xfrm>
              <a:off x="630700" y="580269"/>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12" name="Google Shape;1276;p6">
              <a:extLst>
                <a:ext uri="{FF2B5EF4-FFF2-40B4-BE49-F238E27FC236}">
                  <a16:creationId xmlns:a16="http://schemas.microsoft.com/office/drawing/2014/main" id="{CE606B74-1721-29AF-1EC1-3B3419DCB8CA}"/>
                </a:ext>
              </a:extLst>
            </p:cNvPr>
            <p:cNvSpPr/>
            <p:nvPr/>
          </p:nvSpPr>
          <p:spPr>
            <a:xfrm>
              <a:off x="630700" y="741634"/>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13" name="Google Shape;1277;p6">
              <a:extLst>
                <a:ext uri="{FF2B5EF4-FFF2-40B4-BE49-F238E27FC236}">
                  <a16:creationId xmlns:a16="http://schemas.microsoft.com/office/drawing/2014/main" id="{4FEC4AB7-6182-BB73-C877-3A1D88B0A776}"/>
                </a:ext>
              </a:extLst>
            </p:cNvPr>
            <p:cNvSpPr/>
            <p:nvPr/>
          </p:nvSpPr>
          <p:spPr>
            <a:xfrm>
              <a:off x="630700" y="902999"/>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14" name="Google Shape;1278;p6">
              <a:extLst>
                <a:ext uri="{FF2B5EF4-FFF2-40B4-BE49-F238E27FC236}">
                  <a16:creationId xmlns:a16="http://schemas.microsoft.com/office/drawing/2014/main" id="{96210DED-4023-CC8F-7B23-DE7BB9C84B03}"/>
                </a:ext>
              </a:extLst>
            </p:cNvPr>
            <p:cNvSpPr/>
            <p:nvPr/>
          </p:nvSpPr>
          <p:spPr>
            <a:xfrm>
              <a:off x="630700" y="1064363"/>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15" name="Google Shape;1279;p6">
              <a:extLst>
                <a:ext uri="{FF2B5EF4-FFF2-40B4-BE49-F238E27FC236}">
                  <a16:creationId xmlns:a16="http://schemas.microsoft.com/office/drawing/2014/main" id="{446D4AB5-C004-3F66-587B-6CCF2442379D}"/>
                </a:ext>
              </a:extLst>
            </p:cNvPr>
            <p:cNvSpPr/>
            <p:nvPr/>
          </p:nvSpPr>
          <p:spPr>
            <a:xfrm>
              <a:off x="630700" y="1225728"/>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16" name="Google Shape;1280;p6">
              <a:extLst>
                <a:ext uri="{FF2B5EF4-FFF2-40B4-BE49-F238E27FC236}">
                  <a16:creationId xmlns:a16="http://schemas.microsoft.com/office/drawing/2014/main" id="{5732BCF4-EA0E-04DE-4192-7B7C43F4F8DD}"/>
                </a:ext>
              </a:extLst>
            </p:cNvPr>
            <p:cNvSpPr/>
            <p:nvPr/>
          </p:nvSpPr>
          <p:spPr>
            <a:xfrm>
              <a:off x="630700" y="1387093"/>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17" name="Google Shape;1281;p6">
              <a:extLst>
                <a:ext uri="{FF2B5EF4-FFF2-40B4-BE49-F238E27FC236}">
                  <a16:creationId xmlns:a16="http://schemas.microsoft.com/office/drawing/2014/main" id="{111713E0-BE72-49B8-AEE5-C68AFCD8CF25}"/>
                </a:ext>
              </a:extLst>
            </p:cNvPr>
            <p:cNvSpPr/>
            <p:nvPr/>
          </p:nvSpPr>
          <p:spPr>
            <a:xfrm>
              <a:off x="630700" y="1548457"/>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18" name="Google Shape;1282;p6">
              <a:extLst>
                <a:ext uri="{FF2B5EF4-FFF2-40B4-BE49-F238E27FC236}">
                  <a16:creationId xmlns:a16="http://schemas.microsoft.com/office/drawing/2014/main" id="{3A5F42B8-17F9-5007-8C33-64ACBBFDFB30}"/>
                </a:ext>
              </a:extLst>
            </p:cNvPr>
            <p:cNvSpPr/>
            <p:nvPr/>
          </p:nvSpPr>
          <p:spPr>
            <a:xfrm>
              <a:off x="630700" y="1709822"/>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19" name="Google Shape;1283;p6">
              <a:extLst>
                <a:ext uri="{FF2B5EF4-FFF2-40B4-BE49-F238E27FC236}">
                  <a16:creationId xmlns:a16="http://schemas.microsoft.com/office/drawing/2014/main" id="{702BEE2A-1B37-FB93-4067-A592017F8D5D}"/>
                </a:ext>
              </a:extLst>
            </p:cNvPr>
            <p:cNvSpPr/>
            <p:nvPr/>
          </p:nvSpPr>
          <p:spPr>
            <a:xfrm>
              <a:off x="630700" y="1871187"/>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20" name="Google Shape;1284;p6">
              <a:extLst>
                <a:ext uri="{FF2B5EF4-FFF2-40B4-BE49-F238E27FC236}">
                  <a16:creationId xmlns:a16="http://schemas.microsoft.com/office/drawing/2014/main" id="{111B058F-9A19-478D-DE4F-CCA3024AB72C}"/>
                </a:ext>
              </a:extLst>
            </p:cNvPr>
            <p:cNvSpPr/>
            <p:nvPr/>
          </p:nvSpPr>
          <p:spPr>
            <a:xfrm>
              <a:off x="630700" y="2032551"/>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21" name="Google Shape;1285;p6">
              <a:extLst>
                <a:ext uri="{FF2B5EF4-FFF2-40B4-BE49-F238E27FC236}">
                  <a16:creationId xmlns:a16="http://schemas.microsoft.com/office/drawing/2014/main" id="{B3433FE0-F593-1C0C-1075-A505C5FE3257}"/>
                </a:ext>
              </a:extLst>
            </p:cNvPr>
            <p:cNvSpPr/>
            <p:nvPr/>
          </p:nvSpPr>
          <p:spPr>
            <a:xfrm>
              <a:off x="630700" y="2193916"/>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22" name="Google Shape;1286;p6">
              <a:extLst>
                <a:ext uri="{FF2B5EF4-FFF2-40B4-BE49-F238E27FC236}">
                  <a16:creationId xmlns:a16="http://schemas.microsoft.com/office/drawing/2014/main" id="{D89EAC18-2295-5012-8CDF-811C68433346}"/>
                </a:ext>
              </a:extLst>
            </p:cNvPr>
            <p:cNvSpPr/>
            <p:nvPr/>
          </p:nvSpPr>
          <p:spPr>
            <a:xfrm>
              <a:off x="630700" y="2355281"/>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23" name="Google Shape;1287;p6">
              <a:extLst>
                <a:ext uri="{FF2B5EF4-FFF2-40B4-BE49-F238E27FC236}">
                  <a16:creationId xmlns:a16="http://schemas.microsoft.com/office/drawing/2014/main" id="{7D26490C-D276-89DF-EB15-CF42BCD943D4}"/>
                </a:ext>
              </a:extLst>
            </p:cNvPr>
            <p:cNvSpPr/>
            <p:nvPr/>
          </p:nvSpPr>
          <p:spPr>
            <a:xfrm>
              <a:off x="783100" y="96175"/>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24" name="Google Shape;1288;p6">
              <a:extLst>
                <a:ext uri="{FF2B5EF4-FFF2-40B4-BE49-F238E27FC236}">
                  <a16:creationId xmlns:a16="http://schemas.microsoft.com/office/drawing/2014/main" id="{9DB42A34-77EC-81FA-0F97-89F4063E4C21}"/>
                </a:ext>
              </a:extLst>
            </p:cNvPr>
            <p:cNvSpPr/>
            <p:nvPr/>
          </p:nvSpPr>
          <p:spPr>
            <a:xfrm>
              <a:off x="783100" y="257540"/>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25" name="Google Shape;1289;p6">
              <a:extLst>
                <a:ext uri="{FF2B5EF4-FFF2-40B4-BE49-F238E27FC236}">
                  <a16:creationId xmlns:a16="http://schemas.microsoft.com/office/drawing/2014/main" id="{D2E06E07-326D-A570-3863-063C643E82FD}"/>
                </a:ext>
              </a:extLst>
            </p:cNvPr>
            <p:cNvSpPr/>
            <p:nvPr/>
          </p:nvSpPr>
          <p:spPr>
            <a:xfrm>
              <a:off x="783100" y="418904"/>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26" name="Google Shape;1290;p6">
              <a:extLst>
                <a:ext uri="{FF2B5EF4-FFF2-40B4-BE49-F238E27FC236}">
                  <a16:creationId xmlns:a16="http://schemas.microsoft.com/office/drawing/2014/main" id="{06023765-B52C-64BD-26A8-E3395B92056F}"/>
                </a:ext>
              </a:extLst>
            </p:cNvPr>
            <p:cNvSpPr/>
            <p:nvPr/>
          </p:nvSpPr>
          <p:spPr>
            <a:xfrm>
              <a:off x="783100" y="580269"/>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27" name="Google Shape;1291;p6">
              <a:extLst>
                <a:ext uri="{FF2B5EF4-FFF2-40B4-BE49-F238E27FC236}">
                  <a16:creationId xmlns:a16="http://schemas.microsoft.com/office/drawing/2014/main" id="{0EA77C54-442C-D9B1-6A73-2DE857359FFB}"/>
                </a:ext>
              </a:extLst>
            </p:cNvPr>
            <p:cNvSpPr/>
            <p:nvPr/>
          </p:nvSpPr>
          <p:spPr>
            <a:xfrm>
              <a:off x="783100" y="741634"/>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28" name="Google Shape;1292;p6">
              <a:extLst>
                <a:ext uri="{FF2B5EF4-FFF2-40B4-BE49-F238E27FC236}">
                  <a16:creationId xmlns:a16="http://schemas.microsoft.com/office/drawing/2014/main" id="{ED427E44-A899-7D31-A832-63E151F8A23F}"/>
                </a:ext>
              </a:extLst>
            </p:cNvPr>
            <p:cNvSpPr/>
            <p:nvPr/>
          </p:nvSpPr>
          <p:spPr>
            <a:xfrm>
              <a:off x="783100" y="902999"/>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29" name="Google Shape;1293;p6">
              <a:extLst>
                <a:ext uri="{FF2B5EF4-FFF2-40B4-BE49-F238E27FC236}">
                  <a16:creationId xmlns:a16="http://schemas.microsoft.com/office/drawing/2014/main" id="{C3779AB2-7E08-AC25-7CFA-D8BC4BB4E6C2}"/>
                </a:ext>
              </a:extLst>
            </p:cNvPr>
            <p:cNvSpPr/>
            <p:nvPr/>
          </p:nvSpPr>
          <p:spPr>
            <a:xfrm>
              <a:off x="783100" y="1064363"/>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30" name="Google Shape;1294;p6">
              <a:extLst>
                <a:ext uri="{FF2B5EF4-FFF2-40B4-BE49-F238E27FC236}">
                  <a16:creationId xmlns:a16="http://schemas.microsoft.com/office/drawing/2014/main" id="{5BACC8C9-4B08-F5A8-B377-4AA8330BAF9E}"/>
                </a:ext>
              </a:extLst>
            </p:cNvPr>
            <p:cNvSpPr/>
            <p:nvPr/>
          </p:nvSpPr>
          <p:spPr>
            <a:xfrm>
              <a:off x="783100" y="1225728"/>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31" name="Google Shape;1295;p6">
              <a:extLst>
                <a:ext uri="{FF2B5EF4-FFF2-40B4-BE49-F238E27FC236}">
                  <a16:creationId xmlns:a16="http://schemas.microsoft.com/office/drawing/2014/main" id="{B1D92A02-E94B-7B80-0F00-31FC492BA6E1}"/>
                </a:ext>
              </a:extLst>
            </p:cNvPr>
            <p:cNvSpPr/>
            <p:nvPr/>
          </p:nvSpPr>
          <p:spPr>
            <a:xfrm>
              <a:off x="783100" y="1387093"/>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32" name="Google Shape;1296;p6">
              <a:extLst>
                <a:ext uri="{FF2B5EF4-FFF2-40B4-BE49-F238E27FC236}">
                  <a16:creationId xmlns:a16="http://schemas.microsoft.com/office/drawing/2014/main" id="{BA1871F6-FE2B-EE68-7827-054FD074FCEC}"/>
                </a:ext>
              </a:extLst>
            </p:cNvPr>
            <p:cNvSpPr/>
            <p:nvPr/>
          </p:nvSpPr>
          <p:spPr>
            <a:xfrm>
              <a:off x="783100" y="1548457"/>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33" name="Google Shape;1297;p6">
              <a:extLst>
                <a:ext uri="{FF2B5EF4-FFF2-40B4-BE49-F238E27FC236}">
                  <a16:creationId xmlns:a16="http://schemas.microsoft.com/office/drawing/2014/main" id="{4DA3A7B0-BAF9-49D2-5AFA-1183B33C7B5F}"/>
                </a:ext>
              </a:extLst>
            </p:cNvPr>
            <p:cNvSpPr/>
            <p:nvPr/>
          </p:nvSpPr>
          <p:spPr>
            <a:xfrm>
              <a:off x="783100" y="1709822"/>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34" name="Google Shape;1298;p6">
              <a:extLst>
                <a:ext uri="{FF2B5EF4-FFF2-40B4-BE49-F238E27FC236}">
                  <a16:creationId xmlns:a16="http://schemas.microsoft.com/office/drawing/2014/main" id="{77F2784F-D64F-CEB1-46AD-828BDD8D7D73}"/>
                </a:ext>
              </a:extLst>
            </p:cNvPr>
            <p:cNvSpPr/>
            <p:nvPr/>
          </p:nvSpPr>
          <p:spPr>
            <a:xfrm>
              <a:off x="783100" y="1871187"/>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35" name="Google Shape;1299;p6">
              <a:extLst>
                <a:ext uri="{FF2B5EF4-FFF2-40B4-BE49-F238E27FC236}">
                  <a16:creationId xmlns:a16="http://schemas.microsoft.com/office/drawing/2014/main" id="{64A7138A-B4BF-A0E6-C91A-0379A17D6012}"/>
                </a:ext>
              </a:extLst>
            </p:cNvPr>
            <p:cNvSpPr/>
            <p:nvPr/>
          </p:nvSpPr>
          <p:spPr>
            <a:xfrm>
              <a:off x="783100" y="2032551"/>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36" name="Google Shape;1300;p6">
              <a:extLst>
                <a:ext uri="{FF2B5EF4-FFF2-40B4-BE49-F238E27FC236}">
                  <a16:creationId xmlns:a16="http://schemas.microsoft.com/office/drawing/2014/main" id="{359F8913-9418-F5F4-546E-4C9D58C08F63}"/>
                </a:ext>
              </a:extLst>
            </p:cNvPr>
            <p:cNvSpPr/>
            <p:nvPr/>
          </p:nvSpPr>
          <p:spPr>
            <a:xfrm>
              <a:off x="783100" y="2193916"/>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37" name="Google Shape;1301;p6">
              <a:extLst>
                <a:ext uri="{FF2B5EF4-FFF2-40B4-BE49-F238E27FC236}">
                  <a16:creationId xmlns:a16="http://schemas.microsoft.com/office/drawing/2014/main" id="{D430A143-A573-0EE4-FA3E-DAAECE03FC70}"/>
                </a:ext>
              </a:extLst>
            </p:cNvPr>
            <p:cNvSpPr/>
            <p:nvPr/>
          </p:nvSpPr>
          <p:spPr>
            <a:xfrm>
              <a:off x="783100" y="2355281"/>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38" name="Google Shape;1302;p6">
              <a:extLst>
                <a:ext uri="{FF2B5EF4-FFF2-40B4-BE49-F238E27FC236}">
                  <a16:creationId xmlns:a16="http://schemas.microsoft.com/office/drawing/2014/main" id="{B0AF1C7E-850D-46FE-4B6A-2F1ADEB750E2}"/>
                </a:ext>
              </a:extLst>
            </p:cNvPr>
            <p:cNvSpPr/>
            <p:nvPr/>
          </p:nvSpPr>
          <p:spPr>
            <a:xfrm>
              <a:off x="935500" y="96175"/>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39" name="Google Shape;1303;p6">
              <a:extLst>
                <a:ext uri="{FF2B5EF4-FFF2-40B4-BE49-F238E27FC236}">
                  <a16:creationId xmlns:a16="http://schemas.microsoft.com/office/drawing/2014/main" id="{83411922-9E28-3CE7-AF7D-19C4B06BE425}"/>
                </a:ext>
              </a:extLst>
            </p:cNvPr>
            <p:cNvSpPr/>
            <p:nvPr/>
          </p:nvSpPr>
          <p:spPr>
            <a:xfrm>
              <a:off x="935500" y="257540"/>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40" name="Google Shape;1304;p6">
              <a:extLst>
                <a:ext uri="{FF2B5EF4-FFF2-40B4-BE49-F238E27FC236}">
                  <a16:creationId xmlns:a16="http://schemas.microsoft.com/office/drawing/2014/main" id="{606A88C7-0E26-6074-2540-F4CD6B8CF27B}"/>
                </a:ext>
              </a:extLst>
            </p:cNvPr>
            <p:cNvSpPr/>
            <p:nvPr/>
          </p:nvSpPr>
          <p:spPr>
            <a:xfrm>
              <a:off x="935500" y="418904"/>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41" name="Google Shape;1305;p6">
              <a:extLst>
                <a:ext uri="{FF2B5EF4-FFF2-40B4-BE49-F238E27FC236}">
                  <a16:creationId xmlns:a16="http://schemas.microsoft.com/office/drawing/2014/main" id="{0E200D3D-02A2-AEC7-0714-E046ED125904}"/>
                </a:ext>
              </a:extLst>
            </p:cNvPr>
            <p:cNvSpPr/>
            <p:nvPr/>
          </p:nvSpPr>
          <p:spPr>
            <a:xfrm>
              <a:off x="935500" y="580269"/>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42" name="Google Shape;1306;p6">
              <a:extLst>
                <a:ext uri="{FF2B5EF4-FFF2-40B4-BE49-F238E27FC236}">
                  <a16:creationId xmlns:a16="http://schemas.microsoft.com/office/drawing/2014/main" id="{3E4D75CC-896D-9488-7BEF-315975754E9A}"/>
                </a:ext>
              </a:extLst>
            </p:cNvPr>
            <p:cNvSpPr/>
            <p:nvPr/>
          </p:nvSpPr>
          <p:spPr>
            <a:xfrm>
              <a:off x="935500" y="741634"/>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43" name="Google Shape;1307;p6">
              <a:extLst>
                <a:ext uri="{FF2B5EF4-FFF2-40B4-BE49-F238E27FC236}">
                  <a16:creationId xmlns:a16="http://schemas.microsoft.com/office/drawing/2014/main" id="{A8BE795F-EBE3-333C-A359-22CAA1EEF1B2}"/>
                </a:ext>
              </a:extLst>
            </p:cNvPr>
            <p:cNvSpPr/>
            <p:nvPr/>
          </p:nvSpPr>
          <p:spPr>
            <a:xfrm>
              <a:off x="935500" y="902999"/>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44" name="Google Shape;1308;p6">
              <a:extLst>
                <a:ext uri="{FF2B5EF4-FFF2-40B4-BE49-F238E27FC236}">
                  <a16:creationId xmlns:a16="http://schemas.microsoft.com/office/drawing/2014/main" id="{E6712897-75B6-5863-D8D9-62336145431D}"/>
                </a:ext>
              </a:extLst>
            </p:cNvPr>
            <p:cNvSpPr/>
            <p:nvPr/>
          </p:nvSpPr>
          <p:spPr>
            <a:xfrm>
              <a:off x="935500" y="1064363"/>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45" name="Google Shape;1309;p6">
              <a:extLst>
                <a:ext uri="{FF2B5EF4-FFF2-40B4-BE49-F238E27FC236}">
                  <a16:creationId xmlns:a16="http://schemas.microsoft.com/office/drawing/2014/main" id="{5362387C-5844-B50D-E49E-E8A85996F4CB}"/>
                </a:ext>
              </a:extLst>
            </p:cNvPr>
            <p:cNvSpPr/>
            <p:nvPr/>
          </p:nvSpPr>
          <p:spPr>
            <a:xfrm>
              <a:off x="935500" y="1225728"/>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46" name="Google Shape;1310;p6">
              <a:extLst>
                <a:ext uri="{FF2B5EF4-FFF2-40B4-BE49-F238E27FC236}">
                  <a16:creationId xmlns:a16="http://schemas.microsoft.com/office/drawing/2014/main" id="{DE00B4A8-772A-D462-442E-C2A24143B106}"/>
                </a:ext>
              </a:extLst>
            </p:cNvPr>
            <p:cNvSpPr/>
            <p:nvPr/>
          </p:nvSpPr>
          <p:spPr>
            <a:xfrm>
              <a:off x="935500" y="1387093"/>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47" name="Google Shape;1311;p6">
              <a:extLst>
                <a:ext uri="{FF2B5EF4-FFF2-40B4-BE49-F238E27FC236}">
                  <a16:creationId xmlns:a16="http://schemas.microsoft.com/office/drawing/2014/main" id="{61395498-4ECD-6854-A20B-245B18450A6F}"/>
                </a:ext>
              </a:extLst>
            </p:cNvPr>
            <p:cNvSpPr/>
            <p:nvPr/>
          </p:nvSpPr>
          <p:spPr>
            <a:xfrm>
              <a:off x="935500" y="1548457"/>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48" name="Google Shape;1312;p6">
              <a:extLst>
                <a:ext uri="{FF2B5EF4-FFF2-40B4-BE49-F238E27FC236}">
                  <a16:creationId xmlns:a16="http://schemas.microsoft.com/office/drawing/2014/main" id="{A487C42D-B16C-F6BE-703B-902D9F96FE05}"/>
                </a:ext>
              </a:extLst>
            </p:cNvPr>
            <p:cNvSpPr/>
            <p:nvPr/>
          </p:nvSpPr>
          <p:spPr>
            <a:xfrm>
              <a:off x="935500" y="1709822"/>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49" name="Google Shape;1313;p6">
              <a:extLst>
                <a:ext uri="{FF2B5EF4-FFF2-40B4-BE49-F238E27FC236}">
                  <a16:creationId xmlns:a16="http://schemas.microsoft.com/office/drawing/2014/main" id="{E34E1E58-96FE-E5CA-050C-F91FE3909003}"/>
                </a:ext>
              </a:extLst>
            </p:cNvPr>
            <p:cNvSpPr/>
            <p:nvPr/>
          </p:nvSpPr>
          <p:spPr>
            <a:xfrm>
              <a:off x="935500" y="1871187"/>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50" name="Google Shape;1314;p6">
              <a:extLst>
                <a:ext uri="{FF2B5EF4-FFF2-40B4-BE49-F238E27FC236}">
                  <a16:creationId xmlns:a16="http://schemas.microsoft.com/office/drawing/2014/main" id="{49806647-2991-9604-BE4A-784FB8C68F76}"/>
                </a:ext>
              </a:extLst>
            </p:cNvPr>
            <p:cNvSpPr/>
            <p:nvPr/>
          </p:nvSpPr>
          <p:spPr>
            <a:xfrm>
              <a:off x="935500" y="2032551"/>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51" name="Google Shape;1315;p6">
              <a:extLst>
                <a:ext uri="{FF2B5EF4-FFF2-40B4-BE49-F238E27FC236}">
                  <a16:creationId xmlns:a16="http://schemas.microsoft.com/office/drawing/2014/main" id="{0EE22D3A-C419-9578-DB86-9E5F45F27571}"/>
                </a:ext>
              </a:extLst>
            </p:cNvPr>
            <p:cNvSpPr/>
            <p:nvPr/>
          </p:nvSpPr>
          <p:spPr>
            <a:xfrm>
              <a:off x="935500" y="2193916"/>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52" name="Google Shape;1316;p6">
              <a:extLst>
                <a:ext uri="{FF2B5EF4-FFF2-40B4-BE49-F238E27FC236}">
                  <a16:creationId xmlns:a16="http://schemas.microsoft.com/office/drawing/2014/main" id="{F84F50EE-A33C-EA9F-168D-3B445E4D6935}"/>
                </a:ext>
              </a:extLst>
            </p:cNvPr>
            <p:cNvSpPr/>
            <p:nvPr/>
          </p:nvSpPr>
          <p:spPr>
            <a:xfrm>
              <a:off x="935500" y="2355281"/>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53" name="Google Shape;1317;p6">
              <a:extLst>
                <a:ext uri="{FF2B5EF4-FFF2-40B4-BE49-F238E27FC236}">
                  <a16:creationId xmlns:a16="http://schemas.microsoft.com/office/drawing/2014/main" id="{70B4ECC1-E4F7-4AA7-81DF-6C35AF63D987}"/>
                </a:ext>
              </a:extLst>
            </p:cNvPr>
            <p:cNvSpPr/>
            <p:nvPr/>
          </p:nvSpPr>
          <p:spPr>
            <a:xfrm>
              <a:off x="1087900" y="96175"/>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54" name="Google Shape;1318;p6">
              <a:extLst>
                <a:ext uri="{FF2B5EF4-FFF2-40B4-BE49-F238E27FC236}">
                  <a16:creationId xmlns:a16="http://schemas.microsoft.com/office/drawing/2014/main" id="{C7031260-4935-FBC5-73CE-BDD06C7C94A7}"/>
                </a:ext>
              </a:extLst>
            </p:cNvPr>
            <p:cNvSpPr/>
            <p:nvPr/>
          </p:nvSpPr>
          <p:spPr>
            <a:xfrm>
              <a:off x="1087900" y="257540"/>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55" name="Google Shape;1319;p6">
              <a:extLst>
                <a:ext uri="{FF2B5EF4-FFF2-40B4-BE49-F238E27FC236}">
                  <a16:creationId xmlns:a16="http://schemas.microsoft.com/office/drawing/2014/main" id="{ED0DF3D0-12BA-9FFB-A437-2F9677FD75B9}"/>
                </a:ext>
              </a:extLst>
            </p:cNvPr>
            <p:cNvSpPr/>
            <p:nvPr/>
          </p:nvSpPr>
          <p:spPr>
            <a:xfrm>
              <a:off x="1087900" y="418904"/>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56" name="Google Shape;1320;p6">
              <a:extLst>
                <a:ext uri="{FF2B5EF4-FFF2-40B4-BE49-F238E27FC236}">
                  <a16:creationId xmlns:a16="http://schemas.microsoft.com/office/drawing/2014/main" id="{C2D0A260-8143-9D3D-6785-86544A69D84F}"/>
                </a:ext>
              </a:extLst>
            </p:cNvPr>
            <p:cNvSpPr/>
            <p:nvPr/>
          </p:nvSpPr>
          <p:spPr>
            <a:xfrm>
              <a:off x="1087900" y="580269"/>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57" name="Google Shape;1321;p6">
              <a:extLst>
                <a:ext uri="{FF2B5EF4-FFF2-40B4-BE49-F238E27FC236}">
                  <a16:creationId xmlns:a16="http://schemas.microsoft.com/office/drawing/2014/main" id="{8A61670D-3F74-0EE1-0F8D-EF3C52C3E14B}"/>
                </a:ext>
              </a:extLst>
            </p:cNvPr>
            <p:cNvSpPr/>
            <p:nvPr/>
          </p:nvSpPr>
          <p:spPr>
            <a:xfrm>
              <a:off x="1087900" y="741634"/>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58" name="Google Shape;1322;p6">
              <a:extLst>
                <a:ext uri="{FF2B5EF4-FFF2-40B4-BE49-F238E27FC236}">
                  <a16:creationId xmlns:a16="http://schemas.microsoft.com/office/drawing/2014/main" id="{D9C357AF-4A28-41E6-C83D-8C91B292CE05}"/>
                </a:ext>
              </a:extLst>
            </p:cNvPr>
            <p:cNvSpPr/>
            <p:nvPr/>
          </p:nvSpPr>
          <p:spPr>
            <a:xfrm>
              <a:off x="1087900" y="902999"/>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59" name="Google Shape;1323;p6">
              <a:extLst>
                <a:ext uri="{FF2B5EF4-FFF2-40B4-BE49-F238E27FC236}">
                  <a16:creationId xmlns:a16="http://schemas.microsoft.com/office/drawing/2014/main" id="{790199FB-9885-53AF-E8FB-478E77E0CBC7}"/>
                </a:ext>
              </a:extLst>
            </p:cNvPr>
            <p:cNvSpPr/>
            <p:nvPr/>
          </p:nvSpPr>
          <p:spPr>
            <a:xfrm>
              <a:off x="1087900" y="1064363"/>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60" name="Google Shape;1324;p6">
              <a:extLst>
                <a:ext uri="{FF2B5EF4-FFF2-40B4-BE49-F238E27FC236}">
                  <a16:creationId xmlns:a16="http://schemas.microsoft.com/office/drawing/2014/main" id="{5A276B6D-D0E3-94FC-2420-7B18309B3C19}"/>
                </a:ext>
              </a:extLst>
            </p:cNvPr>
            <p:cNvSpPr/>
            <p:nvPr/>
          </p:nvSpPr>
          <p:spPr>
            <a:xfrm>
              <a:off x="1087900" y="1225728"/>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61" name="Google Shape;1325;p6">
              <a:extLst>
                <a:ext uri="{FF2B5EF4-FFF2-40B4-BE49-F238E27FC236}">
                  <a16:creationId xmlns:a16="http://schemas.microsoft.com/office/drawing/2014/main" id="{12E3FF82-3781-13A8-1093-19A2DD2A565F}"/>
                </a:ext>
              </a:extLst>
            </p:cNvPr>
            <p:cNvSpPr/>
            <p:nvPr/>
          </p:nvSpPr>
          <p:spPr>
            <a:xfrm>
              <a:off x="1087900" y="1387093"/>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62" name="Google Shape;1326;p6">
              <a:extLst>
                <a:ext uri="{FF2B5EF4-FFF2-40B4-BE49-F238E27FC236}">
                  <a16:creationId xmlns:a16="http://schemas.microsoft.com/office/drawing/2014/main" id="{8243EEF8-4CF8-B669-3EC7-473EA846DF16}"/>
                </a:ext>
              </a:extLst>
            </p:cNvPr>
            <p:cNvSpPr/>
            <p:nvPr/>
          </p:nvSpPr>
          <p:spPr>
            <a:xfrm>
              <a:off x="1087900" y="1548457"/>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63" name="Google Shape;1327;p6">
              <a:extLst>
                <a:ext uri="{FF2B5EF4-FFF2-40B4-BE49-F238E27FC236}">
                  <a16:creationId xmlns:a16="http://schemas.microsoft.com/office/drawing/2014/main" id="{E5BC608B-7A36-2306-DEDB-82701E6EB25C}"/>
                </a:ext>
              </a:extLst>
            </p:cNvPr>
            <p:cNvSpPr/>
            <p:nvPr/>
          </p:nvSpPr>
          <p:spPr>
            <a:xfrm>
              <a:off x="1087900" y="1709822"/>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64" name="Google Shape;1328;p6">
              <a:extLst>
                <a:ext uri="{FF2B5EF4-FFF2-40B4-BE49-F238E27FC236}">
                  <a16:creationId xmlns:a16="http://schemas.microsoft.com/office/drawing/2014/main" id="{6E163A36-7A19-B4A7-F77D-63B8B44C5A16}"/>
                </a:ext>
              </a:extLst>
            </p:cNvPr>
            <p:cNvSpPr/>
            <p:nvPr/>
          </p:nvSpPr>
          <p:spPr>
            <a:xfrm>
              <a:off x="1087900" y="1871187"/>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65" name="Google Shape;1329;p6">
              <a:extLst>
                <a:ext uri="{FF2B5EF4-FFF2-40B4-BE49-F238E27FC236}">
                  <a16:creationId xmlns:a16="http://schemas.microsoft.com/office/drawing/2014/main" id="{A69DA714-D6EE-306A-8662-B9E554CBC1C9}"/>
                </a:ext>
              </a:extLst>
            </p:cNvPr>
            <p:cNvSpPr/>
            <p:nvPr/>
          </p:nvSpPr>
          <p:spPr>
            <a:xfrm>
              <a:off x="1087900" y="2032551"/>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66" name="Google Shape;1330;p6">
              <a:extLst>
                <a:ext uri="{FF2B5EF4-FFF2-40B4-BE49-F238E27FC236}">
                  <a16:creationId xmlns:a16="http://schemas.microsoft.com/office/drawing/2014/main" id="{84EAC01F-7A20-B191-1B8F-D42FCE57414C}"/>
                </a:ext>
              </a:extLst>
            </p:cNvPr>
            <p:cNvSpPr/>
            <p:nvPr/>
          </p:nvSpPr>
          <p:spPr>
            <a:xfrm>
              <a:off x="1087900" y="2193916"/>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67" name="Google Shape;1331;p6">
              <a:extLst>
                <a:ext uri="{FF2B5EF4-FFF2-40B4-BE49-F238E27FC236}">
                  <a16:creationId xmlns:a16="http://schemas.microsoft.com/office/drawing/2014/main" id="{D7360520-2B1F-F333-126C-528D6E9883B9}"/>
                </a:ext>
              </a:extLst>
            </p:cNvPr>
            <p:cNvSpPr/>
            <p:nvPr/>
          </p:nvSpPr>
          <p:spPr>
            <a:xfrm>
              <a:off x="1087900" y="2355281"/>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68" name="Google Shape;1332;p6">
              <a:extLst>
                <a:ext uri="{FF2B5EF4-FFF2-40B4-BE49-F238E27FC236}">
                  <a16:creationId xmlns:a16="http://schemas.microsoft.com/office/drawing/2014/main" id="{B7AEC8A5-B28F-EE1C-35FB-A044B88ABE7C}"/>
                </a:ext>
              </a:extLst>
            </p:cNvPr>
            <p:cNvSpPr/>
            <p:nvPr/>
          </p:nvSpPr>
          <p:spPr>
            <a:xfrm>
              <a:off x="1240300" y="96175"/>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69" name="Google Shape;1333;p6">
              <a:extLst>
                <a:ext uri="{FF2B5EF4-FFF2-40B4-BE49-F238E27FC236}">
                  <a16:creationId xmlns:a16="http://schemas.microsoft.com/office/drawing/2014/main" id="{01DC6E2F-9F8E-C3E9-5CE1-C3A9B8D08386}"/>
                </a:ext>
              </a:extLst>
            </p:cNvPr>
            <p:cNvSpPr/>
            <p:nvPr/>
          </p:nvSpPr>
          <p:spPr>
            <a:xfrm>
              <a:off x="1240300" y="257540"/>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70" name="Google Shape;1334;p6">
              <a:extLst>
                <a:ext uri="{FF2B5EF4-FFF2-40B4-BE49-F238E27FC236}">
                  <a16:creationId xmlns:a16="http://schemas.microsoft.com/office/drawing/2014/main" id="{4EA2E61C-2CA2-793C-399F-DF9CD7F11E99}"/>
                </a:ext>
              </a:extLst>
            </p:cNvPr>
            <p:cNvSpPr/>
            <p:nvPr/>
          </p:nvSpPr>
          <p:spPr>
            <a:xfrm>
              <a:off x="1240300" y="418904"/>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71" name="Google Shape;1335;p6">
              <a:extLst>
                <a:ext uri="{FF2B5EF4-FFF2-40B4-BE49-F238E27FC236}">
                  <a16:creationId xmlns:a16="http://schemas.microsoft.com/office/drawing/2014/main" id="{94DFA2F0-FD11-7F0F-3469-8CF9A4C462D8}"/>
                </a:ext>
              </a:extLst>
            </p:cNvPr>
            <p:cNvSpPr/>
            <p:nvPr/>
          </p:nvSpPr>
          <p:spPr>
            <a:xfrm>
              <a:off x="1240300" y="580269"/>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72" name="Google Shape;1336;p6">
              <a:extLst>
                <a:ext uri="{FF2B5EF4-FFF2-40B4-BE49-F238E27FC236}">
                  <a16:creationId xmlns:a16="http://schemas.microsoft.com/office/drawing/2014/main" id="{880B5540-6B48-44AF-07F3-6A4FC2E885D2}"/>
                </a:ext>
              </a:extLst>
            </p:cNvPr>
            <p:cNvSpPr/>
            <p:nvPr/>
          </p:nvSpPr>
          <p:spPr>
            <a:xfrm>
              <a:off x="1240300" y="741634"/>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73" name="Google Shape;1337;p6">
              <a:extLst>
                <a:ext uri="{FF2B5EF4-FFF2-40B4-BE49-F238E27FC236}">
                  <a16:creationId xmlns:a16="http://schemas.microsoft.com/office/drawing/2014/main" id="{9EC53398-0740-79F4-7E7E-63B8884D780D}"/>
                </a:ext>
              </a:extLst>
            </p:cNvPr>
            <p:cNvSpPr/>
            <p:nvPr/>
          </p:nvSpPr>
          <p:spPr>
            <a:xfrm>
              <a:off x="1240300" y="902999"/>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74" name="Google Shape;1338;p6">
              <a:extLst>
                <a:ext uri="{FF2B5EF4-FFF2-40B4-BE49-F238E27FC236}">
                  <a16:creationId xmlns:a16="http://schemas.microsoft.com/office/drawing/2014/main" id="{EB945372-D1C0-3003-612C-FD8847B0B940}"/>
                </a:ext>
              </a:extLst>
            </p:cNvPr>
            <p:cNvSpPr/>
            <p:nvPr/>
          </p:nvSpPr>
          <p:spPr>
            <a:xfrm>
              <a:off x="1240300" y="1064363"/>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75" name="Google Shape;1339;p6">
              <a:extLst>
                <a:ext uri="{FF2B5EF4-FFF2-40B4-BE49-F238E27FC236}">
                  <a16:creationId xmlns:a16="http://schemas.microsoft.com/office/drawing/2014/main" id="{165558D8-90BA-BAE9-78E1-09DB12280B9C}"/>
                </a:ext>
              </a:extLst>
            </p:cNvPr>
            <p:cNvSpPr/>
            <p:nvPr/>
          </p:nvSpPr>
          <p:spPr>
            <a:xfrm>
              <a:off x="1240300" y="1225728"/>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76" name="Google Shape;1340;p6">
              <a:extLst>
                <a:ext uri="{FF2B5EF4-FFF2-40B4-BE49-F238E27FC236}">
                  <a16:creationId xmlns:a16="http://schemas.microsoft.com/office/drawing/2014/main" id="{E07B5E3C-492E-98C1-A58C-92D5CE945265}"/>
                </a:ext>
              </a:extLst>
            </p:cNvPr>
            <p:cNvSpPr/>
            <p:nvPr/>
          </p:nvSpPr>
          <p:spPr>
            <a:xfrm>
              <a:off x="1240300" y="1387093"/>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77" name="Google Shape;1341;p6">
              <a:extLst>
                <a:ext uri="{FF2B5EF4-FFF2-40B4-BE49-F238E27FC236}">
                  <a16:creationId xmlns:a16="http://schemas.microsoft.com/office/drawing/2014/main" id="{BD8F565E-F19C-56A9-1124-13087E22AC56}"/>
                </a:ext>
              </a:extLst>
            </p:cNvPr>
            <p:cNvSpPr/>
            <p:nvPr/>
          </p:nvSpPr>
          <p:spPr>
            <a:xfrm>
              <a:off x="1240300" y="1548457"/>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78" name="Google Shape;1342;p6">
              <a:extLst>
                <a:ext uri="{FF2B5EF4-FFF2-40B4-BE49-F238E27FC236}">
                  <a16:creationId xmlns:a16="http://schemas.microsoft.com/office/drawing/2014/main" id="{C24973DB-6F3B-F56B-45FD-D45675B7FC98}"/>
                </a:ext>
              </a:extLst>
            </p:cNvPr>
            <p:cNvSpPr/>
            <p:nvPr/>
          </p:nvSpPr>
          <p:spPr>
            <a:xfrm>
              <a:off x="1240300" y="1709822"/>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79" name="Google Shape;1343;p6">
              <a:extLst>
                <a:ext uri="{FF2B5EF4-FFF2-40B4-BE49-F238E27FC236}">
                  <a16:creationId xmlns:a16="http://schemas.microsoft.com/office/drawing/2014/main" id="{21D87EE3-C7CE-7D1D-054D-1738B13B6772}"/>
                </a:ext>
              </a:extLst>
            </p:cNvPr>
            <p:cNvSpPr/>
            <p:nvPr/>
          </p:nvSpPr>
          <p:spPr>
            <a:xfrm>
              <a:off x="1240300" y="1871187"/>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80" name="Google Shape;1344;p6">
              <a:extLst>
                <a:ext uri="{FF2B5EF4-FFF2-40B4-BE49-F238E27FC236}">
                  <a16:creationId xmlns:a16="http://schemas.microsoft.com/office/drawing/2014/main" id="{9CB9740E-7061-AF74-5E6E-22ABD5615505}"/>
                </a:ext>
              </a:extLst>
            </p:cNvPr>
            <p:cNvSpPr/>
            <p:nvPr/>
          </p:nvSpPr>
          <p:spPr>
            <a:xfrm>
              <a:off x="1240300" y="2032551"/>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81" name="Google Shape;1345;p6">
              <a:extLst>
                <a:ext uri="{FF2B5EF4-FFF2-40B4-BE49-F238E27FC236}">
                  <a16:creationId xmlns:a16="http://schemas.microsoft.com/office/drawing/2014/main" id="{1B6158C9-54EE-C2FC-14B9-AE84A19ABC88}"/>
                </a:ext>
              </a:extLst>
            </p:cNvPr>
            <p:cNvSpPr/>
            <p:nvPr/>
          </p:nvSpPr>
          <p:spPr>
            <a:xfrm>
              <a:off x="1240300" y="2193916"/>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82" name="Google Shape;1346;p6">
              <a:extLst>
                <a:ext uri="{FF2B5EF4-FFF2-40B4-BE49-F238E27FC236}">
                  <a16:creationId xmlns:a16="http://schemas.microsoft.com/office/drawing/2014/main" id="{8CB47F5F-C30C-9553-D6AE-990BA309A5BB}"/>
                </a:ext>
              </a:extLst>
            </p:cNvPr>
            <p:cNvSpPr/>
            <p:nvPr/>
          </p:nvSpPr>
          <p:spPr>
            <a:xfrm>
              <a:off x="1240300" y="2355281"/>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83" name="Google Shape;1347;p6">
              <a:extLst>
                <a:ext uri="{FF2B5EF4-FFF2-40B4-BE49-F238E27FC236}">
                  <a16:creationId xmlns:a16="http://schemas.microsoft.com/office/drawing/2014/main" id="{6F0B0B38-B5B3-EADA-EE3B-069450CEEABC}"/>
                </a:ext>
              </a:extLst>
            </p:cNvPr>
            <p:cNvSpPr/>
            <p:nvPr/>
          </p:nvSpPr>
          <p:spPr>
            <a:xfrm>
              <a:off x="1392700" y="96175"/>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84" name="Google Shape;1348;p6">
              <a:extLst>
                <a:ext uri="{FF2B5EF4-FFF2-40B4-BE49-F238E27FC236}">
                  <a16:creationId xmlns:a16="http://schemas.microsoft.com/office/drawing/2014/main" id="{2A94FA08-7BFC-A287-108C-6CF42E063E25}"/>
                </a:ext>
              </a:extLst>
            </p:cNvPr>
            <p:cNvSpPr/>
            <p:nvPr/>
          </p:nvSpPr>
          <p:spPr>
            <a:xfrm>
              <a:off x="1392700" y="257540"/>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85" name="Google Shape;1349;p6">
              <a:extLst>
                <a:ext uri="{FF2B5EF4-FFF2-40B4-BE49-F238E27FC236}">
                  <a16:creationId xmlns:a16="http://schemas.microsoft.com/office/drawing/2014/main" id="{30746686-6CD9-D789-CBE5-4026C9B59B34}"/>
                </a:ext>
              </a:extLst>
            </p:cNvPr>
            <p:cNvSpPr/>
            <p:nvPr/>
          </p:nvSpPr>
          <p:spPr>
            <a:xfrm>
              <a:off x="1392700" y="418904"/>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86" name="Google Shape;1350;p6">
              <a:extLst>
                <a:ext uri="{FF2B5EF4-FFF2-40B4-BE49-F238E27FC236}">
                  <a16:creationId xmlns:a16="http://schemas.microsoft.com/office/drawing/2014/main" id="{89F8E6C6-DBC9-6122-B8E8-E5F00A310547}"/>
                </a:ext>
              </a:extLst>
            </p:cNvPr>
            <p:cNvSpPr/>
            <p:nvPr/>
          </p:nvSpPr>
          <p:spPr>
            <a:xfrm>
              <a:off x="1392700" y="580269"/>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87" name="Google Shape;1351;p6">
              <a:extLst>
                <a:ext uri="{FF2B5EF4-FFF2-40B4-BE49-F238E27FC236}">
                  <a16:creationId xmlns:a16="http://schemas.microsoft.com/office/drawing/2014/main" id="{E8BF0E20-5AE7-E87E-A662-29AE8E108A55}"/>
                </a:ext>
              </a:extLst>
            </p:cNvPr>
            <p:cNvSpPr/>
            <p:nvPr/>
          </p:nvSpPr>
          <p:spPr>
            <a:xfrm>
              <a:off x="1392700" y="741634"/>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88" name="Google Shape;1352;p6">
              <a:extLst>
                <a:ext uri="{FF2B5EF4-FFF2-40B4-BE49-F238E27FC236}">
                  <a16:creationId xmlns:a16="http://schemas.microsoft.com/office/drawing/2014/main" id="{6D93677B-1530-2DD5-DC8D-B9316667F295}"/>
                </a:ext>
              </a:extLst>
            </p:cNvPr>
            <p:cNvSpPr/>
            <p:nvPr/>
          </p:nvSpPr>
          <p:spPr>
            <a:xfrm>
              <a:off x="1392700" y="902999"/>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89" name="Google Shape;1353;p6">
              <a:extLst>
                <a:ext uri="{FF2B5EF4-FFF2-40B4-BE49-F238E27FC236}">
                  <a16:creationId xmlns:a16="http://schemas.microsoft.com/office/drawing/2014/main" id="{9A4E66A3-BA64-ACC1-11E4-9C8C85D01AEA}"/>
                </a:ext>
              </a:extLst>
            </p:cNvPr>
            <p:cNvSpPr/>
            <p:nvPr/>
          </p:nvSpPr>
          <p:spPr>
            <a:xfrm>
              <a:off x="1392700" y="1064363"/>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90" name="Google Shape;1354;p6">
              <a:extLst>
                <a:ext uri="{FF2B5EF4-FFF2-40B4-BE49-F238E27FC236}">
                  <a16:creationId xmlns:a16="http://schemas.microsoft.com/office/drawing/2014/main" id="{257D8648-F02D-BC93-3CC1-078F38717CA3}"/>
                </a:ext>
              </a:extLst>
            </p:cNvPr>
            <p:cNvSpPr/>
            <p:nvPr/>
          </p:nvSpPr>
          <p:spPr>
            <a:xfrm>
              <a:off x="1392700" y="1225728"/>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91" name="Google Shape;1355;p6">
              <a:extLst>
                <a:ext uri="{FF2B5EF4-FFF2-40B4-BE49-F238E27FC236}">
                  <a16:creationId xmlns:a16="http://schemas.microsoft.com/office/drawing/2014/main" id="{8A8109A5-FFC8-5A63-625E-6EC49E9E601B}"/>
                </a:ext>
              </a:extLst>
            </p:cNvPr>
            <p:cNvSpPr/>
            <p:nvPr/>
          </p:nvSpPr>
          <p:spPr>
            <a:xfrm>
              <a:off x="1392700" y="1387093"/>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92" name="Google Shape;1356;p6">
              <a:extLst>
                <a:ext uri="{FF2B5EF4-FFF2-40B4-BE49-F238E27FC236}">
                  <a16:creationId xmlns:a16="http://schemas.microsoft.com/office/drawing/2014/main" id="{AB415235-40F1-8033-6AA7-B7F2D1BECAF4}"/>
                </a:ext>
              </a:extLst>
            </p:cNvPr>
            <p:cNvSpPr/>
            <p:nvPr/>
          </p:nvSpPr>
          <p:spPr>
            <a:xfrm>
              <a:off x="1392700" y="1548457"/>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93" name="Google Shape;1357;p6">
              <a:extLst>
                <a:ext uri="{FF2B5EF4-FFF2-40B4-BE49-F238E27FC236}">
                  <a16:creationId xmlns:a16="http://schemas.microsoft.com/office/drawing/2014/main" id="{A319E037-BC9C-44D1-1046-67B25D23277F}"/>
                </a:ext>
              </a:extLst>
            </p:cNvPr>
            <p:cNvSpPr/>
            <p:nvPr/>
          </p:nvSpPr>
          <p:spPr>
            <a:xfrm>
              <a:off x="1392700" y="1709822"/>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94" name="Google Shape;1358;p6">
              <a:extLst>
                <a:ext uri="{FF2B5EF4-FFF2-40B4-BE49-F238E27FC236}">
                  <a16:creationId xmlns:a16="http://schemas.microsoft.com/office/drawing/2014/main" id="{38B0EFA8-BCE3-F5C8-86B4-3A6E459A71DF}"/>
                </a:ext>
              </a:extLst>
            </p:cNvPr>
            <p:cNvSpPr/>
            <p:nvPr/>
          </p:nvSpPr>
          <p:spPr>
            <a:xfrm>
              <a:off x="1392700" y="1871187"/>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95" name="Google Shape;1359;p6">
              <a:extLst>
                <a:ext uri="{FF2B5EF4-FFF2-40B4-BE49-F238E27FC236}">
                  <a16:creationId xmlns:a16="http://schemas.microsoft.com/office/drawing/2014/main" id="{BE6B8A53-48BB-33C3-0E12-8E6A58E91C52}"/>
                </a:ext>
              </a:extLst>
            </p:cNvPr>
            <p:cNvSpPr/>
            <p:nvPr/>
          </p:nvSpPr>
          <p:spPr>
            <a:xfrm>
              <a:off x="1392700" y="2032551"/>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96" name="Google Shape;1360;p6">
              <a:extLst>
                <a:ext uri="{FF2B5EF4-FFF2-40B4-BE49-F238E27FC236}">
                  <a16:creationId xmlns:a16="http://schemas.microsoft.com/office/drawing/2014/main" id="{9B282D69-1623-3B63-86FB-1D5E0DAD297E}"/>
                </a:ext>
              </a:extLst>
            </p:cNvPr>
            <p:cNvSpPr/>
            <p:nvPr/>
          </p:nvSpPr>
          <p:spPr>
            <a:xfrm>
              <a:off x="1392700" y="2193916"/>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97" name="Google Shape;1361;p6">
              <a:extLst>
                <a:ext uri="{FF2B5EF4-FFF2-40B4-BE49-F238E27FC236}">
                  <a16:creationId xmlns:a16="http://schemas.microsoft.com/office/drawing/2014/main" id="{478AF33F-1595-8876-AB87-D1D35856D2CF}"/>
                </a:ext>
              </a:extLst>
            </p:cNvPr>
            <p:cNvSpPr/>
            <p:nvPr/>
          </p:nvSpPr>
          <p:spPr>
            <a:xfrm>
              <a:off x="1392700" y="2355281"/>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98" name="Google Shape;1362;p6">
              <a:extLst>
                <a:ext uri="{FF2B5EF4-FFF2-40B4-BE49-F238E27FC236}">
                  <a16:creationId xmlns:a16="http://schemas.microsoft.com/office/drawing/2014/main" id="{C6234C04-B1F6-4AE2-21D3-489706DB3890}"/>
                </a:ext>
              </a:extLst>
            </p:cNvPr>
            <p:cNvSpPr/>
            <p:nvPr/>
          </p:nvSpPr>
          <p:spPr>
            <a:xfrm>
              <a:off x="1545100" y="96175"/>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99" name="Google Shape;1363;p6">
              <a:extLst>
                <a:ext uri="{FF2B5EF4-FFF2-40B4-BE49-F238E27FC236}">
                  <a16:creationId xmlns:a16="http://schemas.microsoft.com/office/drawing/2014/main" id="{73AC1730-1B1A-0F53-F3B7-FDD4214191AC}"/>
                </a:ext>
              </a:extLst>
            </p:cNvPr>
            <p:cNvSpPr/>
            <p:nvPr/>
          </p:nvSpPr>
          <p:spPr>
            <a:xfrm>
              <a:off x="1545100" y="257540"/>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00" name="Google Shape;1364;p6">
              <a:extLst>
                <a:ext uri="{FF2B5EF4-FFF2-40B4-BE49-F238E27FC236}">
                  <a16:creationId xmlns:a16="http://schemas.microsoft.com/office/drawing/2014/main" id="{40DFDB78-DBC6-B90D-326F-7072280046D0}"/>
                </a:ext>
              </a:extLst>
            </p:cNvPr>
            <p:cNvSpPr/>
            <p:nvPr/>
          </p:nvSpPr>
          <p:spPr>
            <a:xfrm>
              <a:off x="1545100" y="418904"/>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01" name="Google Shape;1365;p6">
              <a:extLst>
                <a:ext uri="{FF2B5EF4-FFF2-40B4-BE49-F238E27FC236}">
                  <a16:creationId xmlns:a16="http://schemas.microsoft.com/office/drawing/2014/main" id="{2C5A2946-6A19-86F9-03F6-E247397D3B1E}"/>
                </a:ext>
              </a:extLst>
            </p:cNvPr>
            <p:cNvSpPr/>
            <p:nvPr/>
          </p:nvSpPr>
          <p:spPr>
            <a:xfrm>
              <a:off x="1545100" y="580269"/>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02" name="Google Shape;1366;p6">
              <a:extLst>
                <a:ext uri="{FF2B5EF4-FFF2-40B4-BE49-F238E27FC236}">
                  <a16:creationId xmlns:a16="http://schemas.microsoft.com/office/drawing/2014/main" id="{4A143842-B63E-C0A1-FCD5-1C33BA94F4E8}"/>
                </a:ext>
              </a:extLst>
            </p:cNvPr>
            <p:cNvSpPr/>
            <p:nvPr/>
          </p:nvSpPr>
          <p:spPr>
            <a:xfrm>
              <a:off x="1545100" y="741634"/>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03" name="Google Shape;1367;p6">
              <a:extLst>
                <a:ext uri="{FF2B5EF4-FFF2-40B4-BE49-F238E27FC236}">
                  <a16:creationId xmlns:a16="http://schemas.microsoft.com/office/drawing/2014/main" id="{4D60A670-338B-FF74-B144-6A60581B92AB}"/>
                </a:ext>
              </a:extLst>
            </p:cNvPr>
            <p:cNvSpPr/>
            <p:nvPr/>
          </p:nvSpPr>
          <p:spPr>
            <a:xfrm>
              <a:off x="1545100" y="902999"/>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04" name="Google Shape;1368;p6">
              <a:extLst>
                <a:ext uri="{FF2B5EF4-FFF2-40B4-BE49-F238E27FC236}">
                  <a16:creationId xmlns:a16="http://schemas.microsoft.com/office/drawing/2014/main" id="{5175C808-2597-05E9-2D16-DFF39332A3DA}"/>
                </a:ext>
              </a:extLst>
            </p:cNvPr>
            <p:cNvSpPr/>
            <p:nvPr/>
          </p:nvSpPr>
          <p:spPr>
            <a:xfrm>
              <a:off x="1545100" y="1064363"/>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05" name="Google Shape;1369;p6">
              <a:extLst>
                <a:ext uri="{FF2B5EF4-FFF2-40B4-BE49-F238E27FC236}">
                  <a16:creationId xmlns:a16="http://schemas.microsoft.com/office/drawing/2014/main" id="{F4F87B08-B84B-79CC-6184-29EDB4E20244}"/>
                </a:ext>
              </a:extLst>
            </p:cNvPr>
            <p:cNvSpPr/>
            <p:nvPr/>
          </p:nvSpPr>
          <p:spPr>
            <a:xfrm>
              <a:off x="1545100" y="1225728"/>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06" name="Google Shape;1370;p6">
              <a:extLst>
                <a:ext uri="{FF2B5EF4-FFF2-40B4-BE49-F238E27FC236}">
                  <a16:creationId xmlns:a16="http://schemas.microsoft.com/office/drawing/2014/main" id="{E0D520A4-9C0E-1BBC-85B1-EC8729569AFB}"/>
                </a:ext>
              </a:extLst>
            </p:cNvPr>
            <p:cNvSpPr/>
            <p:nvPr/>
          </p:nvSpPr>
          <p:spPr>
            <a:xfrm>
              <a:off x="1545100" y="1387093"/>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07" name="Google Shape;1371;p6">
              <a:extLst>
                <a:ext uri="{FF2B5EF4-FFF2-40B4-BE49-F238E27FC236}">
                  <a16:creationId xmlns:a16="http://schemas.microsoft.com/office/drawing/2014/main" id="{3DDBFDAC-474E-64EC-831A-FFAB15524F75}"/>
                </a:ext>
              </a:extLst>
            </p:cNvPr>
            <p:cNvSpPr/>
            <p:nvPr/>
          </p:nvSpPr>
          <p:spPr>
            <a:xfrm>
              <a:off x="1545100" y="1548457"/>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08" name="Google Shape;1372;p6">
              <a:extLst>
                <a:ext uri="{FF2B5EF4-FFF2-40B4-BE49-F238E27FC236}">
                  <a16:creationId xmlns:a16="http://schemas.microsoft.com/office/drawing/2014/main" id="{BAFC1C9B-89F6-AD0E-04D0-4A650499FFFD}"/>
                </a:ext>
              </a:extLst>
            </p:cNvPr>
            <p:cNvSpPr/>
            <p:nvPr/>
          </p:nvSpPr>
          <p:spPr>
            <a:xfrm>
              <a:off x="1545100" y="1709822"/>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09" name="Google Shape;1373;p6">
              <a:extLst>
                <a:ext uri="{FF2B5EF4-FFF2-40B4-BE49-F238E27FC236}">
                  <a16:creationId xmlns:a16="http://schemas.microsoft.com/office/drawing/2014/main" id="{00928B1D-F50A-1E51-2CDC-F38DAD5367B1}"/>
                </a:ext>
              </a:extLst>
            </p:cNvPr>
            <p:cNvSpPr/>
            <p:nvPr/>
          </p:nvSpPr>
          <p:spPr>
            <a:xfrm>
              <a:off x="1545100" y="1871187"/>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10" name="Google Shape;1374;p6">
              <a:extLst>
                <a:ext uri="{FF2B5EF4-FFF2-40B4-BE49-F238E27FC236}">
                  <a16:creationId xmlns:a16="http://schemas.microsoft.com/office/drawing/2014/main" id="{EF34881C-A883-2FB3-F3D7-7425D0D189BA}"/>
                </a:ext>
              </a:extLst>
            </p:cNvPr>
            <p:cNvSpPr/>
            <p:nvPr/>
          </p:nvSpPr>
          <p:spPr>
            <a:xfrm>
              <a:off x="1545100" y="2032551"/>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11" name="Google Shape;1375;p6">
              <a:extLst>
                <a:ext uri="{FF2B5EF4-FFF2-40B4-BE49-F238E27FC236}">
                  <a16:creationId xmlns:a16="http://schemas.microsoft.com/office/drawing/2014/main" id="{6D3D1865-E16F-B724-E662-56F0BD8EAF75}"/>
                </a:ext>
              </a:extLst>
            </p:cNvPr>
            <p:cNvSpPr/>
            <p:nvPr/>
          </p:nvSpPr>
          <p:spPr>
            <a:xfrm>
              <a:off x="1545100" y="2193916"/>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12" name="Google Shape;1376;p6">
              <a:extLst>
                <a:ext uri="{FF2B5EF4-FFF2-40B4-BE49-F238E27FC236}">
                  <a16:creationId xmlns:a16="http://schemas.microsoft.com/office/drawing/2014/main" id="{3FCBE930-0CAD-625B-6766-E1E9FCF1195E}"/>
                </a:ext>
              </a:extLst>
            </p:cNvPr>
            <p:cNvSpPr/>
            <p:nvPr/>
          </p:nvSpPr>
          <p:spPr>
            <a:xfrm>
              <a:off x="1545100" y="2355281"/>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13" name="Google Shape;1377;p6">
              <a:extLst>
                <a:ext uri="{FF2B5EF4-FFF2-40B4-BE49-F238E27FC236}">
                  <a16:creationId xmlns:a16="http://schemas.microsoft.com/office/drawing/2014/main" id="{40C5A542-524D-D143-8739-3CC259303EAD}"/>
                </a:ext>
              </a:extLst>
            </p:cNvPr>
            <p:cNvSpPr/>
            <p:nvPr/>
          </p:nvSpPr>
          <p:spPr>
            <a:xfrm>
              <a:off x="1697500" y="96175"/>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14" name="Google Shape;1378;p6">
              <a:extLst>
                <a:ext uri="{FF2B5EF4-FFF2-40B4-BE49-F238E27FC236}">
                  <a16:creationId xmlns:a16="http://schemas.microsoft.com/office/drawing/2014/main" id="{97CEC51B-C281-1231-144E-6F6A363CCB4C}"/>
                </a:ext>
              </a:extLst>
            </p:cNvPr>
            <p:cNvSpPr/>
            <p:nvPr/>
          </p:nvSpPr>
          <p:spPr>
            <a:xfrm>
              <a:off x="1697500" y="257540"/>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15" name="Google Shape;1379;p6">
              <a:extLst>
                <a:ext uri="{FF2B5EF4-FFF2-40B4-BE49-F238E27FC236}">
                  <a16:creationId xmlns:a16="http://schemas.microsoft.com/office/drawing/2014/main" id="{301FD5BA-BA35-0D5C-4925-17EEF626ACE6}"/>
                </a:ext>
              </a:extLst>
            </p:cNvPr>
            <p:cNvSpPr/>
            <p:nvPr/>
          </p:nvSpPr>
          <p:spPr>
            <a:xfrm>
              <a:off x="1697500" y="418904"/>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16" name="Google Shape;1380;p6">
              <a:extLst>
                <a:ext uri="{FF2B5EF4-FFF2-40B4-BE49-F238E27FC236}">
                  <a16:creationId xmlns:a16="http://schemas.microsoft.com/office/drawing/2014/main" id="{952DA13F-AF14-6FEA-B99F-1778FBED01A2}"/>
                </a:ext>
              </a:extLst>
            </p:cNvPr>
            <p:cNvSpPr/>
            <p:nvPr/>
          </p:nvSpPr>
          <p:spPr>
            <a:xfrm>
              <a:off x="1697500" y="580269"/>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17" name="Google Shape;1381;p6">
              <a:extLst>
                <a:ext uri="{FF2B5EF4-FFF2-40B4-BE49-F238E27FC236}">
                  <a16:creationId xmlns:a16="http://schemas.microsoft.com/office/drawing/2014/main" id="{8ACF04CC-A5FA-CE29-5A34-7A1248E0D788}"/>
                </a:ext>
              </a:extLst>
            </p:cNvPr>
            <p:cNvSpPr/>
            <p:nvPr/>
          </p:nvSpPr>
          <p:spPr>
            <a:xfrm>
              <a:off x="1697500" y="741634"/>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18" name="Google Shape;1382;p6">
              <a:extLst>
                <a:ext uri="{FF2B5EF4-FFF2-40B4-BE49-F238E27FC236}">
                  <a16:creationId xmlns:a16="http://schemas.microsoft.com/office/drawing/2014/main" id="{5803038F-8DA2-2C65-A152-6DB27D1FC04D}"/>
                </a:ext>
              </a:extLst>
            </p:cNvPr>
            <p:cNvSpPr/>
            <p:nvPr/>
          </p:nvSpPr>
          <p:spPr>
            <a:xfrm>
              <a:off x="1697500" y="902999"/>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19" name="Google Shape;1383;p6">
              <a:extLst>
                <a:ext uri="{FF2B5EF4-FFF2-40B4-BE49-F238E27FC236}">
                  <a16:creationId xmlns:a16="http://schemas.microsoft.com/office/drawing/2014/main" id="{7E51F0B0-4E1B-A560-BC43-8EAA4AE44440}"/>
                </a:ext>
              </a:extLst>
            </p:cNvPr>
            <p:cNvSpPr/>
            <p:nvPr/>
          </p:nvSpPr>
          <p:spPr>
            <a:xfrm>
              <a:off x="1697500" y="1064363"/>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20" name="Google Shape;1384;p6">
              <a:extLst>
                <a:ext uri="{FF2B5EF4-FFF2-40B4-BE49-F238E27FC236}">
                  <a16:creationId xmlns:a16="http://schemas.microsoft.com/office/drawing/2014/main" id="{F5CD17BE-FF86-A020-8CB3-C17E93505721}"/>
                </a:ext>
              </a:extLst>
            </p:cNvPr>
            <p:cNvSpPr/>
            <p:nvPr/>
          </p:nvSpPr>
          <p:spPr>
            <a:xfrm>
              <a:off x="1697500" y="1225728"/>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21" name="Google Shape;1385;p6">
              <a:extLst>
                <a:ext uri="{FF2B5EF4-FFF2-40B4-BE49-F238E27FC236}">
                  <a16:creationId xmlns:a16="http://schemas.microsoft.com/office/drawing/2014/main" id="{1A6F4C6D-53E7-12E3-BE70-F9AEA4A78741}"/>
                </a:ext>
              </a:extLst>
            </p:cNvPr>
            <p:cNvSpPr/>
            <p:nvPr/>
          </p:nvSpPr>
          <p:spPr>
            <a:xfrm>
              <a:off x="1697500" y="1387093"/>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22" name="Google Shape;1386;p6">
              <a:extLst>
                <a:ext uri="{FF2B5EF4-FFF2-40B4-BE49-F238E27FC236}">
                  <a16:creationId xmlns:a16="http://schemas.microsoft.com/office/drawing/2014/main" id="{37D75297-495D-28ED-6CD1-9637E4CE5FAA}"/>
                </a:ext>
              </a:extLst>
            </p:cNvPr>
            <p:cNvSpPr/>
            <p:nvPr/>
          </p:nvSpPr>
          <p:spPr>
            <a:xfrm>
              <a:off x="1697500" y="1548457"/>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23" name="Google Shape;1387;p6">
              <a:extLst>
                <a:ext uri="{FF2B5EF4-FFF2-40B4-BE49-F238E27FC236}">
                  <a16:creationId xmlns:a16="http://schemas.microsoft.com/office/drawing/2014/main" id="{49790903-50BE-C0AF-241D-DF73A3727690}"/>
                </a:ext>
              </a:extLst>
            </p:cNvPr>
            <p:cNvSpPr/>
            <p:nvPr/>
          </p:nvSpPr>
          <p:spPr>
            <a:xfrm>
              <a:off x="1697500" y="1709822"/>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24" name="Google Shape;1388;p6">
              <a:extLst>
                <a:ext uri="{FF2B5EF4-FFF2-40B4-BE49-F238E27FC236}">
                  <a16:creationId xmlns:a16="http://schemas.microsoft.com/office/drawing/2014/main" id="{654FAD7B-AD29-7F68-7BBC-0282216DF66A}"/>
                </a:ext>
              </a:extLst>
            </p:cNvPr>
            <p:cNvSpPr/>
            <p:nvPr/>
          </p:nvSpPr>
          <p:spPr>
            <a:xfrm>
              <a:off x="1697500" y="1871187"/>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25" name="Google Shape;1389;p6">
              <a:extLst>
                <a:ext uri="{FF2B5EF4-FFF2-40B4-BE49-F238E27FC236}">
                  <a16:creationId xmlns:a16="http://schemas.microsoft.com/office/drawing/2014/main" id="{18A1F6FA-97B8-5A3C-3D54-67B61CA918A3}"/>
                </a:ext>
              </a:extLst>
            </p:cNvPr>
            <p:cNvSpPr/>
            <p:nvPr/>
          </p:nvSpPr>
          <p:spPr>
            <a:xfrm>
              <a:off x="1697500" y="2032551"/>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26" name="Google Shape;1390;p6">
              <a:extLst>
                <a:ext uri="{FF2B5EF4-FFF2-40B4-BE49-F238E27FC236}">
                  <a16:creationId xmlns:a16="http://schemas.microsoft.com/office/drawing/2014/main" id="{E64AAF4A-15E3-9344-A3C9-4608271B8811}"/>
                </a:ext>
              </a:extLst>
            </p:cNvPr>
            <p:cNvSpPr/>
            <p:nvPr/>
          </p:nvSpPr>
          <p:spPr>
            <a:xfrm>
              <a:off x="1697500" y="2193916"/>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27" name="Google Shape;1391;p6">
              <a:extLst>
                <a:ext uri="{FF2B5EF4-FFF2-40B4-BE49-F238E27FC236}">
                  <a16:creationId xmlns:a16="http://schemas.microsoft.com/office/drawing/2014/main" id="{7C02E79E-9C21-F6C7-BABD-E728D83D40FD}"/>
                </a:ext>
              </a:extLst>
            </p:cNvPr>
            <p:cNvSpPr/>
            <p:nvPr/>
          </p:nvSpPr>
          <p:spPr>
            <a:xfrm>
              <a:off x="1697500" y="2355281"/>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28" name="Google Shape;1392;p6">
              <a:extLst>
                <a:ext uri="{FF2B5EF4-FFF2-40B4-BE49-F238E27FC236}">
                  <a16:creationId xmlns:a16="http://schemas.microsoft.com/office/drawing/2014/main" id="{46627ADD-2775-E417-6559-F2520CB2B01B}"/>
                </a:ext>
              </a:extLst>
            </p:cNvPr>
            <p:cNvSpPr/>
            <p:nvPr/>
          </p:nvSpPr>
          <p:spPr>
            <a:xfrm>
              <a:off x="1849900" y="96175"/>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29" name="Google Shape;1393;p6">
              <a:extLst>
                <a:ext uri="{FF2B5EF4-FFF2-40B4-BE49-F238E27FC236}">
                  <a16:creationId xmlns:a16="http://schemas.microsoft.com/office/drawing/2014/main" id="{A5D13D42-F186-FC1A-321A-9BA84A5B8B1B}"/>
                </a:ext>
              </a:extLst>
            </p:cNvPr>
            <p:cNvSpPr/>
            <p:nvPr/>
          </p:nvSpPr>
          <p:spPr>
            <a:xfrm>
              <a:off x="1849900" y="257540"/>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30" name="Google Shape;1394;p6">
              <a:extLst>
                <a:ext uri="{FF2B5EF4-FFF2-40B4-BE49-F238E27FC236}">
                  <a16:creationId xmlns:a16="http://schemas.microsoft.com/office/drawing/2014/main" id="{19FF2A7B-5ABE-F06A-33DC-73C0F68789BA}"/>
                </a:ext>
              </a:extLst>
            </p:cNvPr>
            <p:cNvSpPr/>
            <p:nvPr/>
          </p:nvSpPr>
          <p:spPr>
            <a:xfrm>
              <a:off x="1849900" y="418904"/>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31" name="Google Shape;1395;p6">
              <a:extLst>
                <a:ext uri="{FF2B5EF4-FFF2-40B4-BE49-F238E27FC236}">
                  <a16:creationId xmlns:a16="http://schemas.microsoft.com/office/drawing/2014/main" id="{DBBD1E69-C333-FFAF-6680-C7FE4A418BA2}"/>
                </a:ext>
              </a:extLst>
            </p:cNvPr>
            <p:cNvSpPr/>
            <p:nvPr/>
          </p:nvSpPr>
          <p:spPr>
            <a:xfrm>
              <a:off x="1849900" y="580269"/>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32" name="Google Shape;1396;p6">
              <a:extLst>
                <a:ext uri="{FF2B5EF4-FFF2-40B4-BE49-F238E27FC236}">
                  <a16:creationId xmlns:a16="http://schemas.microsoft.com/office/drawing/2014/main" id="{8D487467-3228-C5DC-C4CD-0424FFB16030}"/>
                </a:ext>
              </a:extLst>
            </p:cNvPr>
            <p:cNvSpPr/>
            <p:nvPr/>
          </p:nvSpPr>
          <p:spPr>
            <a:xfrm>
              <a:off x="1849900" y="741634"/>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33" name="Google Shape;1397;p6">
              <a:extLst>
                <a:ext uri="{FF2B5EF4-FFF2-40B4-BE49-F238E27FC236}">
                  <a16:creationId xmlns:a16="http://schemas.microsoft.com/office/drawing/2014/main" id="{D849AF39-B474-7DC8-E8F9-ADBBBB3AB153}"/>
                </a:ext>
              </a:extLst>
            </p:cNvPr>
            <p:cNvSpPr/>
            <p:nvPr/>
          </p:nvSpPr>
          <p:spPr>
            <a:xfrm>
              <a:off x="1849900" y="902999"/>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34" name="Google Shape;1398;p6">
              <a:extLst>
                <a:ext uri="{FF2B5EF4-FFF2-40B4-BE49-F238E27FC236}">
                  <a16:creationId xmlns:a16="http://schemas.microsoft.com/office/drawing/2014/main" id="{48DD936C-6368-80B6-4494-37E955B28527}"/>
                </a:ext>
              </a:extLst>
            </p:cNvPr>
            <p:cNvSpPr/>
            <p:nvPr/>
          </p:nvSpPr>
          <p:spPr>
            <a:xfrm>
              <a:off x="1849900" y="1064363"/>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35" name="Google Shape;1399;p6">
              <a:extLst>
                <a:ext uri="{FF2B5EF4-FFF2-40B4-BE49-F238E27FC236}">
                  <a16:creationId xmlns:a16="http://schemas.microsoft.com/office/drawing/2014/main" id="{E77CC8AD-EE8A-0B44-214E-5B5D0AE88173}"/>
                </a:ext>
              </a:extLst>
            </p:cNvPr>
            <p:cNvSpPr/>
            <p:nvPr/>
          </p:nvSpPr>
          <p:spPr>
            <a:xfrm>
              <a:off x="1849900" y="1225728"/>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36" name="Google Shape;1400;p6">
              <a:extLst>
                <a:ext uri="{FF2B5EF4-FFF2-40B4-BE49-F238E27FC236}">
                  <a16:creationId xmlns:a16="http://schemas.microsoft.com/office/drawing/2014/main" id="{A72F712E-9583-6BC3-29E7-5F469B5BA748}"/>
                </a:ext>
              </a:extLst>
            </p:cNvPr>
            <p:cNvSpPr/>
            <p:nvPr/>
          </p:nvSpPr>
          <p:spPr>
            <a:xfrm>
              <a:off x="1849900" y="1387093"/>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37" name="Google Shape;1401;p6">
              <a:extLst>
                <a:ext uri="{FF2B5EF4-FFF2-40B4-BE49-F238E27FC236}">
                  <a16:creationId xmlns:a16="http://schemas.microsoft.com/office/drawing/2014/main" id="{D2050A5D-7D8A-CD3E-70A5-270277DB584F}"/>
                </a:ext>
              </a:extLst>
            </p:cNvPr>
            <p:cNvSpPr/>
            <p:nvPr/>
          </p:nvSpPr>
          <p:spPr>
            <a:xfrm>
              <a:off x="1849900" y="1548457"/>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38" name="Google Shape;1402;p6">
              <a:extLst>
                <a:ext uri="{FF2B5EF4-FFF2-40B4-BE49-F238E27FC236}">
                  <a16:creationId xmlns:a16="http://schemas.microsoft.com/office/drawing/2014/main" id="{7FD657EE-215F-D573-4EDF-0D1CD6E678C5}"/>
                </a:ext>
              </a:extLst>
            </p:cNvPr>
            <p:cNvSpPr/>
            <p:nvPr/>
          </p:nvSpPr>
          <p:spPr>
            <a:xfrm>
              <a:off x="1849900" y="1709822"/>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39" name="Google Shape;1403;p6">
              <a:extLst>
                <a:ext uri="{FF2B5EF4-FFF2-40B4-BE49-F238E27FC236}">
                  <a16:creationId xmlns:a16="http://schemas.microsoft.com/office/drawing/2014/main" id="{A8D9967C-7C5D-BF9D-C223-D838AE5748B2}"/>
                </a:ext>
              </a:extLst>
            </p:cNvPr>
            <p:cNvSpPr/>
            <p:nvPr/>
          </p:nvSpPr>
          <p:spPr>
            <a:xfrm>
              <a:off x="1849900" y="1871187"/>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40" name="Google Shape;1404;p6">
              <a:extLst>
                <a:ext uri="{FF2B5EF4-FFF2-40B4-BE49-F238E27FC236}">
                  <a16:creationId xmlns:a16="http://schemas.microsoft.com/office/drawing/2014/main" id="{E6305211-F0FF-D412-9163-649BB9017056}"/>
                </a:ext>
              </a:extLst>
            </p:cNvPr>
            <p:cNvSpPr/>
            <p:nvPr/>
          </p:nvSpPr>
          <p:spPr>
            <a:xfrm>
              <a:off x="1849900" y="2032551"/>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41" name="Google Shape;1405;p6">
              <a:extLst>
                <a:ext uri="{FF2B5EF4-FFF2-40B4-BE49-F238E27FC236}">
                  <a16:creationId xmlns:a16="http://schemas.microsoft.com/office/drawing/2014/main" id="{AC340EFD-24A2-00C1-1463-B1BE70147619}"/>
                </a:ext>
              </a:extLst>
            </p:cNvPr>
            <p:cNvSpPr/>
            <p:nvPr/>
          </p:nvSpPr>
          <p:spPr>
            <a:xfrm>
              <a:off x="1849900" y="2193916"/>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42" name="Google Shape;1406;p6">
              <a:extLst>
                <a:ext uri="{FF2B5EF4-FFF2-40B4-BE49-F238E27FC236}">
                  <a16:creationId xmlns:a16="http://schemas.microsoft.com/office/drawing/2014/main" id="{C80ED792-12A5-DFD8-A33F-B8128E16EF17}"/>
                </a:ext>
              </a:extLst>
            </p:cNvPr>
            <p:cNvSpPr/>
            <p:nvPr/>
          </p:nvSpPr>
          <p:spPr>
            <a:xfrm>
              <a:off x="1849900" y="2355281"/>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43" name="Google Shape;1407;p6">
              <a:extLst>
                <a:ext uri="{FF2B5EF4-FFF2-40B4-BE49-F238E27FC236}">
                  <a16:creationId xmlns:a16="http://schemas.microsoft.com/office/drawing/2014/main" id="{C90C3988-4378-CC4D-3275-1FECFAE7BE96}"/>
                </a:ext>
              </a:extLst>
            </p:cNvPr>
            <p:cNvSpPr/>
            <p:nvPr/>
          </p:nvSpPr>
          <p:spPr>
            <a:xfrm>
              <a:off x="2002300" y="96175"/>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44" name="Google Shape;1408;p6">
              <a:extLst>
                <a:ext uri="{FF2B5EF4-FFF2-40B4-BE49-F238E27FC236}">
                  <a16:creationId xmlns:a16="http://schemas.microsoft.com/office/drawing/2014/main" id="{575EBC46-D833-4FF5-3943-AE846AC73DFF}"/>
                </a:ext>
              </a:extLst>
            </p:cNvPr>
            <p:cNvSpPr/>
            <p:nvPr/>
          </p:nvSpPr>
          <p:spPr>
            <a:xfrm>
              <a:off x="2002300" y="257540"/>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45" name="Google Shape;1409;p6">
              <a:extLst>
                <a:ext uri="{FF2B5EF4-FFF2-40B4-BE49-F238E27FC236}">
                  <a16:creationId xmlns:a16="http://schemas.microsoft.com/office/drawing/2014/main" id="{AC2A7753-B6B0-C780-72F0-E2A3928353DA}"/>
                </a:ext>
              </a:extLst>
            </p:cNvPr>
            <p:cNvSpPr/>
            <p:nvPr/>
          </p:nvSpPr>
          <p:spPr>
            <a:xfrm>
              <a:off x="2002300" y="418904"/>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46" name="Google Shape;1410;p6">
              <a:extLst>
                <a:ext uri="{FF2B5EF4-FFF2-40B4-BE49-F238E27FC236}">
                  <a16:creationId xmlns:a16="http://schemas.microsoft.com/office/drawing/2014/main" id="{3D4A9A35-47EF-43BE-369C-3D3DBF7D3B0D}"/>
                </a:ext>
              </a:extLst>
            </p:cNvPr>
            <p:cNvSpPr/>
            <p:nvPr/>
          </p:nvSpPr>
          <p:spPr>
            <a:xfrm>
              <a:off x="2002300" y="580269"/>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47" name="Google Shape;1411;p6">
              <a:extLst>
                <a:ext uri="{FF2B5EF4-FFF2-40B4-BE49-F238E27FC236}">
                  <a16:creationId xmlns:a16="http://schemas.microsoft.com/office/drawing/2014/main" id="{535B6AC6-F7AE-B362-5EBA-67F14C5EA284}"/>
                </a:ext>
              </a:extLst>
            </p:cNvPr>
            <p:cNvSpPr/>
            <p:nvPr/>
          </p:nvSpPr>
          <p:spPr>
            <a:xfrm>
              <a:off x="2002300" y="741634"/>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48" name="Google Shape;1412;p6">
              <a:extLst>
                <a:ext uri="{FF2B5EF4-FFF2-40B4-BE49-F238E27FC236}">
                  <a16:creationId xmlns:a16="http://schemas.microsoft.com/office/drawing/2014/main" id="{8C542297-177F-BA7E-9742-F6993125CF7A}"/>
                </a:ext>
              </a:extLst>
            </p:cNvPr>
            <p:cNvSpPr/>
            <p:nvPr/>
          </p:nvSpPr>
          <p:spPr>
            <a:xfrm>
              <a:off x="2002300" y="902999"/>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49" name="Google Shape;1413;p6">
              <a:extLst>
                <a:ext uri="{FF2B5EF4-FFF2-40B4-BE49-F238E27FC236}">
                  <a16:creationId xmlns:a16="http://schemas.microsoft.com/office/drawing/2014/main" id="{5826F0EB-04D9-7156-3755-B4619DD07C78}"/>
                </a:ext>
              </a:extLst>
            </p:cNvPr>
            <p:cNvSpPr/>
            <p:nvPr/>
          </p:nvSpPr>
          <p:spPr>
            <a:xfrm>
              <a:off x="2002300" y="1064363"/>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50" name="Google Shape;1414;p6">
              <a:extLst>
                <a:ext uri="{FF2B5EF4-FFF2-40B4-BE49-F238E27FC236}">
                  <a16:creationId xmlns:a16="http://schemas.microsoft.com/office/drawing/2014/main" id="{BBB9549E-390E-6053-0625-12DEA569F997}"/>
                </a:ext>
              </a:extLst>
            </p:cNvPr>
            <p:cNvSpPr/>
            <p:nvPr/>
          </p:nvSpPr>
          <p:spPr>
            <a:xfrm>
              <a:off x="2002300" y="1225728"/>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51" name="Google Shape;1415;p6">
              <a:extLst>
                <a:ext uri="{FF2B5EF4-FFF2-40B4-BE49-F238E27FC236}">
                  <a16:creationId xmlns:a16="http://schemas.microsoft.com/office/drawing/2014/main" id="{FF25A487-425B-70E4-5478-5B5760E81533}"/>
                </a:ext>
              </a:extLst>
            </p:cNvPr>
            <p:cNvSpPr/>
            <p:nvPr/>
          </p:nvSpPr>
          <p:spPr>
            <a:xfrm>
              <a:off x="2002300" y="1387093"/>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52" name="Google Shape;1416;p6">
              <a:extLst>
                <a:ext uri="{FF2B5EF4-FFF2-40B4-BE49-F238E27FC236}">
                  <a16:creationId xmlns:a16="http://schemas.microsoft.com/office/drawing/2014/main" id="{2E2C3528-FD3A-EDD7-6C35-76DA15DC8ABC}"/>
                </a:ext>
              </a:extLst>
            </p:cNvPr>
            <p:cNvSpPr/>
            <p:nvPr/>
          </p:nvSpPr>
          <p:spPr>
            <a:xfrm>
              <a:off x="2002300" y="1548457"/>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53" name="Google Shape;1417;p6">
              <a:extLst>
                <a:ext uri="{FF2B5EF4-FFF2-40B4-BE49-F238E27FC236}">
                  <a16:creationId xmlns:a16="http://schemas.microsoft.com/office/drawing/2014/main" id="{AB3775FF-739E-D73A-45CB-FE67D23BFF4B}"/>
                </a:ext>
              </a:extLst>
            </p:cNvPr>
            <p:cNvSpPr/>
            <p:nvPr/>
          </p:nvSpPr>
          <p:spPr>
            <a:xfrm>
              <a:off x="2002300" y="1709822"/>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54" name="Google Shape;1418;p6">
              <a:extLst>
                <a:ext uri="{FF2B5EF4-FFF2-40B4-BE49-F238E27FC236}">
                  <a16:creationId xmlns:a16="http://schemas.microsoft.com/office/drawing/2014/main" id="{85D22029-5F49-3947-EACF-DF584B64F525}"/>
                </a:ext>
              </a:extLst>
            </p:cNvPr>
            <p:cNvSpPr/>
            <p:nvPr/>
          </p:nvSpPr>
          <p:spPr>
            <a:xfrm>
              <a:off x="2002300" y="1871187"/>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55" name="Google Shape;1419;p6">
              <a:extLst>
                <a:ext uri="{FF2B5EF4-FFF2-40B4-BE49-F238E27FC236}">
                  <a16:creationId xmlns:a16="http://schemas.microsoft.com/office/drawing/2014/main" id="{CFE35743-7257-55F1-C813-7C6FC0E011DD}"/>
                </a:ext>
              </a:extLst>
            </p:cNvPr>
            <p:cNvSpPr/>
            <p:nvPr/>
          </p:nvSpPr>
          <p:spPr>
            <a:xfrm>
              <a:off x="2002300" y="2032551"/>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56" name="Google Shape;1420;p6">
              <a:extLst>
                <a:ext uri="{FF2B5EF4-FFF2-40B4-BE49-F238E27FC236}">
                  <a16:creationId xmlns:a16="http://schemas.microsoft.com/office/drawing/2014/main" id="{30539A8E-A7FC-8E6F-D887-8A840293749A}"/>
                </a:ext>
              </a:extLst>
            </p:cNvPr>
            <p:cNvSpPr/>
            <p:nvPr/>
          </p:nvSpPr>
          <p:spPr>
            <a:xfrm>
              <a:off x="2002300" y="2193916"/>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57" name="Google Shape;1421;p6">
              <a:extLst>
                <a:ext uri="{FF2B5EF4-FFF2-40B4-BE49-F238E27FC236}">
                  <a16:creationId xmlns:a16="http://schemas.microsoft.com/office/drawing/2014/main" id="{0D001A3F-13EB-B251-9104-0D18652A5812}"/>
                </a:ext>
              </a:extLst>
            </p:cNvPr>
            <p:cNvSpPr/>
            <p:nvPr/>
          </p:nvSpPr>
          <p:spPr>
            <a:xfrm>
              <a:off x="2002300" y="2355281"/>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58" name="Google Shape;1422;p6">
              <a:extLst>
                <a:ext uri="{FF2B5EF4-FFF2-40B4-BE49-F238E27FC236}">
                  <a16:creationId xmlns:a16="http://schemas.microsoft.com/office/drawing/2014/main" id="{481C0E73-03BC-E28A-3246-41E4C32A3F5A}"/>
                </a:ext>
              </a:extLst>
            </p:cNvPr>
            <p:cNvSpPr/>
            <p:nvPr/>
          </p:nvSpPr>
          <p:spPr>
            <a:xfrm>
              <a:off x="2154700" y="96175"/>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59" name="Google Shape;1423;p6">
              <a:extLst>
                <a:ext uri="{FF2B5EF4-FFF2-40B4-BE49-F238E27FC236}">
                  <a16:creationId xmlns:a16="http://schemas.microsoft.com/office/drawing/2014/main" id="{2858DBBB-54A8-1D28-9844-06210F9D06E0}"/>
                </a:ext>
              </a:extLst>
            </p:cNvPr>
            <p:cNvSpPr/>
            <p:nvPr/>
          </p:nvSpPr>
          <p:spPr>
            <a:xfrm>
              <a:off x="2154700" y="257540"/>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60" name="Google Shape;1424;p6">
              <a:extLst>
                <a:ext uri="{FF2B5EF4-FFF2-40B4-BE49-F238E27FC236}">
                  <a16:creationId xmlns:a16="http://schemas.microsoft.com/office/drawing/2014/main" id="{B97DC9A5-7425-3A54-DF83-FF0DF696D91B}"/>
                </a:ext>
              </a:extLst>
            </p:cNvPr>
            <p:cNvSpPr/>
            <p:nvPr/>
          </p:nvSpPr>
          <p:spPr>
            <a:xfrm>
              <a:off x="2154700" y="418904"/>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61" name="Google Shape;1425;p6">
              <a:extLst>
                <a:ext uri="{FF2B5EF4-FFF2-40B4-BE49-F238E27FC236}">
                  <a16:creationId xmlns:a16="http://schemas.microsoft.com/office/drawing/2014/main" id="{A0D1AB29-AE37-54A4-EB4A-4B09E94CCD4B}"/>
                </a:ext>
              </a:extLst>
            </p:cNvPr>
            <p:cNvSpPr/>
            <p:nvPr/>
          </p:nvSpPr>
          <p:spPr>
            <a:xfrm>
              <a:off x="2154700" y="580269"/>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62" name="Google Shape;1426;p6">
              <a:extLst>
                <a:ext uri="{FF2B5EF4-FFF2-40B4-BE49-F238E27FC236}">
                  <a16:creationId xmlns:a16="http://schemas.microsoft.com/office/drawing/2014/main" id="{E21C26E3-0919-102A-3FB8-B2D4EDC5C488}"/>
                </a:ext>
              </a:extLst>
            </p:cNvPr>
            <p:cNvSpPr/>
            <p:nvPr/>
          </p:nvSpPr>
          <p:spPr>
            <a:xfrm>
              <a:off x="2154700" y="741634"/>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63" name="Google Shape;1427;p6">
              <a:extLst>
                <a:ext uri="{FF2B5EF4-FFF2-40B4-BE49-F238E27FC236}">
                  <a16:creationId xmlns:a16="http://schemas.microsoft.com/office/drawing/2014/main" id="{43F9A4CE-64B0-18C1-B62F-C11A4A221742}"/>
                </a:ext>
              </a:extLst>
            </p:cNvPr>
            <p:cNvSpPr/>
            <p:nvPr/>
          </p:nvSpPr>
          <p:spPr>
            <a:xfrm>
              <a:off x="2154700" y="902999"/>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64" name="Google Shape;1428;p6">
              <a:extLst>
                <a:ext uri="{FF2B5EF4-FFF2-40B4-BE49-F238E27FC236}">
                  <a16:creationId xmlns:a16="http://schemas.microsoft.com/office/drawing/2014/main" id="{8FE6F1A9-4E36-F772-9616-704D4CFCE15C}"/>
                </a:ext>
              </a:extLst>
            </p:cNvPr>
            <p:cNvSpPr/>
            <p:nvPr/>
          </p:nvSpPr>
          <p:spPr>
            <a:xfrm>
              <a:off x="2154700" y="1064363"/>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65" name="Google Shape;1429;p6">
              <a:extLst>
                <a:ext uri="{FF2B5EF4-FFF2-40B4-BE49-F238E27FC236}">
                  <a16:creationId xmlns:a16="http://schemas.microsoft.com/office/drawing/2014/main" id="{86D62D38-8359-1C21-EF3A-CD271BFA8015}"/>
                </a:ext>
              </a:extLst>
            </p:cNvPr>
            <p:cNvSpPr/>
            <p:nvPr/>
          </p:nvSpPr>
          <p:spPr>
            <a:xfrm>
              <a:off x="2154700" y="1225728"/>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66" name="Google Shape;1430;p6">
              <a:extLst>
                <a:ext uri="{FF2B5EF4-FFF2-40B4-BE49-F238E27FC236}">
                  <a16:creationId xmlns:a16="http://schemas.microsoft.com/office/drawing/2014/main" id="{E5B07FC4-CE59-A07A-3CC8-9A9DB159079A}"/>
                </a:ext>
              </a:extLst>
            </p:cNvPr>
            <p:cNvSpPr/>
            <p:nvPr/>
          </p:nvSpPr>
          <p:spPr>
            <a:xfrm>
              <a:off x="2154700" y="1387093"/>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67" name="Google Shape;1431;p6">
              <a:extLst>
                <a:ext uri="{FF2B5EF4-FFF2-40B4-BE49-F238E27FC236}">
                  <a16:creationId xmlns:a16="http://schemas.microsoft.com/office/drawing/2014/main" id="{15B9729E-7573-540C-17B7-EF09F2F25265}"/>
                </a:ext>
              </a:extLst>
            </p:cNvPr>
            <p:cNvSpPr/>
            <p:nvPr/>
          </p:nvSpPr>
          <p:spPr>
            <a:xfrm>
              <a:off x="2154700" y="1548457"/>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68" name="Google Shape;1432;p6">
              <a:extLst>
                <a:ext uri="{FF2B5EF4-FFF2-40B4-BE49-F238E27FC236}">
                  <a16:creationId xmlns:a16="http://schemas.microsoft.com/office/drawing/2014/main" id="{C30422D4-2297-9A63-11F7-9766DDADC8EC}"/>
                </a:ext>
              </a:extLst>
            </p:cNvPr>
            <p:cNvSpPr/>
            <p:nvPr/>
          </p:nvSpPr>
          <p:spPr>
            <a:xfrm>
              <a:off x="2154700" y="1709822"/>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69" name="Google Shape;1433;p6">
              <a:extLst>
                <a:ext uri="{FF2B5EF4-FFF2-40B4-BE49-F238E27FC236}">
                  <a16:creationId xmlns:a16="http://schemas.microsoft.com/office/drawing/2014/main" id="{C56481BC-FD02-04FB-4DA3-F7B4E2ED6E2C}"/>
                </a:ext>
              </a:extLst>
            </p:cNvPr>
            <p:cNvSpPr/>
            <p:nvPr/>
          </p:nvSpPr>
          <p:spPr>
            <a:xfrm>
              <a:off x="2154700" y="1871187"/>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70" name="Google Shape;1434;p6">
              <a:extLst>
                <a:ext uri="{FF2B5EF4-FFF2-40B4-BE49-F238E27FC236}">
                  <a16:creationId xmlns:a16="http://schemas.microsoft.com/office/drawing/2014/main" id="{31111BBC-CA53-569B-2522-E3A9A9D77A7C}"/>
                </a:ext>
              </a:extLst>
            </p:cNvPr>
            <p:cNvSpPr/>
            <p:nvPr/>
          </p:nvSpPr>
          <p:spPr>
            <a:xfrm>
              <a:off x="2154700" y="2032551"/>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71" name="Google Shape;1435;p6">
              <a:extLst>
                <a:ext uri="{FF2B5EF4-FFF2-40B4-BE49-F238E27FC236}">
                  <a16:creationId xmlns:a16="http://schemas.microsoft.com/office/drawing/2014/main" id="{A3FF065C-D59F-2937-37CA-99C1C67D5873}"/>
                </a:ext>
              </a:extLst>
            </p:cNvPr>
            <p:cNvSpPr/>
            <p:nvPr/>
          </p:nvSpPr>
          <p:spPr>
            <a:xfrm>
              <a:off x="2154700" y="2193916"/>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72" name="Google Shape;1436;p6">
              <a:extLst>
                <a:ext uri="{FF2B5EF4-FFF2-40B4-BE49-F238E27FC236}">
                  <a16:creationId xmlns:a16="http://schemas.microsoft.com/office/drawing/2014/main" id="{2D0EDE4C-E065-20ED-52FF-3CAA9227A12F}"/>
                </a:ext>
              </a:extLst>
            </p:cNvPr>
            <p:cNvSpPr/>
            <p:nvPr/>
          </p:nvSpPr>
          <p:spPr>
            <a:xfrm>
              <a:off x="2154700" y="2355281"/>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73" name="Google Shape;1437;p6">
              <a:extLst>
                <a:ext uri="{FF2B5EF4-FFF2-40B4-BE49-F238E27FC236}">
                  <a16:creationId xmlns:a16="http://schemas.microsoft.com/office/drawing/2014/main" id="{CC3C9540-EE2E-AE22-3060-F453D963FAC8}"/>
                </a:ext>
              </a:extLst>
            </p:cNvPr>
            <p:cNvSpPr/>
            <p:nvPr/>
          </p:nvSpPr>
          <p:spPr>
            <a:xfrm>
              <a:off x="2307100" y="96175"/>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74" name="Google Shape;1438;p6">
              <a:extLst>
                <a:ext uri="{FF2B5EF4-FFF2-40B4-BE49-F238E27FC236}">
                  <a16:creationId xmlns:a16="http://schemas.microsoft.com/office/drawing/2014/main" id="{7C9E1986-8BBB-0233-CC79-8A800EA11658}"/>
                </a:ext>
              </a:extLst>
            </p:cNvPr>
            <p:cNvSpPr/>
            <p:nvPr/>
          </p:nvSpPr>
          <p:spPr>
            <a:xfrm>
              <a:off x="2307100" y="257540"/>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75" name="Google Shape;1439;p6">
              <a:extLst>
                <a:ext uri="{FF2B5EF4-FFF2-40B4-BE49-F238E27FC236}">
                  <a16:creationId xmlns:a16="http://schemas.microsoft.com/office/drawing/2014/main" id="{89D2A55D-04B7-B19A-0DCC-B5FAE29248A5}"/>
                </a:ext>
              </a:extLst>
            </p:cNvPr>
            <p:cNvSpPr/>
            <p:nvPr/>
          </p:nvSpPr>
          <p:spPr>
            <a:xfrm>
              <a:off x="2307100" y="418904"/>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76" name="Google Shape;1440;p6">
              <a:extLst>
                <a:ext uri="{FF2B5EF4-FFF2-40B4-BE49-F238E27FC236}">
                  <a16:creationId xmlns:a16="http://schemas.microsoft.com/office/drawing/2014/main" id="{51B4E024-5F68-6CA7-56DB-00E96D1F9F32}"/>
                </a:ext>
              </a:extLst>
            </p:cNvPr>
            <p:cNvSpPr/>
            <p:nvPr/>
          </p:nvSpPr>
          <p:spPr>
            <a:xfrm>
              <a:off x="2307100" y="580269"/>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77" name="Google Shape;1441;p6">
              <a:extLst>
                <a:ext uri="{FF2B5EF4-FFF2-40B4-BE49-F238E27FC236}">
                  <a16:creationId xmlns:a16="http://schemas.microsoft.com/office/drawing/2014/main" id="{8AACBE56-76E9-FB31-980A-FD8E96C8E517}"/>
                </a:ext>
              </a:extLst>
            </p:cNvPr>
            <p:cNvSpPr/>
            <p:nvPr/>
          </p:nvSpPr>
          <p:spPr>
            <a:xfrm>
              <a:off x="2307100" y="741634"/>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78" name="Google Shape;1442;p6">
              <a:extLst>
                <a:ext uri="{FF2B5EF4-FFF2-40B4-BE49-F238E27FC236}">
                  <a16:creationId xmlns:a16="http://schemas.microsoft.com/office/drawing/2014/main" id="{973DABF6-6BC0-8ED0-A31B-00F342FA1468}"/>
                </a:ext>
              </a:extLst>
            </p:cNvPr>
            <p:cNvSpPr/>
            <p:nvPr/>
          </p:nvSpPr>
          <p:spPr>
            <a:xfrm>
              <a:off x="2307100" y="902999"/>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79" name="Google Shape;1443;p6">
              <a:extLst>
                <a:ext uri="{FF2B5EF4-FFF2-40B4-BE49-F238E27FC236}">
                  <a16:creationId xmlns:a16="http://schemas.microsoft.com/office/drawing/2014/main" id="{5DCC47F0-F45B-BC94-C072-C57434C008E8}"/>
                </a:ext>
              </a:extLst>
            </p:cNvPr>
            <p:cNvSpPr/>
            <p:nvPr/>
          </p:nvSpPr>
          <p:spPr>
            <a:xfrm>
              <a:off x="2307100" y="1064363"/>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80" name="Google Shape;1444;p6">
              <a:extLst>
                <a:ext uri="{FF2B5EF4-FFF2-40B4-BE49-F238E27FC236}">
                  <a16:creationId xmlns:a16="http://schemas.microsoft.com/office/drawing/2014/main" id="{59A7CD8E-851F-8DBA-2CEE-B1524B997665}"/>
                </a:ext>
              </a:extLst>
            </p:cNvPr>
            <p:cNvSpPr/>
            <p:nvPr/>
          </p:nvSpPr>
          <p:spPr>
            <a:xfrm>
              <a:off x="2307100" y="1225728"/>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81" name="Google Shape;1445;p6">
              <a:extLst>
                <a:ext uri="{FF2B5EF4-FFF2-40B4-BE49-F238E27FC236}">
                  <a16:creationId xmlns:a16="http://schemas.microsoft.com/office/drawing/2014/main" id="{4A862A01-8DF3-2A19-A6D6-D3E0C7897B73}"/>
                </a:ext>
              </a:extLst>
            </p:cNvPr>
            <p:cNvSpPr/>
            <p:nvPr/>
          </p:nvSpPr>
          <p:spPr>
            <a:xfrm>
              <a:off x="2307100" y="1387093"/>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82" name="Google Shape;1446;p6">
              <a:extLst>
                <a:ext uri="{FF2B5EF4-FFF2-40B4-BE49-F238E27FC236}">
                  <a16:creationId xmlns:a16="http://schemas.microsoft.com/office/drawing/2014/main" id="{6E528E14-6648-1148-AB6A-472444E98685}"/>
                </a:ext>
              </a:extLst>
            </p:cNvPr>
            <p:cNvSpPr/>
            <p:nvPr/>
          </p:nvSpPr>
          <p:spPr>
            <a:xfrm>
              <a:off x="2307100" y="1548457"/>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83" name="Google Shape;1447;p6">
              <a:extLst>
                <a:ext uri="{FF2B5EF4-FFF2-40B4-BE49-F238E27FC236}">
                  <a16:creationId xmlns:a16="http://schemas.microsoft.com/office/drawing/2014/main" id="{6D81323B-8664-55E7-2E9C-5BA4BDF7E098}"/>
                </a:ext>
              </a:extLst>
            </p:cNvPr>
            <p:cNvSpPr/>
            <p:nvPr/>
          </p:nvSpPr>
          <p:spPr>
            <a:xfrm>
              <a:off x="2307100" y="1709822"/>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84" name="Google Shape;1448;p6">
              <a:extLst>
                <a:ext uri="{FF2B5EF4-FFF2-40B4-BE49-F238E27FC236}">
                  <a16:creationId xmlns:a16="http://schemas.microsoft.com/office/drawing/2014/main" id="{38D43555-6728-8934-A9FD-8CD83348FB2D}"/>
                </a:ext>
              </a:extLst>
            </p:cNvPr>
            <p:cNvSpPr/>
            <p:nvPr/>
          </p:nvSpPr>
          <p:spPr>
            <a:xfrm>
              <a:off x="2307100" y="1871187"/>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85" name="Google Shape;1449;p6">
              <a:extLst>
                <a:ext uri="{FF2B5EF4-FFF2-40B4-BE49-F238E27FC236}">
                  <a16:creationId xmlns:a16="http://schemas.microsoft.com/office/drawing/2014/main" id="{C47CFB60-ABF7-19EC-B5DD-689F082322D3}"/>
                </a:ext>
              </a:extLst>
            </p:cNvPr>
            <p:cNvSpPr/>
            <p:nvPr/>
          </p:nvSpPr>
          <p:spPr>
            <a:xfrm>
              <a:off x="2307100" y="2032551"/>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86" name="Google Shape;1450;p6">
              <a:extLst>
                <a:ext uri="{FF2B5EF4-FFF2-40B4-BE49-F238E27FC236}">
                  <a16:creationId xmlns:a16="http://schemas.microsoft.com/office/drawing/2014/main" id="{D0754CC4-A5A9-B81C-8706-3B1AD257F1BE}"/>
                </a:ext>
              </a:extLst>
            </p:cNvPr>
            <p:cNvSpPr/>
            <p:nvPr/>
          </p:nvSpPr>
          <p:spPr>
            <a:xfrm>
              <a:off x="2307100" y="2193916"/>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87" name="Google Shape;1451;p6">
              <a:extLst>
                <a:ext uri="{FF2B5EF4-FFF2-40B4-BE49-F238E27FC236}">
                  <a16:creationId xmlns:a16="http://schemas.microsoft.com/office/drawing/2014/main" id="{A5473609-165D-17DE-FA63-63EFD70819D8}"/>
                </a:ext>
              </a:extLst>
            </p:cNvPr>
            <p:cNvSpPr/>
            <p:nvPr/>
          </p:nvSpPr>
          <p:spPr>
            <a:xfrm>
              <a:off x="2307100" y="2355281"/>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88" name="Google Shape;1452;p6">
              <a:extLst>
                <a:ext uri="{FF2B5EF4-FFF2-40B4-BE49-F238E27FC236}">
                  <a16:creationId xmlns:a16="http://schemas.microsoft.com/office/drawing/2014/main" id="{40E6F839-0AF8-DE0D-2B44-4BA1CC96907E}"/>
                </a:ext>
              </a:extLst>
            </p:cNvPr>
            <p:cNvSpPr/>
            <p:nvPr/>
          </p:nvSpPr>
          <p:spPr>
            <a:xfrm>
              <a:off x="2459500" y="96175"/>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89" name="Google Shape;1453;p6">
              <a:extLst>
                <a:ext uri="{FF2B5EF4-FFF2-40B4-BE49-F238E27FC236}">
                  <a16:creationId xmlns:a16="http://schemas.microsoft.com/office/drawing/2014/main" id="{64D4B2E5-CD02-439C-6073-D5075F733376}"/>
                </a:ext>
              </a:extLst>
            </p:cNvPr>
            <p:cNvSpPr/>
            <p:nvPr/>
          </p:nvSpPr>
          <p:spPr>
            <a:xfrm>
              <a:off x="2459500" y="257540"/>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90" name="Google Shape;1454;p6">
              <a:extLst>
                <a:ext uri="{FF2B5EF4-FFF2-40B4-BE49-F238E27FC236}">
                  <a16:creationId xmlns:a16="http://schemas.microsoft.com/office/drawing/2014/main" id="{CE19A2F9-8419-29C8-BCDB-6B3974862313}"/>
                </a:ext>
              </a:extLst>
            </p:cNvPr>
            <p:cNvSpPr/>
            <p:nvPr/>
          </p:nvSpPr>
          <p:spPr>
            <a:xfrm>
              <a:off x="2459500" y="418904"/>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91" name="Google Shape;1455;p6">
              <a:extLst>
                <a:ext uri="{FF2B5EF4-FFF2-40B4-BE49-F238E27FC236}">
                  <a16:creationId xmlns:a16="http://schemas.microsoft.com/office/drawing/2014/main" id="{52E57D29-7C8A-04A8-A91D-C08F727BB3BF}"/>
                </a:ext>
              </a:extLst>
            </p:cNvPr>
            <p:cNvSpPr/>
            <p:nvPr/>
          </p:nvSpPr>
          <p:spPr>
            <a:xfrm>
              <a:off x="2459500" y="580269"/>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92" name="Google Shape;1456;p6">
              <a:extLst>
                <a:ext uri="{FF2B5EF4-FFF2-40B4-BE49-F238E27FC236}">
                  <a16:creationId xmlns:a16="http://schemas.microsoft.com/office/drawing/2014/main" id="{F15E814D-C05B-1828-918A-07322FF432D4}"/>
                </a:ext>
              </a:extLst>
            </p:cNvPr>
            <p:cNvSpPr/>
            <p:nvPr/>
          </p:nvSpPr>
          <p:spPr>
            <a:xfrm>
              <a:off x="2459500" y="741634"/>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93" name="Google Shape;1457;p6">
              <a:extLst>
                <a:ext uri="{FF2B5EF4-FFF2-40B4-BE49-F238E27FC236}">
                  <a16:creationId xmlns:a16="http://schemas.microsoft.com/office/drawing/2014/main" id="{AD9B39CD-827C-0009-3F00-A576C50CB5A2}"/>
                </a:ext>
              </a:extLst>
            </p:cNvPr>
            <p:cNvSpPr/>
            <p:nvPr/>
          </p:nvSpPr>
          <p:spPr>
            <a:xfrm>
              <a:off x="2459500" y="902999"/>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94" name="Google Shape;1458;p6">
              <a:extLst>
                <a:ext uri="{FF2B5EF4-FFF2-40B4-BE49-F238E27FC236}">
                  <a16:creationId xmlns:a16="http://schemas.microsoft.com/office/drawing/2014/main" id="{45A46577-20D2-0397-12B8-55D9AABFF624}"/>
                </a:ext>
              </a:extLst>
            </p:cNvPr>
            <p:cNvSpPr/>
            <p:nvPr/>
          </p:nvSpPr>
          <p:spPr>
            <a:xfrm>
              <a:off x="2459500" y="1064363"/>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95" name="Google Shape;1459;p6">
              <a:extLst>
                <a:ext uri="{FF2B5EF4-FFF2-40B4-BE49-F238E27FC236}">
                  <a16:creationId xmlns:a16="http://schemas.microsoft.com/office/drawing/2014/main" id="{C7E422E4-839F-FAA9-4303-6ABBBB24216D}"/>
                </a:ext>
              </a:extLst>
            </p:cNvPr>
            <p:cNvSpPr/>
            <p:nvPr/>
          </p:nvSpPr>
          <p:spPr>
            <a:xfrm>
              <a:off x="2459500" y="1225728"/>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96" name="Google Shape;1460;p6">
              <a:extLst>
                <a:ext uri="{FF2B5EF4-FFF2-40B4-BE49-F238E27FC236}">
                  <a16:creationId xmlns:a16="http://schemas.microsoft.com/office/drawing/2014/main" id="{ADC50037-A105-66CC-6BE0-7FE74EC4BC24}"/>
                </a:ext>
              </a:extLst>
            </p:cNvPr>
            <p:cNvSpPr/>
            <p:nvPr/>
          </p:nvSpPr>
          <p:spPr>
            <a:xfrm>
              <a:off x="2459500" y="1387093"/>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97" name="Google Shape;1461;p6">
              <a:extLst>
                <a:ext uri="{FF2B5EF4-FFF2-40B4-BE49-F238E27FC236}">
                  <a16:creationId xmlns:a16="http://schemas.microsoft.com/office/drawing/2014/main" id="{E16A5805-6766-FC7A-01ED-1E9DE8DE7D20}"/>
                </a:ext>
              </a:extLst>
            </p:cNvPr>
            <p:cNvSpPr/>
            <p:nvPr/>
          </p:nvSpPr>
          <p:spPr>
            <a:xfrm>
              <a:off x="2459500" y="1548457"/>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98" name="Google Shape;1462;p6">
              <a:extLst>
                <a:ext uri="{FF2B5EF4-FFF2-40B4-BE49-F238E27FC236}">
                  <a16:creationId xmlns:a16="http://schemas.microsoft.com/office/drawing/2014/main" id="{F65C445A-4A80-1DFF-E9A0-A4FAC4259ABE}"/>
                </a:ext>
              </a:extLst>
            </p:cNvPr>
            <p:cNvSpPr/>
            <p:nvPr/>
          </p:nvSpPr>
          <p:spPr>
            <a:xfrm>
              <a:off x="2459500" y="1709822"/>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99" name="Google Shape;1463;p6">
              <a:extLst>
                <a:ext uri="{FF2B5EF4-FFF2-40B4-BE49-F238E27FC236}">
                  <a16:creationId xmlns:a16="http://schemas.microsoft.com/office/drawing/2014/main" id="{B7613D21-9336-6440-F86E-BBE247D34B3A}"/>
                </a:ext>
              </a:extLst>
            </p:cNvPr>
            <p:cNvSpPr/>
            <p:nvPr/>
          </p:nvSpPr>
          <p:spPr>
            <a:xfrm>
              <a:off x="2459500" y="1871187"/>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200" name="Google Shape;1464;p6">
              <a:extLst>
                <a:ext uri="{FF2B5EF4-FFF2-40B4-BE49-F238E27FC236}">
                  <a16:creationId xmlns:a16="http://schemas.microsoft.com/office/drawing/2014/main" id="{94B20B63-B0A3-7A6A-7DC6-7F56C5892D24}"/>
                </a:ext>
              </a:extLst>
            </p:cNvPr>
            <p:cNvSpPr/>
            <p:nvPr/>
          </p:nvSpPr>
          <p:spPr>
            <a:xfrm>
              <a:off x="2459500" y="2032551"/>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201" name="Google Shape;1465;p6">
              <a:extLst>
                <a:ext uri="{FF2B5EF4-FFF2-40B4-BE49-F238E27FC236}">
                  <a16:creationId xmlns:a16="http://schemas.microsoft.com/office/drawing/2014/main" id="{2FE72980-569D-588D-4C21-8914C985C579}"/>
                </a:ext>
              </a:extLst>
            </p:cNvPr>
            <p:cNvSpPr/>
            <p:nvPr/>
          </p:nvSpPr>
          <p:spPr>
            <a:xfrm>
              <a:off x="2459500" y="2193916"/>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202" name="Google Shape;1466;p6">
              <a:extLst>
                <a:ext uri="{FF2B5EF4-FFF2-40B4-BE49-F238E27FC236}">
                  <a16:creationId xmlns:a16="http://schemas.microsoft.com/office/drawing/2014/main" id="{EC9B4973-6435-0D3F-445E-825815569CF2}"/>
                </a:ext>
              </a:extLst>
            </p:cNvPr>
            <p:cNvSpPr/>
            <p:nvPr/>
          </p:nvSpPr>
          <p:spPr>
            <a:xfrm>
              <a:off x="2459500" y="2355281"/>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203" name="Google Shape;1467;p6">
              <a:extLst>
                <a:ext uri="{FF2B5EF4-FFF2-40B4-BE49-F238E27FC236}">
                  <a16:creationId xmlns:a16="http://schemas.microsoft.com/office/drawing/2014/main" id="{7CD4E4C7-F5A1-D113-8CAF-B10FE262EACD}"/>
                </a:ext>
              </a:extLst>
            </p:cNvPr>
            <p:cNvSpPr/>
            <p:nvPr/>
          </p:nvSpPr>
          <p:spPr>
            <a:xfrm>
              <a:off x="2611900" y="96175"/>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204" name="Google Shape;1468;p6">
              <a:extLst>
                <a:ext uri="{FF2B5EF4-FFF2-40B4-BE49-F238E27FC236}">
                  <a16:creationId xmlns:a16="http://schemas.microsoft.com/office/drawing/2014/main" id="{F8E2AE48-2A50-227D-D2CD-566149BD0F72}"/>
                </a:ext>
              </a:extLst>
            </p:cNvPr>
            <p:cNvSpPr/>
            <p:nvPr/>
          </p:nvSpPr>
          <p:spPr>
            <a:xfrm>
              <a:off x="2611900" y="257540"/>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205" name="Google Shape;1469;p6">
              <a:extLst>
                <a:ext uri="{FF2B5EF4-FFF2-40B4-BE49-F238E27FC236}">
                  <a16:creationId xmlns:a16="http://schemas.microsoft.com/office/drawing/2014/main" id="{9F24EA3C-129A-F0E8-2AA7-0C45A3C2778B}"/>
                </a:ext>
              </a:extLst>
            </p:cNvPr>
            <p:cNvSpPr/>
            <p:nvPr/>
          </p:nvSpPr>
          <p:spPr>
            <a:xfrm>
              <a:off x="2611900" y="418904"/>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206" name="Google Shape;1470;p6">
              <a:extLst>
                <a:ext uri="{FF2B5EF4-FFF2-40B4-BE49-F238E27FC236}">
                  <a16:creationId xmlns:a16="http://schemas.microsoft.com/office/drawing/2014/main" id="{77DB7CC8-1512-D471-38A3-8EA3135BBFF6}"/>
                </a:ext>
              </a:extLst>
            </p:cNvPr>
            <p:cNvSpPr/>
            <p:nvPr/>
          </p:nvSpPr>
          <p:spPr>
            <a:xfrm>
              <a:off x="2611900" y="580269"/>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207" name="Google Shape;1471;p6">
              <a:extLst>
                <a:ext uri="{FF2B5EF4-FFF2-40B4-BE49-F238E27FC236}">
                  <a16:creationId xmlns:a16="http://schemas.microsoft.com/office/drawing/2014/main" id="{D3B6F6A3-12A3-A118-7AA8-6CB68B1E0BA8}"/>
                </a:ext>
              </a:extLst>
            </p:cNvPr>
            <p:cNvSpPr/>
            <p:nvPr/>
          </p:nvSpPr>
          <p:spPr>
            <a:xfrm>
              <a:off x="2611900" y="741634"/>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208" name="Google Shape;1472;p6">
              <a:extLst>
                <a:ext uri="{FF2B5EF4-FFF2-40B4-BE49-F238E27FC236}">
                  <a16:creationId xmlns:a16="http://schemas.microsoft.com/office/drawing/2014/main" id="{4E7C3BA8-1E6E-6AD4-3681-BDA93B6A4807}"/>
                </a:ext>
              </a:extLst>
            </p:cNvPr>
            <p:cNvSpPr/>
            <p:nvPr/>
          </p:nvSpPr>
          <p:spPr>
            <a:xfrm>
              <a:off x="2611900" y="902999"/>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209" name="Google Shape;1473;p6">
              <a:extLst>
                <a:ext uri="{FF2B5EF4-FFF2-40B4-BE49-F238E27FC236}">
                  <a16:creationId xmlns:a16="http://schemas.microsoft.com/office/drawing/2014/main" id="{39B32CD3-6C8B-3C43-0A5F-37CAEB293639}"/>
                </a:ext>
              </a:extLst>
            </p:cNvPr>
            <p:cNvSpPr/>
            <p:nvPr/>
          </p:nvSpPr>
          <p:spPr>
            <a:xfrm>
              <a:off x="2611900" y="1064363"/>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210" name="Google Shape;1474;p6">
              <a:extLst>
                <a:ext uri="{FF2B5EF4-FFF2-40B4-BE49-F238E27FC236}">
                  <a16:creationId xmlns:a16="http://schemas.microsoft.com/office/drawing/2014/main" id="{B4FA23DB-D9C1-F5AC-6330-0EF6601D976A}"/>
                </a:ext>
              </a:extLst>
            </p:cNvPr>
            <p:cNvSpPr/>
            <p:nvPr/>
          </p:nvSpPr>
          <p:spPr>
            <a:xfrm>
              <a:off x="2611900" y="1225728"/>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211" name="Google Shape;1475;p6">
              <a:extLst>
                <a:ext uri="{FF2B5EF4-FFF2-40B4-BE49-F238E27FC236}">
                  <a16:creationId xmlns:a16="http://schemas.microsoft.com/office/drawing/2014/main" id="{CBFA1A5A-05A5-C90E-DD65-AA148D839417}"/>
                </a:ext>
              </a:extLst>
            </p:cNvPr>
            <p:cNvSpPr/>
            <p:nvPr/>
          </p:nvSpPr>
          <p:spPr>
            <a:xfrm>
              <a:off x="2611900" y="1387093"/>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212" name="Google Shape;1476;p6">
              <a:extLst>
                <a:ext uri="{FF2B5EF4-FFF2-40B4-BE49-F238E27FC236}">
                  <a16:creationId xmlns:a16="http://schemas.microsoft.com/office/drawing/2014/main" id="{5C1821E8-AF99-F7E3-6D43-D85604742BA3}"/>
                </a:ext>
              </a:extLst>
            </p:cNvPr>
            <p:cNvSpPr/>
            <p:nvPr/>
          </p:nvSpPr>
          <p:spPr>
            <a:xfrm>
              <a:off x="2611900" y="1548457"/>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213" name="Google Shape;1477;p6">
              <a:extLst>
                <a:ext uri="{FF2B5EF4-FFF2-40B4-BE49-F238E27FC236}">
                  <a16:creationId xmlns:a16="http://schemas.microsoft.com/office/drawing/2014/main" id="{D30C8927-3EA1-5000-08FF-D52479AD739B}"/>
                </a:ext>
              </a:extLst>
            </p:cNvPr>
            <p:cNvSpPr/>
            <p:nvPr/>
          </p:nvSpPr>
          <p:spPr>
            <a:xfrm>
              <a:off x="2611900" y="1709822"/>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214" name="Google Shape;1478;p6">
              <a:extLst>
                <a:ext uri="{FF2B5EF4-FFF2-40B4-BE49-F238E27FC236}">
                  <a16:creationId xmlns:a16="http://schemas.microsoft.com/office/drawing/2014/main" id="{9F6C6248-BBBE-D5B5-594E-223AC80085AF}"/>
                </a:ext>
              </a:extLst>
            </p:cNvPr>
            <p:cNvSpPr/>
            <p:nvPr/>
          </p:nvSpPr>
          <p:spPr>
            <a:xfrm>
              <a:off x="2611900" y="1871187"/>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215" name="Google Shape;1479;p6">
              <a:extLst>
                <a:ext uri="{FF2B5EF4-FFF2-40B4-BE49-F238E27FC236}">
                  <a16:creationId xmlns:a16="http://schemas.microsoft.com/office/drawing/2014/main" id="{F30E8FEF-9442-0554-AE4D-98AE125F47F2}"/>
                </a:ext>
              </a:extLst>
            </p:cNvPr>
            <p:cNvSpPr/>
            <p:nvPr/>
          </p:nvSpPr>
          <p:spPr>
            <a:xfrm>
              <a:off x="2611900" y="2032551"/>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216" name="Google Shape;1480;p6">
              <a:extLst>
                <a:ext uri="{FF2B5EF4-FFF2-40B4-BE49-F238E27FC236}">
                  <a16:creationId xmlns:a16="http://schemas.microsoft.com/office/drawing/2014/main" id="{C4B7114E-9EC6-AC79-4F74-0DA97E36E5EE}"/>
                </a:ext>
              </a:extLst>
            </p:cNvPr>
            <p:cNvSpPr/>
            <p:nvPr/>
          </p:nvSpPr>
          <p:spPr>
            <a:xfrm>
              <a:off x="2611900" y="2193916"/>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217" name="Google Shape;1481;p6">
              <a:extLst>
                <a:ext uri="{FF2B5EF4-FFF2-40B4-BE49-F238E27FC236}">
                  <a16:creationId xmlns:a16="http://schemas.microsoft.com/office/drawing/2014/main" id="{EE20F203-2886-EFF4-3C3D-17653B14EDBC}"/>
                </a:ext>
              </a:extLst>
            </p:cNvPr>
            <p:cNvSpPr/>
            <p:nvPr/>
          </p:nvSpPr>
          <p:spPr>
            <a:xfrm>
              <a:off x="2611900" y="2355281"/>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2" name="Rectangle 21">
            <a:extLst>
              <a:ext uri="{FF2B5EF4-FFF2-40B4-BE49-F238E27FC236}">
                <a16:creationId xmlns:a16="http://schemas.microsoft.com/office/drawing/2014/main" id="{29F67B83-58DC-771B-ADD9-058F42BC402F}"/>
              </a:ext>
            </a:extLst>
          </p:cNvPr>
          <p:cNvSpPr/>
          <p:nvPr/>
        </p:nvSpPr>
        <p:spPr>
          <a:xfrm>
            <a:off x="0" y="0"/>
            <a:ext cx="3918456" cy="6858000"/>
          </a:xfrm>
          <a:prstGeom prst="rect">
            <a:avLst/>
          </a:prstGeom>
          <a:gradFill>
            <a:gsLst>
              <a:gs pos="82000">
                <a:srgbClr val="EAF6FB"/>
              </a:gs>
              <a:gs pos="38000">
                <a:schemeClr val="bg1"/>
              </a:gs>
            </a:gsLst>
            <a:lin ang="4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2489" b="0" i="0" u="none" strike="noStrike" kern="1200" cap="none" spc="0" normalizeH="0" baseline="0" noProof="0">
              <a:ln>
                <a:noFill/>
              </a:ln>
              <a:solidFill>
                <a:srgbClr val="FFFFFF"/>
              </a:solidFill>
              <a:effectLst/>
              <a:uLnTx/>
              <a:uFillTx/>
              <a:latin typeface="Montserrat Light" panose="02020603050405020304"/>
              <a:ea typeface="+mn-ea"/>
              <a:cs typeface="+mn-cs"/>
            </a:endParaRPr>
          </a:p>
        </p:txBody>
      </p:sp>
      <p:sp>
        <p:nvSpPr>
          <p:cNvPr id="23" name="Text Placeholder 5">
            <a:extLst>
              <a:ext uri="{FF2B5EF4-FFF2-40B4-BE49-F238E27FC236}">
                <a16:creationId xmlns:a16="http://schemas.microsoft.com/office/drawing/2014/main" id="{F52B913D-0FC8-58C5-0835-842191A63842}"/>
              </a:ext>
            </a:extLst>
          </p:cNvPr>
          <p:cNvSpPr txBox="1">
            <a:spLocks/>
          </p:cNvSpPr>
          <p:nvPr/>
        </p:nvSpPr>
        <p:spPr>
          <a:xfrm>
            <a:off x="10955722" y="-5234689"/>
            <a:ext cx="4080579" cy="4540523"/>
          </a:xfrm>
          <a:prstGeom prst="rect">
            <a:avLst/>
          </a:prstGeom>
        </p:spPr>
        <p:txBody>
          <a:bodyPr vert="horz" lIns="91440" tIns="45720" rIns="91440" bIns="45720" rtlCol="0" anchor="ctr">
            <a:noAutofit/>
          </a:bodyPr>
          <a:lstStyle>
            <a:lvl1pPr marL="306910" indent="-306910" algn="l" defTabSz="914377" rtl="0" eaLnBrk="1" latinLnBrk="0" hangingPunct="1">
              <a:lnSpc>
                <a:spcPct val="100000"/>
              </a:lnSpc>
              <a:spcBef>
                <a:spcPts val="800"/>
              </a:spcBef>
              <a:spcAft>
                <a:spcPts val="800"/>
              </a:spcAft>
              <a:buClr>
                <a:srgbClr val="5A6670"/>
              </a:buClr>
              <a:buSzPct val="90000"/>
              <a:buFont typeface="Arial" panose="020B0604020202020204" pitchFamily="34" charset="0"/>
              <a:buChar char="•"/>
              <a:tabLst/>
              <a:defRPr sz="1867" b="0" i="0" kern="1200">
                <a:solidFill>
                  <a:schemeClr val="bg1"/>
                </a:solidFill>
                <a:latin typeface="+mn-lt"/>
                <a:ea typeface="+mn-ea"/>
                <a:cs typeface="+mn-cs"/>
              </a:defRPr>
            </a:lvl1pPr>
            <a:lvl2pPr marL="685783" indent="-228594" algn="l" defTabSz="914377" rtl="0" eaLnBrk="1" latinLnBrk="0" hangingPunct="1">
              <a:lnSpc>
                <a:spcPct val="100000"/>
              </a:lnSpc>
              <a:spcBef>
                <a:spcPts val="0"/>
              </a:spcBef>
              <a:spcAft>
                <a:spcPts val="800"/>
              </a:spcAft>
              <a:buClr>
                <a:srgbClr val="5A6670"/>
              </a:buClr>
              <a:buSzPct val="75000"/>
              <a:buFont typeface="Courier New" panose="02070309020205020404" pitchFamily="49" charset="0"/>
              <a:buChar char="o"/>
              <a:defRPr sz="1600" b="0" i="0" kern="1200">
                <a:solidFill>
                  <a:schemeClr val="bg1"/>
                </a:solidFill>
                <a:latin typeface="+mn-lt"/>
                <a:ea typeface="+mn-ea"/>
                <a:cs typeface="+mn-cs"/>
              </a:defRPr>
            </a:lvl2pPr>
            <a:lvl3pPr marL="1142971" indent="-228594" algn="l" defTabSz="914377" rtl="0" eaLnBrk="1" latinLnBrk="0" hangingPunct="1">
              <a:lnSpc>
                <a:spcPct val="100000"/>
              </a:lnSpc>
              <a:spcBef>
                <a:spcPts val="0"/>
              </a:spcBef>
              <a:spcAft>
                <a:spcPts val="800"/>
              </a:spcAft>
              <a:buClr>
                <a:srgbClr val="5A6670"/>
              </a:buClr>
              <a:buSzPct val="100000"/>
              <a:buFont typeface="Wingdings" pitchFamily="2" charset="2"/>
              <a:buChar char="§"/>
              <a:defRPr lang="en-US" sz="1467" b="0" i="0" kern="1200" dirty="0">
                <a:solidFill>
                  <a:schemeClr val="bg1"/>
                </a:solidFill>
                <a:latin typeface="+mn-lt"/>
                <a:ea typeface="+mn-ea"/>
                <a:cs typeface="+mn-cs"/>
              </a:defRPr>
            </a:lvl3pPr>
            <a:lvl4pPr marL="1600160" indent="-228594" algn="l" defTabSz="914377" rtl="0" eaLnBrk="1" latinLnBrk="0" hangingPunct="1">
              <a:lnSpc>
                <a:spcPct val="100000"/>
              </a:lnSpc>
              <a:spcBef>
                <a:spcPts val="0"/>
              </a:spcBef>
              <a:spcAft>
                <a:spcPts val="800"/>
              </a:spcAft>
              <a:buClr>
                <a:srgbClr val="5A6670"/>
              </a:buClr>
              <a:buSzPct val="60000"/>
              <a:buFont typeface="Wingdings" pitchFamily="2" charset="2"/>
              <a:buChar char="§"/>
              <a:defRPr sz="1333" b="0" i="0" kern="1200">
                <a:solidFill>
                  <a:schemeClr val="bg1"/>
                </a:solidFill>
                <a:latin typeface="+mn-lt"/>
                <a:ea typeface="+mn-ea"/>
                <a:cs typeface="+mn-cs"/>
              </a:defRPr>
            </a:lvl4pPr>
            <a:lvl5pPr marL="1828754" indent="0" algn="l" defTabSz="914377" rtl="0" eaLnBrk="1" latinLnBrk="0" hangingPunct="1">
              <a:lnSpc>
                <a:spcPct val="90000"/>
              </a:lnSpc>
              <a:spcBef>
                <a:spcPts val="0"/>
              </a:spcBef>
              <a:spcAft>
                <a:spcPts val="1200"/>
              </a:spcAft>
              <a:buFont typeface="Arial" panose="020B0604020202020204" pitchFamily="34" charset="0"/>
              <a:buNone/>
              <a:defRPr sz="1600" b="0" i="0" kern="1200">
                <a:solidFill>
                  <a:srgbClr val="5A6670"/>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306910" marR="0" lvl="0" indent="-306910" algn="l" defTabSz="914377" rtl="0" eaLnBrk="1" fontAlgn="auto" latinLnBrk="0" hangingPunct="1">
              <a:lnSpc>
                <a:spcPct val="100000"/>
              </a:lnSpc>
              <a:spcBef>
                <a:spcPts val="800"/>
              </a:spcBef>
              <a:spcAft>
                <a:spcPts val="0"/>
              </a:spcAft>
              <a:buClr>
                <a:srgbClr val="5A6670"/>
              </a:buClr>
              <a:buSzPct val="90000"/>
              <a:buFont typeface="Arial" panose="020B0604020202020204" pitchFamily="34" charset="0"/>
              <a:buChar char="•"/>
              <a:tabLst/>
              <a:defRPr/>
            </a:pPr>
            <a:r>
              <a:rPr kumimoji="0" lang="en-US" sz="2000" b="0" i="0" u="none" strike="noStrike" kern="1200" cap="none" spc="0" normalizeH="0" baseline="0" noProof="0" dirty="0">
                <a:ln>
                  <a:noFill/>
                </a:ln>
                <a:solidFill>
                  <a:srgbClr val="008AAB"/>
                </a:solidFill>
                <a:effectLst/>
                <a:uLnTx/>
                <a:uFillTx/>
                <a:latin typeface="Montserrat Light" panose="02020603050405020304"/>
                <a:ea typeface="+mn-ea"/>
                <a:cs typeface="+mn-cs"/>
              </a:rPr>
              <a:t>Manage </a:t>
            </a:r>
            <a:r>
              <a:rPr kumimoji="0" lang="en-US" sz="2000" b="0" i="0" u="none" strike="noStrike" kern="1200" cap="none" spc="0" normalizeH="0" baseline="0" noProof="0" dirty="0">
                <a:ln>
                  <a:noFill/>
                </a:ln>
                <a:solidFill>
                  <a:srgbClr val="008AAB"/>
                </a:solidFill>
                <a:effectLst/>
                <a:uLnTx/>
                <a:uFillTx/>
                <a:latin typeface="Montserrat Bold" panose="020B0604020202020204"/>
                <a:ea typeface="+mn-ea"/>
                <a:cs typeface="+mn-cs"/>
              </a:rPr>
              <a:t>single and recurring</a:t>
            </a:r>
            <a:r>
              <a:rPr kumimoji="0" lang="en-US" sz="2000" b="0" i="0" u="none" strike="noStrike" kern="1200" cap="none" spc="0" normalizeH="0" baseline="0" noProof="0" dirty="0">
                <a:ln>
                  <a:noFill/>
                </a:ln>
                <a:solidFill>
                  <a:srgbClr val="008AAB"/>
                </a:solidFill>
                <a:effectLst/>
                <a:uLnTx/>
                <a:uFillTx/>
                <a:latin typeface="Montserrat Light" panose="02020603050405020304"/>
                <a:ea typeface="+mn-ea"/>
                <a:cs typeface="+mn-cs"/>
              </a:rPr>
              <a:t> invoices</a:t>
            </a:r>
          </a:p>
          <a:p>
            <a:pPr marL="306910" marR="0" lvl="0" indent="-306910" algn="l" defTabSz="914377" rtl="0" eaLnBrk="1" fontAlgn="auto" latinLnBrk="0" hangingPunct="1">
              <a:lnSpc>
                <a:spcPct val="100000"/>
              </a:lnSpc>
              <a:spcBef>
                <a:spcPts val="800"/>
              </a:spcBef>
              <a:spcAft>
                <a:spcPts val="0"/>
              </a:spcAft>
              <a:buClr>
                <a:srgbClr val="5A6670"/>
              </a:buClr>
              <a:buSzPct val="90000"/>
              <a:buFont typeface="Arial" panose="020B0604020202020204" pitchFamily="34" charset="0"/>
              <a:buChar char="•"/>
              <a:tabLst/>
              <a:defRPr/>
            </a:pPr>
            <a:r>
              <a:rPr kumimoji="0" lang="en-US" sz="2000" b="0" i="0" u="none" strike="noStrike" kern="1200" cap="none" spc="0" normalizeH="0" baseline="0" noProof="0" dirty="0">
                <a:ln>
                  <a:noFill/>
                </a:ln>
                <a:solidFill>
                  <a:srgbClr val="008AAB"/>
                </a:solidFill>
                <a:effectLst/>
                <a:uLnTx/>
                <a:uFillTx/>
                <a:latin typeface="Montserrat Light" panose="02020603050405020304"/>
                <a:ea typeface="+mn-ea"/>
                <a:cs typeface="+mn-cs"/>
              </a:rPr>
              <a:t>Create and manage </a:t>
            </a:r>
            <a:r>
              <a:rPr kumimoji="0" lang="en-US" sz="2000" b="0" i="0" u="none" strike="noStrike" kern="1200" cap="none" spc="0" normalizeH="0" baseline="0" noProof="0" dirty="0">
                <a:ln>
                  <a:noFill/>
                </a:ln>
                <a:solidFill>
                  <a:srgbClr val="008AAB"/>
                </a:solidFill>
                <a:effectLst/>
                <a:uLnTx/>
                <a:uFillTx/>
                <a:latin typeface="Montserrat Bold" panose="020B0604020202020204"/>
                <a:ea typeface="+mn-ea"/>
                <a:cs typeface="+mn-cs"/>
              </a:rPr>
              <a:t>estimates</a:t>
            </a:r>
          </a:p>
          <a:p>
            <a:pPr marL="306910" marR="0" lvl="0" indent="-306910" algn="l" defTabSz="914377" rtl="0" eaLnBrk="1" fontAlgn="auto" latinLnBrk="0" hangingPunct="1">
              <a:lnSpc>
                <a:spcPct val="100000"/>
              </a:lnSpc>
              <a:spcBef>
                <a:spcPts val="800"/>
              </a:spcBef>
              <a:spcAft>
                <a:spcPts val="0"/>
              </a:spcAft>
              <a:buClr>
                <a:srgbClr val="5A6670"/>
              </a:buClr>
              <a:buSzPct val="90000"/>
              <a:buFont typeface="Arial" panose="020B0604020202020204" pitchFamily="34" charset="0"/>
              <a:buChar char="•"/>
              <a:tabLst/>
              <a:defRPr/>
            </a:pPr>
            <a:r>
              <a:rPr kumimoji="0" lang="en-US" sz="2000" b="0" i="0" u="none" strike="noStrike" kern="1200" cap="none" spc="0" normalizeH="0" baseline="0" noProof="0" dirty="0">
                <a:ln>
                  <a:noFill/>
                </a:ln>
                <a:solidFill>
                  <a:srgbClr val="008AAB"/>
                </a:solidFill>
                <a:effectLst/>
                <a:uLnTx/>
                <a:uFillTx/>
                <a:latin typeface="Montserrat Bold" panose="020B0604020202020204"/>
                <a:ea typeface="+mn-ea"/>
                <a:cs typeface="+mn-cs"/>
              </a:rPr>
              <a:t>Add and manage </a:t>
            </a:r>
            <a:r>
              <a:rPr kumimoji="0" lang="en-US" sz="2000" b="0" i="0" u="none" strike="noStrike" kern="1200" cap="none" spc="0" normalizeH="0" baseline="0" noProof="0" dirty="0">
                <a:ln>
                  <a:noFill/>
                </a:ln>
                <a:solidFill>
                  <a:srgbClr val="008AAB"/>
                </a:solidFill>
                <a:effectLst/>
                <a:uLnTx/>
                <a:uFillTx/>
                <a:latin typeface="Montserrat Light" panose="02020603050405020304"/>
                <a:ea typeface="+mn-ea"/>
                <a:cs typeface="+mn-cs"/>
              </a:rPr>
              <a:t>customers</a:t>
            </a:r>
          </a:p>
          <a:p>
            <a:pPr marL="306910" marR="0" lvl="0" indent="-306910" algn="l" defTabSz="914377" rtl="0" eaLnBrk="1" fontAlgn="auto" latinLnBrk="0" hangingPunct="1">
              <a:lnSpc>
                <a:spcPct val="100000"/>
              </a:lnSpc>
              <a:spcBef>
                <a:spcPts val="800"/>
              </a:spcBef>
              <a:spcAft>
                <a:spcPts val="0"/>
              </a:spcAft>
              <a:buClr>
                <a:srgbClr val="5A6670"/>
              </a:buClr>
              <a:buSzPct val="90000"/>
              <a:buFont typeface="Arial" panose="020B0604020202020204" pitchFamily="34" charset="0"/>
              <a:buChar char="•"/>
              <a:tabLst/>
              <a:defRPr/>
            </a:pPr>
            <a:r>
              <a:rPr kumimoji="0" lang="en-US" sz="2000" b="0" i="0" u="none" strike="noStrike" kern="1200" cap="none" spc="0" normalizeH="0" baseline="0" noProof="0" dirty="0">
                <a:ln>
                  <a:noFill/>
                </a:ln>
                <a:solidFill>
                  <a:srgbClr val="008AAB"/>
                </a:solidFill>
                <a:effectLst/>
                <a:uLnTx/>
                <a:uFillTx/>
                <a:latin typeface="Montserrat Light" panose="02020603050405020304"/>
                <a:ea typeface="+mn-ea"/>
                <a:cs typeface="+mn-cs"/>
              </a:rPr>
              <a:t>Track and manage </a:t>
            </a:r>
            <a:r>
              <a:rPr kumimoji="0" lang="en-US" sz="2000" b="0" i="0" u="none" strike="noStrike" kern="1200" cap="none" spc="0" normalizeH="0" baseline="0" noProof="0" dirty="0">
                <a:ln>
                  <a:noFill/>
                </a:ln>
                <a:solidFill>
                  <a:srgbClr val="008AAB"/>
                </a:solidFill>
                <a:effectLst/>
                <a:uLnTx/>
                <a:uFillTx/>
                <a:latin typeface="Montserrat Bold" panose="020B0604020202020204"/>
                <a:ea typeface="+mn-ea"/>
                <a:cs typeface="+mn-cs"/>
              </a:rPr>
              <a:t>all payments</a:t>
            </a:r>
          </a:p>
          <a:p>
            <a:pPr marL="306910" marR="0" lvl="0" indent="-306910" algn="l" defTabSz="914377" rtl="0" eaLnBrk="1" fontAlgn="auto" latinLnBrk="0" hangingPunct="1">
              <a:lnSpc>
                <a:spcPct val="100000"/>
              </a:lnSpc>
              <a:spcBef>
                <a:spcPts val="800"/>
              </a:spcBef>
              <a:spcAft>
                <a:spcPts val="0"/>
              </a:spcAft>
              <a:buClr>
                <a:srgbClr val="5A6670"/>
              </a:buClr>
              <a:buSzPct val="90000"/>
              <a:buFont typeface="Arial" panose="020B0604020202020204" pitchFamily="34" charset="0"/>
              <a:buChar char="•"/>
              <a:tabLst/>
              <a:defRPr/>
            </a:pPr>
            <a:r>
              <a:rPr kumimoji="0" lang="en-US" sz="2000" b="0" i="0" u="none" strike="noStrike" kern="1200" cap="none" spc="0" normalizeH="0" baseline="0" noProof="0" dirty="0">
                <a:ln>
                  <a:noFill/>
                </a:ln>
                <a:solidFill>
                  <a:srgbClr val="008AAB"/>
                </a:solidFill>
                <a:effectLst/>
                <a:uLnTx/>
                <a:uFillTx/>
                <a:latin typeface="Montserrat Bold" panose="020B0604020202020204"/>
                <a:ea typeface="+mn-ea"/>
                <a:cs typeface="+mn-cs"/>
              </a:rPr>
              <a:t>Add and manage </a:t>
            </a:r>
            <a:r>
              <a:rPr kumimoji="0" lang="en-US" sz="2000" b="0" i="0" u="none" strike="noStrike" kern="1200" cap="none" spc="0" normalizeH="0" baseline="0" noProof="0" dirty="0">
                <a:ln>
                  <a:noFill/>
                </a:ln>
                <a:solidFill>
                  <a:srgbClr val="008AAB"/>
                </a:solidFill>
                <a:effectLst/>
                <a:uLnTx/>
                <a:uFillTx/>
                <a:latin typeface="Montserrat Light" panose="02020603050405020304"/>
                <a:ea typeface="+mn-ea"/>
                <a:cs typeface="+mn-cs"/>
              </a:rPr>
              <a:t>products &amp; services</a:t>
            </a:r>
          </a:p>
          <a:p>
            <a:pPr marL="306910" marR="0" lvl="0" indent="-306910" algn="l" defTabSz="914377" rtl="0" eaLnBrk="1" fontAlgn="auto" latinLnBrk="0" hangingPunct="1">
              <a:lnSpc>
                <a:spcPct val="100000"/>
              </a:lnSpc>
              <a:spcBef>
                <a:spcPts val="800"/>
              </a:spcBef>
              <a:spcAft>
                <a:spcPts val="0"/>
              </a:spcAft>
              <a:buClr>
                <a:srgbClr val="5A6670"/>
              </a:buClr>
              <a:buSzPct val="90000"/>
              <a:buFont typeface="Arial" panose="020B0604020202020204" pitchFamily="34" charset="0"/>
              <a:buChar char="•"/>
              <a:tabLst/>
              <a:defRPr/>
            </a:pPr>
            <a:r>
              <a:rPr kumimoji="0" lang="en-US" sz="2000" b="0" i="0" u="none" strike="noStrike" kern="1200" cap="none" spc="0" normalizeH="0" baseline="0" noProof="0" dirty="0">
                <a:ln>
                  <a:noFill/>
                </a:ln>
                <a:solidFill>
                  <a:srgbClr val="008AAB"/>
                </a:solidFill>
                <a:effectLst/>
                <a:uLnTx/>
                <a:uFillTx/>
                <a:latin typeface="Montserrat Light" panose="02020603050405020304"/>
                <a:ea typeface="+mn-ea"/>
                <a:cs typeface="+mn-cs"/>
              </a:rPr>
              <a:t>Customizable </a:t>
            </a:r>
            <a:r>
              <a:rPr kumimoji="0" lang="en-US" sz="2000" b="0" i="0" u="none" strike="noStrike" kern="1200" cap="none" spc="0" normalizeH="0" baseline="0" noProof="0" dirty="0">
                <a:ln>
                  <a:noFill/>
                </a:ln>
                <a:solidFill>
                  <a:srgbClr val="008AAB"/>
                </a:solidFill>
                <a:effectLst/>
                <a:uLnTx/>
                <a:uFillTx/>
                <a:latin typeface="Montserrat Bold" panose="020B0604020202020204"/>
                <a:ea typeface="+mn-ea"/>
                <a:cs typeface="+mn-cs"/>
              </a:rPr>
              <a:t>invoice template</a:t>
            </a:r>
          </a:p>
        </p:txBody>
      </p:sp>
      <p:pic>
        <p:nvPicPr>
          <p:cNvPr id="24" name="Graphic 23">
            <a:extLst>
              <a:ext uri="{FF2B5EF4-FFF2-40B4-BE49-F238E27FC236}">
                <a16:creationId xmlns:a16="http://schemas.microsoft.com/office/drawing/2014/main" id="{A9721C76-6974-4068-D809-9B30580AE4F0}"/>
              </a:ext>
            </a:extLst>
          </p:cNvPr>
          <p:cNvPicPr>
            <a:picLocks noChangeAspect="1"/>
          </p:cNvPicPr>
          <p:nvPr/>
        </p:nvPicPr>
        <p:blipFill>
          <a:blip r:embed="rId13">
            <a:extLst>
              <a:ext uri="{96DAC541-7B7A-43D3-8B79-37D633B846F1}">
                <asvg:svgBlip xmlns:asvg="http://schemas.microsoft.com/office/drawing/2016/SVG/main" r:embed="rId14"/>
              </a:ext>
            </a:extLst>
          </a:blip>
          <a:stretch>
            <a:fillRect/>
          </a:stretch>
        </p:blipFill>
        <p:spPr>
          <a:xfrm rot="16200000">
            <a:off x="-1106528" y="5393854"/>
            <a:ext cx="4256719" cy="2128360"/>
          </a:xfrm>
          <a:prstGeom prst="rect">
            <a:avLst/>
          </a:prstGeom>
        </p:spPr>
      </p:pic>
      <p:pic>
        <p:nvPicPr>
          <p:cNvPr id="26" name="Graphic 25">
            <a:extLst>
              <a:ext uri="{FF2B5EF4-FFF2-40B4-BE49-F238E27FC236}">
                <a16:creationId xmlns:a16="http://schemas.microsoft.com/office/drawing/2014/main" id="{5653BECA-6AF4-6399-8DD1-7E25132C71D1}"/>
              </a:ext>
            </a:extLst>
          </p:cNvPr>
          <p:cNvPicPr>
            <a:picLocks noChangeAspect="1"/>
          </p:cNvPicPr>
          <p:nvPr/>
        </p:nvPicPr>
        <p:blipFill>
          <a:blip r:embed="rId15">
            <a:extLst>
              <a:ext uri="{28A0092B-C50C-407E-A947-70E740481C1C}">
                <a14:useLocalDpi xmlns:a14="http://schemas.microsoft.com/office/drawing/2010/main"/>
              </a:ext>
              <a:ext uri="{96DAC541-7B7A-43D3-8B79-37D633B846F1}">
                <asvg:svgBlip xmlns:asvg="http://schemas.microsoft.com/office/drawing/2016/SVG/main" r:embed="rId16"/>
              </a:ext>
            </a:extLst>
          </a:blip>
          <a:srcRect t="44662"/>
          <a:stretch>
            <a:fillRect/>
          </a:stretch>
        </p:blipFill>
        <p:spPr>
          <a:xfrm rot="12600000" flipH="1" flipV="1">
            <a:off x="17833297" y="-4002208"/>
            <a:ext cx="3337570" cy="3036272"/>
          </a:xfrm>
          <a:custGeom>
            <a:avLst/>
            <a:gdLst>
              <a:gd name="connsiteX0" fmla="*/ 4486258 w 4486258"/>
              <a:gd name="connsiteY0" fmla="*/ 4081262 h 4081262"/>
              <a:gd name="connsiteX1" fmla="*/ 0 w 4486258"/>
              <a:gd name="connsiteY1" fmla="*/ 4081262 h 4081262"/>
              <a:gd name="connsiteX2" fmla="*/ 0 w 4486258"/>
              <a:gd name="connsiteY2" fmla="*/ 1412885 h 4081262"/>
              <a:gd name="connsiteX3" fmla="*/ 2447189 w 4486258"/>
              <a:gd name="connsiteY3" fmla="*/ 0 h 4081262"/>
              <a:gd name="connsiteX4" fmla="*/ 4486258 w 4486258"/>
              <a:gd name="connsiteY4" fmla="*/ 3531771 h 40812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486258" h="4081262">
                <a:moveTo>
                  <a:pt x="4486258" y="4081262"/>
                </a:moveTo>
                <a:lnTo>
                  <a:pt x="0" y="4081262"/>
                </a:lnTo>
                <a:lnTo>
                  <a:pt x="0" y="1412885"/>
                </a:lnTo>
                <a:lnTo>
                  <a:pt x="2447189" y="0"/>
                </a:lnTo>
                <a:lnTo>
                  <a:pt x="4486258" y="3531771"/>
                </a:lnTo>
                <a:close/>
              </a:path>
            </a:pathLst>
          </a:custGeom>
        </p:spPr>
      </p:pic>
      <p:sp>
        <p:nvSpPr>
          <p:cNvPr id="30" name="Freeform 29">
            <a:extLst>
              <a:ext uri="{FF2B5EF4-FFF2-40B4-BE49-F238E27FC236}">
                <a16:creationId xmlns:a16="http://schemas.microsoft.com/office/drawing/2014/main" id="{054DBC0F-EFEC-B782-F983-1BC6C5E3558B}"/>
              </a:ext>
            </a:extLst>
          </p:cNvPr>
          <p:cNvSpPr/>
          <p:nvPr/>
        </p:nvSpPr>
        <p:spPr>
          <a:xfrm rot="10800000" flipH="1" flipV="1">
            <a:off x="323681" y="-449700"/>
            <a:ext cx="1665643" cy="7015064"/>
          </a:xfrm>
          <a:custGeom>
            <a:avLst/>
            <a:gdLst>
              <a:gd name="connsiteX0" fmla="*/ 0 w 3847070"/>
              <a:gd name="connsiteY0" fmla="*/ 0 h 3351991"/>
              <a:gd name="connsiteX1" fmla="*/ 3847070 w 3847070"/>
              <a:gd name="connsiteY1" fmla="*/ 0 h 3351991"/>
              <a:gd name="connsiteX2" fmla="*/ 3847070 w 3847070"/>
              <a:gd name="connsiteY2" fmla="*/ 3351991 h 3351991"/>
              <a:gd name="connsiteX3" fmla="*/ 1274467 w 3847070"/>
              <a:gd name="connsiteY3" fmla="*/ 3351991 h 3351991"/>
              <a:gd name="connsiteX4" fmla="*/ 0 w 3847070"/>
              <a:gd name="connsiteY4" fmla="*/ 2077524 h 3351991"/>
              <a:gd name="connsiteX0" fmla="*/ 3847070 w 3938510"/>
              <a:gd name="connsiteY0" fmla="*/ 0 h 3351991"/>
              <a:gd name="connsiteX1" fmla="*/ 3847070 w 3938510"/>
              <a:gd name="connsiteY1" fmla="*/ 3351991 h 3351991"/>
              <a:gd name="connsiteX2" fmla="*/ 1274467 w 3938510"/>
              <a:gd name="connsiteY2" fmla="*/ 3351991 h 3351991"/>
              <a:gd name="connsiteX3" fmla="*/ 0 w 3938510"/>
              <a:gd name="connsiteY3" fmla="*/ 2077524 h 3351991"/>
              <a:gd name="connsiteX4" fmla="*/ 0 w 3938510"/>
              <a:gd name="connsiteY4" fmla="*/ 0 h 3351991"/>
              <a:gd name="connsiteX5" fmla="*/ 3938510 w 3938510"/>
              <a:gd name="connsiteY5" fmla="*/ 91440 h 3351991"/>
              <a:gd name="connsiteX0" fmla="*/ 3847070 w 3847070"/>
              <a:gd name="connsiteY0" fmla="*/ 0 h 3351991"/>
              <a:gd name="connsiteX1" fmla="*/ 3847070 w 3847070"/>
              <a:gd name="connsiteY1" fmla="*/ 3351991 h 3351991"/>
              <a:gd name="connsiteX2" fmla="*/ 1274467 w 3847070"/>
              <a:gd name="connsiteY2" fmla="*/ 3351991 h 3351991"/>
              <a:gd name="connsiteX3" fmla="*/ 0 w 3847070"/>
              <a:gd name="connsiteY3" fmla="*/ 2077524 h 3351991"/>
              <a:gd name="connsiteX4" fmla="*/ 0 w 3847070"/>
              <a:gd name="connsiteY4" fmla="*/ 0 h 3351991"/>
              <a:gd name="connsiteX0" fmla="*/ 3847070 w 3847070"/>
              <a:gd name="connsiteY0" fmla="*/ 3351991 h 3351991"/>
              <a:gd name="connsiteX1" fmla="*/ 1274467 w 3847070"/>
              <a:gd name="connsiteY1" fmla="*/ 3351991 h 3351991"/>
              <a:gd name="connsiteX2" fmla="*/ 0 w 3847070"/>
              <a:gd name="connsiteY2" fmla="*/ 2077524 h 3351991"/>
              <a:gd name="connsiteX3" fmla="*/ 0 w 3847070"/>
              <a:gd name="connsiteY3" fmla="*/ 0 h 3351991"/>
              <a:gd name="connsiteX0" fmla="*/ 3847070 w 3847070"/>
              <a:gd name="connsiteY0" fmla="*/ 4258154 h 4258154"/>
              <a:gd name="connsiteX1" fmla="*/ 1274467 w 3847070"/>
              <a:gd name="connsiteY1" fmla="*/ 4258154 h 4258154"/>
              <a:gd name="connsiteX2" fmla="*/ 0 w 3847070"/>
              <a:gd name="connsiteY2" fmla="*/ 2983687 h 4258154"/>
              <a:gd name="connsiteX3" fmla="*/ 0 w 3847070"/>
              <a:gd name="connsiteY3" fmla="*/ 0 h 4258154"/>
              <a:gd name="connsiteX0" fmla="*/ 3847070 w 3847070"/>
              <a:gd name="connsiteY0" fmla="*/ 4258154 h 4258859"/>
              <a:gd name="connsiteX1" fmla="*/ 1302952 w 3847070"/>
              <a:gd name="connsiteY1" fmla="*/ 4258859 h 4258859"/>
              <a:gd name="connsiteX2" fmla="*/ 1274467 w 3847070"/>
              <a:gd name="connsiteY2" fmla="*/ 4258154 h 4258859"/>
              <a:gd name="connsiteX3" fmla="*/ 0 w 3847070"/>
              <a:gd name="connsiteY3" fmla="*/ 2983687 h 4258859"/>
              <a:gd name="connsiteX4" fmla="*/ 0 w 3847070"/>
              <a:gd name="connsiteY4" fmla="*/ 0 h 4258859"/>
              <a:gd name="connsiteX0" fmla="*/ 1302952 w 1302952"/>
              <a:gd name="connsiteY0" fmla="*/ 4258859 h 4258859"/>
              <a:gd name="connsiteX1" fmla="*/ 1274467 w 1302952"/>
              <a:gd name="connsiteY1" fmla="*/ 4258154 h 4258859"/>
              <a:gd name="connsiteX2" fmla="*/ 0 w 1302952"/>
              <a:gd name="connsiteY2" fmla="*/ 2983687 h 4258859"/>
              <a:gd name="connsiteX3" fmla="*/ 0 w 1302952"/>
              <a:gd name="connsiteY3" fmla="*/ 0 h 4258859"/>
              <a:gd name="connsiteX0" fmla="*/ 1302952 w 1302952"/>
              <a:gd name="connsiteY0" fmla="*/ 4720323 h 4720323"/>
              <a:gd name="connsiteX1" fmla="*/ 1274467 w 1302952"/>
              <a:gd name="connsiteY1" fmla="*/ 4719618 h 4720323"/>
              <a:gd name="connsiteX2" fmla="*/ 0 w 1302952"/>
              <a:gd name="connsiteY2" fmla="*/ 3445151 h 4720323"/>
              <a:gd name="connsiteX3" fmla="*/ 0 w 1302952"/>
              <a:gd name="connsiteY3" fmla="*/ 0 h 4720323"/>
            </a:gdLst>
            <a:ahLst/>
            <a:cxnLst>
              <a:cxn ang="0">
                <a:pos x="connsiteX0" y="connsiteY0"/>
              </a:cxn>
              <a:cxn ang="0">
                <a:pos x="connsiteX1" y="connsiteY1"/>
              </a:cxn>
              <a:cxn ang="0">
                <a:pos x="connsiteX2" y="connsiteY2"/>
              </a:cxn>
              <a:cxn ang="0">
                <a:pos x="connsiteX3" y="connsiteY3"/>
              </a:cxn>
            </a:cxnLst>
            <a:rect l="l" t="t" r="r" b="b"/>
            <a:pathLst>
              <a:path w="1302952" h="4720323">
                <a:moveTo>
                  <a:pt x="1302952" y="4720323"/>
                </a:moveTo>
                <a:lnTo>
                  <a:pt x="1274467" y="4719618"/>
                </a:lnTo>
                <a:cubicBezTo>
                  <a:pt x="570598" y="4719618"/>
                  <a:pt x="0" y="4149020"/>
                  <a:pt x="0" y="3445151"/>
                </a:cubicBezTo>
                <a:lnTo>
                  <a:pt x="0" y="0"/>
                </a:lnTo>
              </a:path>
            </a:pathLst>
          </a:custGeom>
          <a:noFill/>
          <a:ln w="12700" cap="rnd">
            <a:solidFill>
              <a:schemeClr val="accent2"/>
            </a:solidFill>
            <a:prstDash val="sysDot"/>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1219170" rtl="0" eaLnBrk="1" fontAlgn="auto" latinLnBrk="0" hangingPunct="1">
              <a:lnSpc>
                <a:spcPct val="100000"/>
              </a:lnSpc>
              <a:spcBef>
                <a:spcPts val="0"/>
              </a:spcBef>
              <a:spcAft>
                <a:spcPts val="0"/>
              </a:spcAft>
              <a:buClr>
                <a:srgbClr val="000000"/>
              </a:buClr>
              <a:buSzTx/>
              <a:buFontTx/>
              <a:buNone/>
              <a:tabLst/>
              <a:defRPr/>
            </a:pPr>
            <a:endParaRPr kumimoji="0" lang="en-US" sz="1867" b="0" i="0" u="none" strike="noStrike" kern="0" cap="none" spc="0" normalizeH="0" baseline="0" noProof="0">
              <a:ln>
                <a:noFill/>
              </a:ln>
              <a:solidFill>
                <a:srgbClr val="FFFFFF"/>
              </a:solidFill>
              <a:effectLst/>
              <a:uLnTx/>
              <a:uFillTx/>
              <a:latin typeface="Montserrat Light" panose="02020603050405020304"/>
              <a:ea typeface="+mn-ea"/>
              <a:cs typeface="+mn-cs"/>
              <a:sym typeface="Arial"/>
            </a:endParaRPr>
          </a:p>
        </p:txBody>
      </p:sp>
      <p:cxnSp>
        <p:nvCxnSpPr>
          <p:cNvPr id="32" name="Straight Connector 31">
            <a:extLst>
              <a:ext uri="{FF2B5EF4-FFF2-40B4-BE49-F238E27FC236}">
                <a16:creationId xmlns:a16="http://schemas.microsoft.com/office/drawing/2014/main" id="{BB94BFE3-13FA-C3A7-46C3-B8AC742DDE8B}"/>
              </a:ext>
            </a:extLst>
          </p:cNvPr>
          <p:cNvCxnSpPr>
            <a:cxnSpLocks/>
          </p:cNvCxnSpPr>
          <p:nvPr/>
        </p:nvCxnSpPr>
        <p:spPr>
          <a:xfrm rot="5400000">
            <a:off x="1144" y="3656088"/>
            <a:ext cx="645071" cy="0"/>
          </a:xfrm>
          <a:prstGeom prst="line">
            <a:avLst/>
          </a:prstGeom>
          <a:ln w="41275">
            <a:solidFill>
              <a:schemeClr val="accent4"/>
            </a:solidFill>
          </a:ln>
        </p:spPr>
        <p:style>
          <a:lnRef idx="1">
            <a:schemeClr val="accent1"/>
          </a:lnRef>
          <a:fillRef idx="0">
            <a:schemeClr val="accent1"/>
          </a:fillRef>
          <a:effectRef idx="0">
            <a:schemeClr val="accent1"/>
          </a:effectRef>
          <a:fontRef idx="minor">
            <a:schemeClr val="tx1"/>
          </a:fontRef>
        </p:style>
      </p:cxnSp>
      <p:sp>
        <p:nvSpPr>
          <p:cNvPr id="33" name="Freeform 32">
            <a:extLst>
              <a:ext uri="{FF2B5EF4-FFF2-40B4-BE49-F238E27FC236}">
                <a16:creationId xmlns:a16="http://schemas.microsoft.com/office/drawing/2014/main" id="{3F3B40B2-E5AF-D805-7ACB-6BA945ED6488}"/>
              </a:ext>
            </a:extLst>
          </p:cNvPr>
          <p:cNvSpPr/>
          <p:nvPr/>
        </p:nvSpPr>
        <p:spPr>
          <a:xfrm flipH="1" flipV="1">
            <a:off x="-3862122" y="6565365"/>
            <a:ext cx="7454560" cy="2502236"/>
          </a:xfrm>
          <a:custGeom>
            <a:avLst/>
            <a:gdLst>
              <a:gd name="connsiteX0" fmla="*/ 0 w 3847070"/>
              <a:gd name="connsiteY0" fmla="*/ 0 h 3351991"/>
              <a:gd name="connsiteX1" fmla="*/ 3847070 w 3847070"/>
              <a:gd name="connsiteY1" fmla="*/ 0 h 3351991"/>
              <a:gd name="connsiteX2" fmla="*/ 3847070 w 3847070"/>
              <a:gd name="connsiteY2" fmla="*/ 3351991 h 3351991"/>
              <a:gd name="connsiteX3" fmla="*/ 1274467 w 3847070"/>
              <a:gd name="connsiteY3" fmla="*/ 3351991 h 3351991"/>
              <a:gd name="connsiteX4" fmla="*/ 0 w 3847070"/>
              <a:gd name="connsiteY4" fmla="*/ 2077524 h 3351991"/>
              <a:gd name="connsiteX0" fmla="*/ 3847070 w 3938510"/>
              <a:gd name="connsiteY0" fmla="*/ 0 h 3351991"/>
              <a:gd name="connsiteX1" fmla="*/ 3847070 w 3938510"/>
              <a:gd name="connsiteY1" fmla="*/ 3351991 h 3351991"/>
              <a:gd name="connsiteX2" fmla="*/ 1274467 w 3938510"/>
              <a:gd name="connsiteY2" fmla="*/ 3351991 h 3351991"/>
              <a:gd name="connsiteX3" fmla="*/ 0 w 3938510"/>
              <a:gd name="connsiteY3" fmla="*/ 2077524 h 3351991"/>
              <a:gd name="connsiteX4" fmla="*/ 0 w 3938510"/>
              <a:gd name="connsiteY4" fmla="*/ 0 h 3351991"/>
              <a:gd name="connsiteX5" fmla="*/ 3938510 w 3938510"/>
              <a:gd name="connsiteY5" fmla="*/ 91440 h 3351991"/>
              <a:gd name="connsiteX0" fmla="*/ 3847070 w 3847070"/>
              <a:gd name="connsiteY0" fmla="*/ 0 h 3351991"/>
              <a:gd name="connsiteX1" fmla="*/ 3847070 w 3847070"/>
              <a:gd name="connsiteY1" fmla="*/ 3351991 h 3351991"/>
              <a:gd name="connsiteX2" fmla="*/ 1274467 w 3847070"/>
              <a:gd name="connsiteY2" fmla="*/ 3351991 h 3351991"/>
              <a:gd name="connsiteX3" fmla="*/ 0 w 3847070"/>
              <a:gd name="connsiteY3" fmla="*/ 2077524 h 3351991"/>
              <a:gd name="connsiteX4" fmla="*/ 0 w 3847070"/>
              <a:gd name="connsiteY4" fmla="*/ 0 h 3351991"/>
              <a:gd name="connsiteX0" fmla="*/ 3847070 w 3847070"/>
              <a:gd name="connsiteY0" fmla="*/ 3351991 h 3351991"/>
              <a:gd name="connsiteX1" fmla="*/ 1274467 w 3847070"/>
              <a:gd name="connsiteY1" fmla="*/ 3351991 h 3351991"/>
              <a:gd name="connsiteX2" fmla="*/ 0 w 3847070"/>
              <a:gd name="connsiteY2" fmla="*/ 2077524 h 3351991"/>
              <a:gd name="connsiteX3" fmla="*/ 0 w 3847070"/>
              <a:gd name="connsiteY3" fmla="*/ 0 h 3351991"/>
              <a:gd name="connsiteX0" fmla="*/ 3847070 w 3847070"/>
              <a:gd name="connsiteY0" fmla="*/ 4258154 h 4258154"/>
              <a:gd name="connsiteX1" fmla="*/ 1274467 w 3847070"/>
              <a:gd name="connsiteY1" fmla="*/ 4258154 h 4258154"/>
              <a:gd name="connsiteX2" fmla="*/ 0 w 3847070"/>
              <a:gd name="connsiteY2" fmla="*/ 2983687 h 4258154"/>
              <a:gd name="connsiteX3" fmla="*/ 0 w 3847070"/>
              <a:gd name="connsiteY3" fmla="*/ 0 h 4258154"/>
              <a:gd name="connsiteX0" fmla="*/ 8272339 w 8272339"/>
              <a:gd name="connsiteY0" fmla="*/ 4258154 h 4258154"/>
              <a:gd name="connsiteX1" fmla="*/ 1274467 w 8272339"/>
              <a:gd name="connsiteY1" fmla="*/ 4258154 h 4258154"/>
              <a:gd name="connsiteX2" fmla="*/ 0 w 8272339"/>
              <a:gd name="connsiteY2" fmla="*/ 2983687 h 4258154"/>
              <a:gd name="connsiteX3" fmla="*/ 0 w 8272339"/>
              <a:gd name="connsiteY3" fmla="*/ 0 h 4258154"/>
              <a:gd name="connsiteX0" fmla="*/ 8272339 w 8272339"/>
              <a:gd name="connsiteY0" fmla="*/ 2140083 h 2140083"/>
              <a:gd name="connsiteX1" fmla="*/ 1274467 w 8272339"/>
              <a:gd name="connsiteY1" fmla="*/ 2140083 h 2140083"/>
              <a:gd name="connsiteX2" fmla="*/ 0 w 8272339"/>
              <a:gd name="connsiteY2" fmla="*/ 865616 h 2140083"/>
              <a:gd name="connsiteX3" fmla="*/ 14093 w 8272339"/>
              <a:gd name="connsiteY3" fmla="*/ 0 h 2140083"/>
            </a:gdLst>
            <a:ahLst/>
            <a:cxnLst>
              <a:cxn ang="0">
                <a:pos x="connsiteX0" y="connsiteY0"/>
              </a:cxn>
              <a:cxn ang="0">
                <a:pos x="connsiteX1" y="connsiteY1"/>
              </a:cxn>
              <a:cxn ang="0">
                <a:pos x="connsiteX2" y="connsiteY2"/>
              </a:cxn>
              <a:cxn ang="0">
                <a:pos x="connsiteX3" y="connsiteY3"/>
              </a:cxn>
            </a:cxnLst>
            <a:rect l="l" t="t" r="r" b="b"/>
            <a:pathLst>
              <a:path w="8272339" h="2140083">
                <a:moveTo>
                  <a:pt x="8272339" y="2140083"/>
                </a:moveTo>
                <a:lnTo>
                  <a:pt x="1274467" y="2140083"/>
                </a:lnTo>
                <a:cubicBezTo>
                  <a:pt x="570598" y="2140083"/>
                  <a:pt x="0" y="1569485"/>
                  <a:pt x="0" y="865616"/>
                </a:cubicBezTo>
                <a:lnTo>
                  <a:pt x="14093" y="0"/>
                </a:lnTo>
              </a:path>
            </a:pathLst>
          </a:custGeom>
          <a:noFill/>
          <a:ln w="12700" cap="rnd">
            <a:solidFill>
              <a:schemeClr val="accent2"/>
            </a:solidFill>
            <a:prstDash val="sysDot"/>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1219170" rtl="0" eaLnBrk="1" fontAlgn="auto" latinLnBrk="0" hangingPunct="1">
              <a:lnSpc>
                <a:spcPct val="100000"/>
              </a:lnSpc>
              <a:spcBef>
                <a:spcPts val="0"/>
              </a:spcBef>
              <a:spcAft>
                <a:spcPts val="0"/>
              </a:spcAft>
              <a:buClr>
                <a:srgbClr val="000000"/>
              </a:buClr>
              <a:buSzTx/>
              <a:buFontTx/>
              <a:buNone/>
              <a:tabLst/>
              <a:defRPr/>
            </a:pPr>
            <a:endParaRPr kumimoji="0" lang="en-US" sz="1867" b="0" i="0" u="none" strike="noStrike" kern="0" cap="none" spc="0" normalizeH="0" baseline="0" noProof="0">
              <a:ln>
                <a:noFill/>
              </a:ln>
              <a:solidFill>
                <a:srgbClr val="FFFFFF"/>
              </a:solidFill>
              <a:effectLst/>
              <a:uLnTx/>
              <a:uFillTx/>
              <a:latin typeface="Montserrat Light" panose="02020603050405020304"/>
              <a:ea typeface="+mn-ea"/>
              <a:cs typeface="+mn-cs"/>
              <a:sym typeface="Arial"/>
            </a:endParaRPr>
          </a:p>
        </p:txBody>
      </p:sp>
      <p:cxnSp>
        <p:nvCxnSpPr>
          <p:cNvPr id="34" name="Straight Connector 33">
            <a:extLst>
              <a:ext uri="{FF2B5EF4-FFF2-40B4-BE49-F238E27FC236}">
                <a16:creationId xmlns:a16="http://schemas.microsoft.com/office/drawing/2014/main" id="{25AACC82-E0F7-123B-3CB8-1859317E24F3}"/>
              </a:ext>
            </a:extLst>
          </p:cNvPr>
          <p:cNvCxnSpPr>
            <a:cxnSpLocks/>
          </p:cNvCxnSpPr>
          <p:nvPr/>
        </p:nvCxnSpPr>
        <p:spPr>
          <a:xfrm flipH="1" flipV="1">
            <a:off x="-1874242" y="6565365"/>
            <a:ext cx="1512300" cy="3"/>
          </a:xfrm>
          <a:prstGeom prst="line">
            <a:avLst/>
          </a:prstGeom>
          <a:ln w="41275">
            <a:solidFill>
              <a:schemeClr val="accent4"/>
            </a:solidFill>
          </a:ln>
        </p:spPr>
        <p:style>
          <a:lnRef idx="1">
            <a:schemeClr val="accent1"/>
          </a:lnRef>
          <a:fillRef idx="0">
            <a:schemeClr val="accent1"/>
          </a:fillRef>
          <a:effectRef idx="0">
            <a:schemeClr val="accent1"/>
          </a:effectRef>
          <a:fontRef idx="minor">
            <a:schemeClr val="tx1"/>
          </a:fontRef>
        </p:style>
      </p:cxnSp>
      <p:pic>
        <p:nvPicPr>
          <p:cNvPr id="43" name="Graphic 42">
            <a:extLst>
              <a:ext uri="{FF2B5EF4-FFF2-40B4-BE49-F238E27FC236}">
                <a16:creationId xmlns:a16="http://schemas.microsoft.com/office/drawing/2014/main" id="{86A80EE5-DB7A-4D42-AEC3-F0D88DC2915D}"/>
              </a:ext>
            </a:extLst>
          </p:cNvPr>
          <p:cNvPicPr>
            <a:picLocks noChangeAspect="1"/>
          </p:cNvPicPr>
          <p:nvPr/>
        </p:nvPicPr>
        <p:blipFill>
          <a:blip r:embed="rId17">
            <a:extLst>
              <a:ext uri="{96DAC541-7B7A-43D3-8B79-37D633B846F1}">
                <asvg:svgBlip xmlns:asvg="http://schemas.microsoft.com/office/drawing/2016/SVG/main" r:embed="rId18"/>
              </a:ext>
            </a:extLst>
          </a:blip>
          <a:srcRect/>
          <a:stretch/>
        </p:blipFill>
        <p:spPr>
          <a:xfrm>
            <a:off x="570796" y="3953586"/>
            <a:ext cx="1005840" cy="1005840"/>
          </a:xfrm>
          <a:prstGeom prst="rect">
            <a:avLst/>
          </a:prstGeom>
        </p:spPr>
      </p:pic>
      <p:sp>
        <p:nvSpPr>
          <p:cNvPr id="47" name="Title 1">
            <a:extLst>
              <a:ext uri="{FF2B5EF4-FFF2-40B4-BE49-F238E27FC236}">
                <a16:creationId xmlns:a16="http://schemas.microsoft.com/office/drawing/2014/main" id="{7A59E17A-9E21-82FB-FDAF-DB1BF872B5E1}"/>
              </a:ext>
            </a:extLst>
          </p:cNvPr>
          <p:cNvSpPr txBox="1">
            <a:spLocks/>
          </p:cNvSpPr>
          <p:nvPr/>
        </p:nvSpPr>
        <p:spPr>
          <a:xfrm>
            <a:off x="6012885" y="2812353"/>
            <a:ext cx="4133727" cy="1233294"/>
          </a:xfrm>
          <a:prstGeom prst="rect">
            <a:avLst/>
          </a:prstGeom>
        </p:spPr>
        <p:txBody>
          <a:bodyPr anchor="ctr"/>
          <a:lstStyle>
            <a:lvl1pPr algn="l" defTabSz="914377" rtl="0" eaLnBrk="1" latinLnBrk="0" hangingPunct="1">
              <a:lnSpc>
                <a:spcPct val="90000"/>
              </a:lnSpc>
              <a:spcBef>
                <a:spcPct val="0"/>
              </a:spcBef>
              <a:buNone/>
              <a:defRPr sz="3200" b="1" i="0" kern="1200">
                <a:solidFill>
                  <a:schemeClr val="bg1"/>
                </a:solidFill>
                <a:latin typeface="+mj-lt"/>
                <a:ea typeface="+mj-ea"/>
                <a:cs typeface="+mj-cs"/>
              </a:defRPr>
            </a:lvl1pPr>
          </a:lstStyle>
          <a:p>
            <a:pPr marL="0" marR="0" lvl="0" indent="0" algn="ctr" defTabSz="914377" rtl="0" eaLnBrk="1" fontAlgn="auto" latinLnBrk="0" hangingPunct="1">
              <a:lnSpc>
                <a:spcPct val="90000"/>
              </a:lnSpc>
              <a:spcBef>
                <a:spcPct val="0"/>
              </a:spcBef>
              <a:spcAft>
                <a:spcPts val="0"/>
              </a:spcAft>
              <a:buClrTx/>
              <a:buSzTx/>
              <a:buFontTx/>
              <a:buNone/>
              <a:tabLst/>
              <a:defRPr/>
            </a:pPr>
            <a:r>
              <a:rPr kumimoji="0" lang="en-US" sz="2800" b="1" i="0" u="none" strike="noStrike" kern="1200" cap="none" spc="400" normalizeH="0" baseline="0" noProof="0" dirty="0">
                <a:ln>
                  <a:noFill/>
                </a:ln>
                <a:solidFill>
                  <a:srgbClr val="A2A9AD"/>
                </a:solidFill>
                <a:effectLst/>
                <a:uLnTx/>
                <a:uFillTx/>
                <a:latin typeface="Montserrat Bold" panose="020B0604020202020204"/>
                <a:ea typeface="+mj-ea"/>
                <a:cs typeface="+mj-cs"/>
              </a:rPr>
              <a:t>QR CODE FOR DONATIONS</a:t>
            </a:r>
          </a:p>
        </p:txBody>
      </p:sp>
      <p:sp>
        <p:nvSpPr>
          <p:cNvPr id="31750" name="TextBox 115">
            <a:extLst>
              <a:ext uri="{FF2B5EF4-FFF2-40B4-BE49-F238E27FC236}">
                <a16:creationId xmlns:a16="http://schemas.microsoft.com/office/drawing/2014/main" id="{DEB8C937-4B5D-438D-AC8F-B3D190EC08BA}"/>
              </a:ext>
            </a:extLst>
          </p:cNvPr>
          <p:cNvSpPr txBox="1">
            <a:spLocks noChangeArrowheads="1"/>
          </p:cNvSpPr>
          <p:nvPr/>
        </p:nvSpPr>
        <p:spPr bwMode="auto">
          <a:xfrm>
            <a:off x="5348672" y="3913691"/>
            <a:ext cx="5420928" cy="1754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685800" indent="-22860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defTabSz="914377">
              <a:lnSpc>
                <a:spcPct val="100000"/>
              </a:lnSpc>
              <a:spcBef>
                <a:spcPct val="0"/>
              </a:spcBef>
              <a:buClrTx/>
              <a:buNone/>
              <a:defRPr/>
            </a:pPr>
            <a:r>
              <a:rPr kumimoji="0" lang="en-US" altLang="ru-RU" sz="1800" b="0" i="0" u="none" strike="noStrike" kern="1200" cap="none" spc="0" normalizeH="0" baseline="0" noProof="0" dirty="0">
                <a:ln>
                  <a:noFill/>
                </a:ln>
                <a:solidFill>
                  <a:srgbClr val="FFFFFF"/>
                </a:solidFill>
                <a:effectLst/>
                <a:uLnTx/>
                <a:uFillTx/>
                <a:latin typeface="Montserrat" pitchFamily="2" charset="77"/>
                <a:ea typeface="+mn-ea"/>
                <a:cs typeface="Arial" panose="020B0604020202020204" pitchFamily="34" charset="0"/>
              </a:rPr>
              <a:t>Autobooks provides the non-profit with their own QR Code for download. If a non-profit is at an event, and wants to make their link even more accessible, they can print or download the QR code so donors can access it quickly with their own devices.</a:t>
            </a:r>
            <a:endParaRPr kumimoji="0" lang="ru-RU" altLang="ru-RU" sz="1600" b="0" i="0" u="none" strike="noStrike" kern="1200" cap="none" spc="0" normalizeH="0" baseline="0" noProof="0" dirty="0">
              <a:ln>
                <a:noFill/>
              </a:ln>
              <a:solidFill>
                <a:srgbClr val="FFFFFF"/>
              </a:solidFill>
              <a:effectLst/>
              <a:uLnTx/>
              <a:uFillTx/>
              <a:latin typeface="Montserrat" pitchFamily="2" charset="77"/>
              <a:ea typeface="+mn-ea"/>
              <a:cs typeface="Arial" panose="020B0604020202020204" pitchFamily="34" charset="0"/>
            </a:endParaRPr>
          </a:p>
        </p:txBody>
      </p:sp>
      <p:sp>
        <p:nvSpPr>
          <p:cNvPr id="32219" name="Slide Number Placeholder 5">
            <a:extLst>
              <a:ext uri="{FF2B5EF4-FFF2-40B4-BE49-F238E27FC236}">
                <a16:creationId xmlns:a16="http://schemas.microsoft.com/office/drawing/2014/main" id="{9471BB6F-5FEB-A9DA-2B8E-B85217AF684D}"/>
              </a:ext>
            </a:extLst>
          </p:cNvPr>
          <p:cNvSpPr txBox="1">
            <a:spLocks/>
          </p:cNvSpPr>
          <p:nvPr/>
        </p:nvSpPr>
        <p:spPr>
          <a:xfrm>
            <a:off x="234202" y="6354348"/>
            <a:ext cx="624000" cy="180000"/>
          </a:xfrm>
          <a:prstGeom prst="rect">
            <a:avLst/>
          </a:prstGeom>
        </p:spPr>
        <p:txBody>
          <a:bodyPr vert="horz" lIns="0" tIns="0" rIns="0" bIns="0" rtlCol="0" anchor="ctr"/>
          <a:lstStyle>
            <a:defPPr>
              <a:defRPr lang="fi-FI"/>
            </a:defPPr>
            <a:lvl1pPr marL="0" algn="r" defTabSz="914400" rtl="0" eaLnBrk="1" latinLnBrk="0" hangingPunct="1">
              <a:defRPr sz="900" kern="1200">
                <a:solidFill>
                  <a:schemeClr val="tx1">
                    <a:lumMod val="65000"/>
                    <a:lumOff val="3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377" rtl="0" eaLnBrk="1" fontAlgn="auto" latinLnBrk="0" hangingPunct="1">
              <a:lnSpc>
                <a:spcPct val="100000"/>
              </a:lnSpc>
              <a:spcBef>
                <a:spcPts val="0"/>
              </a:spcBef>
              <a:spcAft>
                <a:spcPts val="0"/>
              </a:spcAft>
              <a:buClrTx/>
              <a:buSzTx/>
              <a:buFontTx/>
              <a:buNone/>
              <a:tabLst/>
              <a:defRPr/>
            </a:pPr>
            <a:fld id="{C60C2248-B95D-984B-A0F4-42B9A4652AA7}" type="slidenum">
              <a:rPr kumimoji="0" lang="en-US" sz="1200" b="0" i="0" u="none" strike="noStrike" kern="1200" cap="none" spc="0" normalizeH="0" baseline="0" noProof="0">
                <a:ln>
                  <a:noFill/>
                </a:ln>
                <a:solidFill>
                  <a:srgbClr val="5B6670">
                    <a:lumMod val="65000"/>
                    <a:lumOff val="35000"/>
                  </a:srgbClr>
                </a:solidFill>
                <a:effectLst/>
                <a:uLnTx/>
                <a:uFillTx/>
                <a:latin typeface="Montserrat Light" panose="02020603050405020304"/>
                <a:ea typeface="+mn-ea"/>
                <a:cs typeface="+mn-cs"/>
              </a:rPr>
              <a:pPr marL="0" marR="0" lvl="0" indent="0" algn="r" defTabSz="914377" rtl="0" eaLnBrk="1" fontAlgn="auto" latinLnBrk="0" hangingPunct="1">
                <a:lnSpc>
                  <a:spcPct val="100000"/>
                </a:lnSpc>
                <a:spcBef>
                  <a:spcPts val="0"/>
                </a:spcBef>
                <a:spcAft>
                  <a:spcPts val="0"/>
                </a:spcAft>
                <a:buClrTx/>
                <a:buSzTx/>
                <a:buFontTx/>
                <a:buNone/>
                <a:tabLst/>
                <a:defRPr/>
              </a:pPr>
              <a:t>10</a:t>
            </a:fld>
            <a:endParaRPr kumimoji="0" lang="en-US" sz="1200" b="0" i="0" u="none" strike="noStrike" kern="1200" cap="none" spc="0" normalizeH="0" baseline="0" noProof="0" dirty="0">
              <a:ln>
                <a:noFill/>
              </a:ln>
              <a:solidFill>
                <a:srgbClr val="5B6670">
                  <a:lumMod val="65000"/>
                  <a:lumOff val="35000"/>
                </a:srgbClr>
              </a:solidFill>
              <a:effectLst/>
              <a:uLnTx/>
              <a:uFillTx/>
              <a:latin typeface="Montserrat Light" panose="02020603050405020304"/>
              <a:ea typeface="+mn-ea"/>
              <a:cs typeface="+mn-cs"/>
            </a:endParaRPr>
          </a:p>
        </p:txBody>
      </p:sp>
      <p:sp>
        <p:nvSpPr>
          <p:cNvPr id="32220" name="TextBox 32219">
            <a:extLst>
              <a:ext uri="{FF2B5EF4-FFF2-40B4-BE49-F238E27FC236}">
                <a16:creationId xmlns:a16="http://schemas.microsoft.com/office/drawing/2014/main" id="{8B271FC6-336D-7E1A-F86A-E86EDFB62634}"/>
              </a:ext>
            </a:extLst>
          </p:cNvPr>
          <p:cNvSpPr txBox="1"/>
          <p:nvPr/>
        </p:nvSpPr>
        <p:spPr>
          <a:xfrm>
            <a:off x="374530" y="673869"/>
            <a:ext cx="3430959" cy="1384995"/>
          </a:xfrm>
          <a:prstGeom prst="rect">
            <a:avLst/>
          </a:prstGeom>
          <a:noFill/>
        </p:spPr>
        <p:txBody>
          <a:bodyPr wrap="square" rtlCol="0">
            <a:spAutoFit/>
          </a:bodyPr>
          <a:lstStyle/>
          <a:p>
            <a:pPr marL="0" marR="0" lvl="0" indent="0" algn="ctr" defTabSz="1219170" rtl="0" eaLnBrk="1" fontAlgn="auto" latinLnBrk="0" hangingPunct="1">
              <a:lnSpc>
                <a:spcPct val="100000"/>
              </a:lnSpc>
              <a:spcBef>
                <a:spcPts val="0"/>
              </a:spcBef>
              <a:spcAft>
                <a:spcPts val="0"/>
              </a:spcAft>
              <a:buClr>
                <a:srgbClr val="000000"/>
              </a:buClr>
              <a:buSzTx/>
              <a:buFontTx/>
              <a:buNone/>
              <a:tabLst/>
              <a:defRPr/>
            </a:pPr>
            <a:r>
              <a:rPr kumimoji="0" lang="en-US" sz="2800" b="0" i="0" u="none" strike="noStrike" kern="0" cap="none" spc="400" normalizeH="0" baseline="0" noProof="0" dirty="0">
                <a:ln>
                  <a:noFill/>
                </a:ln>
                <a:solidFill>
                  <a:schemeClr val="tx2"/>
                </a:solidFill>
                <a:effectLst/>
                <a:uLnTx/>
                <a:uFillTx/>
                <a:latin typeface="Montserrat Bold" panose="020B0604020202020204"/>
                <a:ea typeface="+mn-ea"/>
                <a:cs typeface="Arial"/>
                <a:sym typeface="Arial"/>
              </a:rPr>
              <a:t>PAYMENT FLEXIBILITY MATTERS</a:t>
            </a:r>
          </a:p>
        </p:txBody>
      </p:sp>
      <p:sp>
        <p:nvSpPr>
          <p:cNvPr id="32221" name="TextBox 32220">
            <a:extLst>
              <a:ext uri="{FF2B5EF4-FFF2-40B4-BE49-F238E27FC236}">
                <a16:creationId xmlns:a16="http://schemas.microsoft.com/office/drawing/2014/main" id="{1499D357-4E4D-967B-3BDD-0A7D33639C1A}"/>
              </a:ext>
            </a:extLst>
          </p:cNvPr>
          <p:cNvSpPr txBox="1"/>
          <p:nvPr/>
        </p:nvSpPr>
        <p:spPr>
          <a:xfrm>
            <a:off x="612314" y="2192804"/>
            <a:ext cx="3133153" cy="1323439"/>
          </a:xfrm>
          <a:prstGeom prst="rect">
            <a:avLst/>
          </a:prstGeom>
          <a:noFill/>
        </p:spPr>
        <p:txBody>
          <a:bodyPr wrap="square">
            <a:spAutoFit/>
          </a:bodyP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schemeClr val="accent1"/>
                </a:solidFill>
                <a:effectLst/>
                <a:uLnTx/>
                <a:uFillTx/>
                <a:latin typeface="+mj-lt"/>
                <a:ea typeface="+mn-ea"/>
                <a:cs typeface="+mn-cs"/>
              </a:rPr>
              <a:t>Autobooks Payment Link </a:t>
            </a:r>
            <a:r>
              <a:rPr kumimoji="0" lang="en-US" sz="1600" b="0" i="0" u="none" strike="noStrike" kern="1200" cap="none" spc="0" normalizeH="0" baseline="0" noProof="0" dirty="0">
                <a:ln>
                  <a:noFill/>
                </a:ln>
                <a:solidFill>
                  <a:schemeClr val="accent1"/>
                </a:solidFill>
                <a:effectLst/>
                <a:uLnTx/>
                <a:uFillTx/>
                <a:latin typeface="Montserrat Light" panose="02020603050405020304"/>
                <a:ea typeface="+mn-ea"/>
                <a:cs typeface="+mn-cs"/>
              </a:rPr>
              <a:t>allows non-profits to collect from their donors with ease, based on their need in the </a:t>
            </a:r>
            <a:r>
              <a:rPr lang="en-US" sz="1600" kern="1200" dirty="0">
                <a:solidFill>
                  <a:schemeClr val="accent1"/>
                </a:solidFill>
                <a:latin typeface="Montserrat Light" panose="02020603050405020304"/>
                <a:ea typeface="+mn-ea"/>
                <a:cs typeface="+mn-cs"/>
              </a:rPr>
              <a:t>moment. Here’s how</a:t>
            </a:r>
            <a:r>
              <a:rPr lang="en-US" sz="1600" kern="1200" dirty="0">
                <a:solidFill>
                  <a:srgbClr val="95D4E9"/>
                </a:solidFill>
                <a:latin typeface="Montserrat Light" panose="02020603050405020304"/>
                <a:ea typeface="+mn-ea"/>
                <a:cs typeface="+mn-cs"/>
              </a:rPr>
              <a:t>:</a:t>
            </a:r>
            <a:endParaRPr kumimoji="0" lang="en-US" sz="1600" b="0" i="0" u="none" strike="noStrike" kern="1200" cap="none" spc="0" normalizeH="0" baseline="0" noProof="0" dirty="0">
              <a:ln>
                <a:noFill/>
              </a:ln>
              <a:solidFill>
                <a:srgbClr val="95D4E9"/>
              </a:solidFill>
              <a:effectLst/>
              <a:uLnTx/>
              <a:uFillTx/>
              <a:latin typeface="Montserrat Light" panose="02020603050405020304"/>
              <a:ea typeface="+mn-ea"/>
              <a:cs typeface="+mn-cs"/>
            </a:endParaRPr>
          </a:p>
        </p:txBody>
      </p:sp>
      <p:sp>
        <p:nvSpPr>
          <p:cNvPr id="32222" name="Rectangle 32221">
            <a:extLst>
              <a:ext uri="{FF2B5EF4-FFF2-40B4-BE49-F238E27FC236}">
                <a16:creationId xmlns:a16="http://schemas.microsoft.com/office/drawing/2014/main" id="{E7B50BB8-8C1F-C551-B7CF-4362DF4BE0A0}"/>
              </a:ext>
            </a:extLst>
          </p:cNvPr>
          <p:cNvSpPr/>
          <p:nvPr/>
        </p:nvSpPr>
        <p:spPr>
          <a:xfrm>
            <a:off x="12530591" y="0"/>
            <a:ext cx="4110349" cy="6319777"/>
          </a:xfrm>
          <a:prstGeom prst="rect">
            <a:avLst/>
          </a:prstGeom>
          <a:gradFill>
            <a:gsLst>
              <a:gs pos="100000">
                <a:schemeClr val="tx2"/>
              </a:gs>
              <a:gs pos="23000">
                <a:srgbClr val="060E21">
                  <a:alpha val="55000"/>
                </a:srgbClr>
              </a:gs>
            </a:gsLst>
            <a:lin ang="4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2489" b="0" i="0" u="none" strike="noStrike" kern="1200" cap="none" spc="0" normalizeH="0" baseline="0" noProof="0">
              <a:ln>
                <a:noFill/>
              </a:ln>
              <a:solidFill>
                <a:srgbClr val="FFFFFF"/>
              </a:solidFill>
              <a:effectLst/>
              <a:uLnTx/>
              <a:uFillTx/>
              <a:latin typeface="Montserrat Light" panose="02020603050405020304"/>
              <a:ea typeface="+mn-ea"/>
              <a:cs typeface="+mn-cs"/>
            </a:endParaRPr>
          </a:p>
        </p:txBody>
      </p:sp>
      <p:sp>
        <p:nvSpPr>
          <p:cNvPr id="32223" name="Rectangle 32222">
            <a:extLst>
              <a:ext uri="{FF2B5EF4-FFF2-40B4-BE49-F238E27FC236}">
                <a16:creationId xmlns:a16="http://schemas.microsoft.com/office/drawing/2014/main" id="{3AFE91DD-8EDA-1D47-21D8-66641B145F7E}"/>
              </a:ext>
            </a:extLst>
          </p:cNvPr>
          <p:cNvSpPr/>
          <p:nvPr/>
        </p:nvSpPr>
        <p:spPr>
          <a:xfrm>
            <a:off x="16642911" y="0"/>
            <a:ext cx="4110349" cy="6319777"/>
          </a:xfrm>
          <a:prstGeom prst="rect">
            <a:avLst/>
          </a:prstGeom>
          <a:gradFill>
            <a:gsLst>
              <a:gs pos="100000">
                <a:schemeClr val="tx2"/>
              </a:gs>
              <a:gs pos="23000">
                <a:srgbClr val="060E21">
                  <a:alpha val="55000"/>
                </a:srgbClr>
              </a:gs>
            </a:gsLst>
            <a:lin ang="4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2489" b="0" i="0" u="none" strike="noStrike" kern="1200" cap="none" spc="0" normalizeH="0" baseline="0" noProof="0">
              <a:ln>
                <a:noFill/>
              </a:ln>
              <a:solidFill>
                <a:srgbClr val="FFFFFF"/>
              </a:solidFill>
              <a:effectLst/>
              <a:uLnTx/>
              <a:uFillTx/>
              <a:latin typeface="Montserrat Light" panose="02020603050405020304"/>
              <a:ea typeface="+mn-ea"/>
              <a:cs typeface="+mn-cs"/>
            </a:endParaRPr>
          </a:p>
        </p:txBody>
      </p:sp>
      <p:sp>
        <p:nvSpPr>
          <p:cNvPr id="32224" name="Rectangle 32223">
            <a:extLst>
              <a:ext uri="{FF2B5EF4-FFF2-40B4-BE49-F238E27FC236}">
                <a16:creationId xmlns:a16="http://schemas.microsoft.com/office/drawing/2014/main" id="{5088D562-AAD3-EDBF-B0BF-508EF57E850E}"/>
              </a:ext>
            </a:extLst>
          </p:cNvPr>
          <p:cNvSpPr/>
          <p:nvPr/>
        </p:nvSpPr>
        <p:spPr>
          <a:xfrm>
            <a:off x="20753260" y="0"/>
            <a:ext cx="4110349" cy="6319777"/>
          </a:xfrm>
          <a:prstGeom prst="rect">
            <a:avLst/>
          </a:prstGeom>
          <a:gradFill>
            <a:gsLst>
              <a:gs pos="100000">
                <a:schemeClr val="tx2"/>
              </a:gs>
              <a:gs pos="23000">
                <a:srgbClr val="060E21">
                  <a:alpha val="55000"/>
                </a:srgbClr>
              </a:gs>
            </a:gsLst>
            <a:lin ang="4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2489" b="0" i="0" u="none" strike="noStrike" kern="1200" cap="none" spc="0" normalizeH="0" baseline="0" noProof="0">
              <a:ln>
                <a:noFill/>
              </a:ln>
              <a:solidFill>
                <a:srgbClr val="FFFFFF"/>
              </a:solidFill>
              <a:effectLst/>
              <a:uLnTx/>
              <a:uFillTx/>
              <a:latin typeface="Montserrat Light" panose="02020603050405020304"/>
              <a:ea typeface="+mn-ea"/>
              <a:cs typeface="+mn-cs"/>
            </a:endParaRPr>
          </a:p>
        </p:txBody>
      </p:sp>
      <p:sp>
        <p:nvSpPr>
          <p:cNvPr id="32225" name="Rectangle 32224">
            <a:extLst>
              <a:ext uri="{FF2B5EF4-FFF2-40B4-BE49-F238E27FC236}">
                <a16:creationId xmlns:a16="http://schemas.microsoft.com/office/drawing/2014/main" id="{5E0DD187-7828-B8E5-B14B-ABDCCEF36A27}"/>
              </a:ext>
            </a:extLst>
          </p:cNvPr>
          <p:cNvSpPr/>
          <p:nvPr/>
        </p:nvSpPr>
        <p:spPr>
          <a:xfrm>
            <a:off x="24863609" y="0"/>
            <a:ext cx="4110349" cy="6319777"/>
          </a:xfrm>
          <a:prstGeom prst="rect">
            <a:avLst/>
          </a:prstGeom>
          <a:gradFill>
            <a:gsLst>
              <a:gs pos="100000">
                <a:schemeClr val="tx2"/>
              </a:gs>
              <a:gs pos="23000">
                <a:srgbClr val="060E21">
                  <a:alpha val="55000"/>
                </a:srgbClr>
              </a:gs>
            </a:gsLst>
            <a:lin ang="4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2489" b="0" i="0" u="none" strike="noStrike" kern="1200" cap="none" spc="0" normalizeH="0" baseline="0" noProof="0">
              <a:ln>
                <a:noFill/>
              </a:ln>
              <a:solidFill>
                <a:srgbClr val="FFFFFF"/>
              </a:solidFill>
              <a:effectLst/>
              <a:uLnTx/>
              <a:uFillTx/>
              <a:latin typeface="Montserrat Light" panose="02020603050405020304"/>
              <a:ea typeface="+mn-ea"/>
              <a:cs typeface="+mn-cs"/>
            </a:endParaRPr>
          </a:p>
        </p:txBody>
      </p:sp>
      <p:pic>
        <p:nvPicPr>
          <p:cNvPr id="32226" name="Graphic 32225">
            <a:extLst>
              <a:ext uri="{FF2B5EF4-FFF2-40B4-BE49-F238E27FC236}">
                <a16:creationId xmlns:a16="http://schemas.microsoft.com/office/drawing/2014/main" id="{9E5CB7C8-F85C-DA60-E6F2-0D53B1DB5F09}"/>
              </a:ext>
            </a:extLst>
          </p:cNvPr>
          <p:cNvPicPr>
            <a:picLocks noChangeAspect="1"/>
          </p:cNvPicPr>
          <p:nvPr/>
        </p:nvPicPr>
        <p:blipFill>
          <a:blip r:embed="rId17">
            <a:extLst>
              <a:ext uri="{96DAC541-7B7A-43D3-8B79-37D633B846F1}">
                <asvg:svgBlip xmlns:asvg="http://schemas.microsoft.com/office/drawing/2016/SVG/main" r:embed="rId18"/>
              </a:ext>
            </a:extLst>
          </a:blip>
          <a:srcRect/>
          <a:stretch/>
        </p:blipFill>
        <p:spPr>
          <a:xfrm>
            <a:off x="13351581" y="798874"/>
            <a:ext cx="2286000" cy="2286000"/>
          </a:xfrm>
          <a:prstGeom prst="rect">
            <a:avLst/>
          </a:prstGeom>
        </p:spPr>
      </p:pic>
      <p:pic>
        <p:nvPicPr>
          <p:cNvPr id="32227" name="Graphic 32226">
            <a:extLst>
              <a:ext uri="{FF2B5EF4-FFF2-40B4-BE49-F238E27FC236}">
                <a16:creationId xmlns:a16="http://schemas.microsoft.com/office/drawing/2014/main" id="{9CFD0051-F595-C5BD-715B-47859533081D}"/>
              </a:ext>
            </a:extLst>
          </p:cNvPr>
          <p:cNvPicPr>
            <a:picLocks noChangeAspect="1"/>
          </p:cNvPicPr>
          <p:nvPr/>
        </p:nvPicPr>
        <p:blipFill>
          <a:blip r:embed="rId19">
            <a:extLst>
              <a:ext uri="{96DAC541-7B7A-43D3-8B79-37D633B846F1}">
                <asvg:svgBlip xmlns:asvg="http://schemas.microsoft.com/office/drawing/2016/SVG/main" r:embed="rId20"/>
              </a:ext>
            </a:extLst>
          </a:blip>
          <a:srcRect/>
          <a:stretch/>
        </p:blipFill>
        <p:spPr>
          <a:xfrm>
            <a:off x="1524499" y="3953586"/>
            <a:ext cx="1005840" cy="1005840"/>
          </a:xfrm>
          <a:prstGeom prst="rect">
            <a:avLst/>
          </a:prstGeom>
        </p:spPr>
      </p:pic>
      <p:pic>
        <p:nvPicPr>
          <p:cNvPr id="32228" name="Graphic 32227">
            <a:extLst>
              <a:ext uri="{FF2B5EF4-FFF2-40B4-BE49-F238E27FC236}">
                <a16:creationId xmlns:a16="http://schemas.microsoft.com/office/drawing/2014/main" id="{DAEA47E0-72D5-69F7-CA80-21C157C4C8D9}"/>
              </a:ext>
            </a:extLst>
          </p:cNvPr>
          <p:cNvPicPr>
            <a:picLocks noChangeAspect="1"/>
          </p:cNvPicPr>
          <p:nvPr/>
        </p:nvPicPr>
        <p:blipFill>
          <a:blip r:embed="rId21">
            <a:extLst>
              <a:ext uri="{96DAC541-7B7A-43D3-8B79-37D633B846F1}">
                <asvg:svgBlip xmlns:asvg="http://schemas.microsoft.com/office/drawing/2016/SVG/main" r:embed="rId22"/>
              </a:ext>
            </a:extLst>
          </a:blip>
          <a:srcRect/>
          <a:stretch/>
        </p:blipFill>
        <p:spPr>
          <a:xfrm>
            <a:off x="21667405" y="798874"/>
            <a:ext cx="2286000" cy="2286000"/>
          </a:xfrm>
          <a:prstGeom prst="rect">
            <a:avLst/>
          </a:prstGeom>
        </p:spPr>
      </p:pic>
      <p:pic>
        <p:nvPicPr>
          <p:cNvPr id="32229" name="Graphic 32228">
            <a:extLst>
              <a:ext uri="{FF2B5EF4-FFF2-40B4-BE49-F238E27FC236}">
                <a16:creationId xmlns:a16="http://schemas.microsoft.com/office/drawing/2014/main" id="{BAF707F3-7B5E-1041-F50D-369D36FDD56A}"/>
              </a:ext>
            </a:extLst>
          </p:cNvPr>
          <p:cNvPicPr>
            <a:picLocks noChangeAspect="1"/>
          </p:cNvPicPr>
          <p:nvPr/>
        </p:nvPicPr>
        <p:blipFill>
          <a:blip r:embed="rId23">
            <a:extLst>
              <a:ext uri="{96DAC541-7B7A-43D3-8B79-37D633B846F1}">
                <asvg:svgBlip xmlns:asvg="http://schemas.microsoft.com/office/drawing/2016/SVG/main" r:embed="rId24"/>
              </a:ext>
            </a:extLst>
          </a:blip>
          <a:srcRect/>
          <a:stretch/>
        </p:blipFill>
        <p:spPr>
          <a:xfrm>
            <a:off x="25775783" y="798874"/>
            <a:ext cx="2286000" cy="2286000"/>
          </a:xfrm>
          <a:prstGeom prst="rect">
            <a:avLst/>
          </a:prstGeom>
        </p:spPr>
      </p:pic>
      <p:sp>
        <p:nvSpPr>
          <p:cNvPr id="32230" name="Title 1">
            <a:extLst>
              <a:ext uri="{FF2B5EF4-FFF2-40B4-BE49-F238E27FC236}">
                <a16:creationId xmlns:a16="http://schemas.microsoft.com/office/drawing/2014/main" id="{CC29EB70-D4BB-EFAC-FD76-057D648EF2BB}"/>
              </a:ext>
            </a:extLst>
          </p:cNvPr>
          <p:cNvSpPr txBox="1">
            <a:spLocks/>
          </p:cNvSpPr>
          <p:nvPr/>
        </p:nvSpPr>
        <p:spPr>
          <a:xfrm>
            <a:off x="12507213" y="3142062"/>
            <a:ext cx="4133727" cy="1233294"/>
          </a:xfrm>
          <a:prstGeom prst="rect">
            <a:avLst/>
          </a:prstGeom>
        </p:spPr>
        <p:txBody>
          <a:bodyPr anchor="ctr"/>
          <a:lstStyle>
            <a:lvl1pPr algn="l" defTabSz="914377" rtl="0" eaLnBrk="1" latinLnBrk="0" hangingPunct="1">
              <a:lnSpc>
                <a:spcPct val="90000"/>
              </a:lnSpc>
              <a:spcBef>
                <a:spcPct val="0"/>
              </a:spcBef>
              <a:buNone/>
              <a:defRPr sz="3200" b="1" i="0" kern="1200">
                <a:solidFill>
                  <a:schemeClr val="bg1"/>
                </a:solidFill>
                <a:latin typeface="+mj-lt"/>
                <a:ea typeface="+mj-ea"/>
                <a:cs typeface="+mj-cs"/>
              </a:defRPr>
            </a:lvl1pPr>
          </a:lstStyle>
          <a:p>
            <a:pPr marL="0" marR="0" lvl="0" indent="0" algn="ctr" defTabSz="914377" rtl="0" eaLnBrk="1" fontAlgn="auto" latinLnBrk="0" hangingPunct="1">
              <a:lnSpc>
                <a:spcPct val="90000"/>
              </a:lnSpc>
              <a:spcBef>
                <a:spcPct val="0"/>
              </a:spcBef>
              <a:spcAft>
                <a:spcPts val="0"/>
              </a:spcAft>
              <a:buClrTx/>
              <a:buSzTx/>
              <a:buFontTx/>
              <a:buNone/>
              <a:tabLst/>
              <a:defRPr/>
            </a:pPr>
            <a:r>
              <a:rPr kumimoji="0" lang="en-US" sz="2800" b="1" i="0" u="none" strike="noStrike" kern="1200" cap="none" spc="400" normalizeH="0" baseline="0" noProof="0" dirty="0">
                <a:ln>
                  <a:noFill/>
                </a:ln>
                <a:solidFill>
                  <a:schemeClr val="accent6"/>
                </a:solidFill>
                <a:effectLst/>
                <a:uLnTx/>
                <a:uFillTx/>
                <a:latin typeface="Montserrat Bold" panose="020B0604020202020204"/>
                <a:ea typeface="+mj-ea"/>
                <a:cs typeface="+mj-cs"/>
              </a:rPr>
              <a:t>BETTER </a:t>
            </a:r>
          </a:p>
          <a:p>
            <a:pPr marL="0" marR="0" lvl="0" indent="0" algn="ctr" defTabSz="914377" rtl="0" eaLnBrk="1" fontAlgn="auto" latinLnBrk="0" hangingPunct="1">
              <a:lnSpc>
                <a:spcPct val="90000"/>
              </a:lnSpc>
              <a:spcBef>
                <a:spcPct val="0"/>
              </a:spcBef>
              <a:spcAft>
                <a:spcPts val="0"/>
              </a:spcAft>
              <a:buClrTx/>
              <a:buSzTx/>
              <a:buFontTx/>
              <a:buNone/>
              <a:tabLst/>
              <a:defRPr/>
            </a:pPr>
            <a:r>
              <a:rPr kumimoji="0" lang="en-US" sz="2800" b="1" i="0" u="none" strike="noStrike" kern="1200" cap="none" spc="400" normalizeH="0" baseline="0" noProof="0" dirty="0">
                <a:ln>
                  <a:noFill/>
                </a:ln>
                <a:solidFill>
                  <a:schemeClr val="accent6"/>
                </a:solidFill>
                <a:effectLst/>
                <a:uLnTx/>
                <a:uFillTx/>
                <a:latin typeface="Montserrat Bold" panose="020B0604020202020204"/>
                <a:ea typeface="+mj-ea"/>
                <a:cs typeface="+mj-cs"/>
              </a:rPr>
              <a:t>SERVE</a:t>
            </a:r>
            <a:r>
              <a:rPr lang="en-US" sz="2800" spc="400" dirty="0">
                <a:solidFill>
                  <a:schemeClr val="accent6"/>
                </a:solidFill>
                <a:latin typeface="Montserrat Bold" panose="020B0604020202020204"/>
              </a:rPr>
              <a:t> SMALL </a:t>
            </a:r>
          </a:p>
          <a:p>
            <a:pPr marL="0" marR="0" lvl="0" indent="0" algn="ctr" defTabSz="914377" rtl="0" eaLnBrk="1" fontAlgn="auto" latinLnBrk="0" hangingPunct="1">
              <a:lnSpc>
                <a:spcPct val="90000"/>
              </a:lnSpc>
              <a:spcBef>
                <a:spcPct val="0"/>
              </a:spcBef>
              <a:spcAft>
                <a:spcPts val="0"/>
              </a:spcAft>
              <a:buClrTx/>
              <a:buSzTx/>
              <a:buFontTx/>
              <a:buNone/>
              <a:tabLst/>
              <a:defRPr/>
            </a:pPr>
            <a:r>
              <a:rPr lang="en-US" sz="2800" spc="400" dirty="0">
                <a:solidFill>
                  <a:schemeClr val="accent6"/>
                </a:solidFill>
                <a:latin typeface="Montserrat Bold" panose="020B0604020202020204"/>
              </a:rPr>
              <a:t>BUSINESSES</a:t>
            </a:r>
            <a:endParaRPr kumimoji="0" lang="en-US" sz="2800" b="1" i="0" u="none" strike="noStrike" kern="1200" cap="none" spc="400" normalizeH="0" baseline="0" noProof="0" dirty="0">
              <a:ln>
                <a:noFill/>
              </a:ln>
              <a:solidFill>
                <a:schemeClr val="accent6"/>
              </a:solidFill>
              <a:effectLst/>
              <a:uLnTx/>
              <a:uFillTx/>
              <a:latin typeface="Montserrat Bold" panose="020B0604020202020204"/>
              <a:ea typeface="+mj-ea"/>
              <a:cs typeface="+mj-cs"/>
            </a:endParaRPr>
          </a:p>
        </p:txBody>
      </p:sp>
      <p:sp>
        <p:nvSpPr>
          <p:cNvPr id="32231" name="Title 1">
            <a:extLst>
              <a:ext uri="{FF2B5EF4-FFF2-40B4-BE49-F238E27FC236}">
                <a16:creationId xmlns:a16="http://schemas.microsoft.com/office/drawing/2014/main" id="{CE96D3D6-A403-AC3D-F7BF-9EC806FD84D9}"/>
              </a:ext>
            </a:extLst>
          </p:cNvPr>
          <p:cNvSpPr txBox="1">
            <a:spLocks/>
          </p:cNvSpPr>
          <p:nvPr/>
        </p:nvSpPr>
        <p:spPr>
          <a:xfrm>
            <a:off x="16651196" y="3142062"/>
            <a:ext cx="4133727" cy="1233294"/>
          </a:xfrm>
          <a:prstGeom prst="rect">
            <a:avLst/>
          </a:prstGeom>
        </p:spPr>
        <p:txBody>
          <a:bodyPr anchor="ctr"/>
          <a:lstStyle>
            <a:lvl1pPr algn="l" defTabSz="914377" rtl="0" eaLnBrk="1" latinLnBrk="0" hangingPunct="1">
              <a:lnSpc>
                <a:spcPct val="90000"/>
              </a:lnSpc>
              <a:spcBef>
                <a:spcPct val="0"/>
              </a:spcBef>
              <a:buNone/>
              <a:defRPr sz="3200" b="1" i="0" kern="1200">
                <a:solidFill>
                  <a:schemeClr val="bg1"/>
                </a:solidFill>
                <a:latin typeface="+mj-lt"/>
                <a:ea typeface="+mj-ea"/>
                <a:cs typeface="+mj-cs"/>
              </a:defRPr>
            </a:lvl1pPr>
          </a:lstStyle>
          <a:p>
            <a:pPr marL="0" marR="0" lvl="0" indent="0" algn="ctr" defTabSz="914377" rtl="0" eaLnBrk="1" fontAlgn="auto" latinLnBrk="0" hangingPunct="1">
              <a:lnSpc>
                <a:spcPct val="90000"/>
              </a:lnSpc>
              <a:spcBef>
                <a:spcPct val="0"/>
              </a:spcBef>
              <a:spcAft>
                <a:spcPts val="0"/>
              </a:spcAft>
              <a:buClrTx/>
              <a:buSzTx/>
              <a:buFontTx/>
              <a:buNone/>
              <a:tabLst/>
              <a:defRPr/>
            </a:pPr>
            <a:r>
              <a:rPr kumimoji="0" lang="en-US" sz="2800" b="1" i="0" u="none" strike="noStrike" kern="1200" cap="none" spc="400" normalizeH="0" baseline="0" noProof="0" dirty="0">
                <a:ln>
                  <a:noFill/>
                </a:ln>
                <a:solidFill>
                  <a:schemeClr val="accent4"/>
                </a:solidFill>
                <a:effectLst/>
                <a:uLnTx/>
                <a:uFillTx/>
                <a:latin typeface="Montserrat Bold" panose="020B0604020202020204"/>
                <a:ea typeface="+mj-ea"/>
                <a:cs typeface="+mj-cs"/>
              </a:rPr>
              <a:t>OFFER </a:t>
            </a:r>
            <a:r>
              <a:rPr lang="en-US" sz="2800" spc="400" dirty="0">
                <a:solidFill>
                  <a:schemeClr val="accent4"/>
                </a:solidFill>
                <a:latin typeface="Montserrat Bold" panose="020B0604020202020204"/>
              </a:rPr>
              <a:t>OTHER</a:t>
            </a:r>
          </a:p>
          <a:p>
            <a:pPr marL="0" marR="0" lvl="0" indent="0" algn="ctr" defTabSz="914377" rtl="0" eaLnBrk="1" fontAlgn="auto" latinLnBrk="0" hangingPunct="1">
              <a:lnSpc>
                <a:spcPct val="90000"/>
              </a:lnSpc>
              <a:spcBef>
                <a:spcPct val="0"/>
              </a:spcBef>
              <a:spcAft>
                <a:spcPts val="0"/>
              </a:spcAft>
              <a:buClrTx/>
              <a:buSzTx/>
              <a:buFontTx/>
              <a:buNone/>
              <a:tabLst/>
              <a:defRPr/>
            </a:pPr>
            <a:r>
              <a:rPr kumimoji="0" lang="en-US" sz="2800" b="1" i="0" u="none" strike="noStrike" kern="1200" cap="none" spc="400" normalizeH="0" baseline="0" noProof="0" dirty="0">
                <a:ln>
                  <a:noFill/>
                </a:ln>
                <a:solidFill>
                  <a:schemeClr val="accent4"/>
                </a:solidFill>
                <a:effectLst/>
                <a:uLnTx/>
                <a:uFillTx/>
                <a:latin typeface="Montserrat Bold" panose="020B0604020202020204"/>
                <a:ea typeface="+mj-ea"/>
                <a:cs typeface="+mj-cs"/>
              </a:rPr>
              <a:t>SOLUTIONS</a:t>
            </a:r>
          </a:p>
        </p:txBody>
      </p:sp>
      <p:sp>
        <p:nvSpPr>
          <p:cNvPr id="32232" name="Title 1">
            <a:extLst>
              <a:ext uri="{FF2B5EF4-FFF2-40B4-BE49-F238E27FC236}">
                <a16:creationId xmlns:a16="http://schemas.microsoft.com/office/drawing/2014/main" id="{24552316-721D-709B-3E6E-5E577A681DE7}"/>
              </a:ext>
            </a:extLst>
          </p:cNvPr>
          <p:cNvSpPr txBox="1">
            <a:spLocks/>
          </p:cNvSpPr>
          <p:nvPr/>
        </p:nvSpPr>
        <p:spPr>
          <a:xfrm>
            <a:off x="20753260" y="3142062"/>
            <a:ext cx="4110349" cy="1233294"/>
          </a:xfrm>
          <a:prstGeom prst="rect">
            <a:avLst/>
          </a:prstGeom>
        </p:spPr>
        <p:txBody>
          <a:bodyPr anchor="ctr"/>
          <a:lstStyle>
            <a:lvl1pPr algn="l" defTabSz="914377" rtl="0" eaLnBrk="1" latinLnBrk="0" hangingPunct="1">
              <a:lnSpc>
                <a:spcPct val="90000"/>
              </a:lnSpc>
              <a:spcBef>
                <a:spcPct val="0"/>
              </a:spcBef>
              <a:buNone/>
              <a:defRPr sz="3200" b="1" i="0" kern="1200">
                <a:solidFill>
                  <a:schemeClr val="bg1"/>
                </a:solidFill>
                <a:latin typeface="+mj-lt"/>
                <a:ea typeface="+mj-ea"/>
                <a:cs typeface="+mj-cs"/>
              </a:defRPr>
            </a:lvl1pPr>
          </a:lstStyle>
          <a:p>
            <a:pPr marL="0" marR="0" lvl="0" indent="0" algn="ctr" defTabSz="914377" rtl="0" eaLnBrk="1" fontAlgn="auto" latinLnBrk="0" hangingPunct="1">
              <a:lnSpc>
                <a:spcPct val="90000"/>
              </a:lnSpc>
              <a:spcBef>
                <a:spcPct val="0"/>
              </a:spcBef>
              <a:spcAft>
                <a:spcPts val="0"/>
              </a:spcAft>
              <a:buClrTx/>
              <a:buSzTx/>
              <a:buFontTx/>
              <a:buNone/>
              <a:tabLst/>
              <a:defRPr/>
            </a:pPr>
            <a:r>
              <a:rPr kumimoji="0" lang="en-US" sz="2800" b="1" i="0" u="none" strike="noStrike" kern="1200" cap="none" spc="400" normalizeH="0" baseline="0" noProof="0" dirty="0">
                <a:ln>
                  <a:noFill/>
                </a:ln>
                <a:solidFill>
                  <a:srgbClr val="95D4E9"/>
                </a:solidFill>
                <a:effectLst/>
                <a:uLnTx/>
                <a:uFillTx/>
                <a:latin typeface="Montserrat Bold" panose="020B0604020202020204"/>
                <a:ea typeface="+mj-ea"/>
                <a:cs typeface="+mj-cs"/>
              </a:rPr>
              <a:t>BUILD &amp; RETAIN RELATIONSHIPS</a:t>
            </a:r>
          </a:p>
        </p:txBody>
      </p:sp>
      <p:sp>
        <p:nvSpPr>
          <p:cNvPr id="32233" name="Title 1">
            <a:extLst>
              <a:ext uri="{FF2B5EF4-FFF2-40B4-BE49-F238E27FC236}">
                <a16:creationId xmlns:a16="http://schemas.microsoft.com/office/drawing/2014/main" id="{632170B4-CC05-B674-92A3-3ABF1F1AE6E4}"/>
              </a:ext>
            </a:extLst>
          </p:cNvPr>
          <p:cNvSpPr txBox="1">
            <a:spLocks/>
          </p:cNvSpPr>
          <p:nvPr/>
        </p:nvSpPr>
        <p:spPr>
          <a:xfrm>
            <a:off x="24895273" y="3142062"/>
            <a:ext cx="4078686" cy="1233294"/>
          </a:xfrm>
          <a:prstGeom prst="rect">
            <a:avLst/>
          </a:prstGeom>
        </p:spPr>
        <p:txBody>
          <a:bodyPr anchor="ctr"/>
          <a:lstStyle>
            <a:lvl1pPr algn="l" defTabSz="914377" rtl="0" eaLnBrk="1" latinLnBrk="0" hangingPunct="1">
              <a:lnSpc>
                <a:spcPct val="90000"/>
              </a:lnSpc>
              <a:spcBef>
                <a:spcPct val="0"/>
              </a:spcBef>
              <a:buNone/>
              <a:defRPr sz="3200" b="1" i="0" kern="1200">
                <a:solidFill>
                  <a:schemeClr val="bg1"/>
                </a:solidFill>
                <a:latin typeface="+mj-lt"/>
                <a:ea typeface="+mj-ea"/>
                <a:cs typeface="+mj-cs"/>
              </a:defRPr>
            </a:lvl1pPr>
          </a:lstStyle>
          <a:p>
            <a:pPr marL="0" marR="0" lvl="0" indent="0" algn="ctr" defTabSz="914377" rtl="0" eaLnBrk="1" fontAlgn="auto" latinLnBrk="0" hangingPunct="1">
              <a:lnSpc>
                <a:spcPct val="90000"/>
              </a:lnSpc>
              <a:spcBef>
                <a:spcPct val="0"/>
              </a:spcBef>
              <a:spcAft>
                <a:spcPts val="0"/>
              </a:spcAft>
              <a:buClrTx/>
              <a:buSzTx/>
              <a:buFontTx/>
              <a:buNone/>
              <a:tabLst/>
              <a:defRPr/>
            </a:pPr>
            <a:r>
              <a:rPr kumimoji="0" lang="en-US" sz="2800" b="1" i="0" u="none" strike="noStrike" kern="1200" cap="none" spc="400" normalizeH="0" baseline="0" noProof="0" dirty="0">
                <a:ln>
                  <a:noFill/>
                </a:ln>
                <a:solidFill>
                  <a:schemeClr val="accent1"/>
                </a:solidFill>
                <a:effectLst/>
                <a:uLnTx/>
                <a:uFillTx/>
                <a:latin typeface="Montserrat Bold" panose="020B0604020202020204"/>
                <a:ea typeface="+mj-ea"/>
                <a:cs typeface="+mj-cs"/>
              </a:rPr>
              <a:t>CREATE </a:t>
            </a:r>
          </a:p>
          <a:p>
            <a:pPr marL="0" marR="0" lvl="0" indent="0" algn="ctr" defTabSz="914377" rtl="0" eaLnBrk="1" fontAlgn="auto" latinLnBrk="0" hangingPunct="1">
              <a:lnSpc>
                <a:spcPct val="90000"/>
              </a:lnSpc>
              <a:spcBef>
                <a:spcPct val="0"/>
              </a:spcBef>
              <a:spcAft>
                <a:spcPts val="0"/>
              </a:spcAft>
              <a:buClrTx/>
              <a:buSzTx/>
              <a:buFontTx/>
              <a:buNone/>
              <a:tabLst/>
              <a:defRPr/>
            </a:pPr>
            <a:r>
              <a:rPr kumimoji="0" lang="en-US" sz="2800" b="1" i="0" u="none" strike="noStrike" kern="1200" cap="none" spc="400" normalizeH="0" baseline="0" noProof="0" dirty="0">
                <a:ln>
                  <a:noFill/>
                </a:ln>
                <a:solidFill>
                  <a:schemeClr val="accent1"/>
                </a:solidFill>
                <a:effectLst/>
                <a:uLnTx/>
                <a:uFillTx/>
                <a:latin typeface="Montserrat Bold" panose="020B0604020202020204"/>
                <a:ea typeface="+mj-ea"/>
                <a:cs typeface="+mj-cs"/>
              </a:rPr>
              <a:t>LONG-TERM GROWTH</a:t>
            </a:r>
          </a:p>
        </p:txBody>
      </p:sp>
      <p:sp>
        <p:nvSpPr>
          <p:cNvPr id="32234" name="TextBox 115">
            <a:extLst>
              <a:ext uri="{FF2B5EF4-FFF2-40B4-BE49-F238E27FC236}">
                <a16:creationId xmlns:a16="http://schemas.microsoft.com/office/drawing/2014/main" id="{A65EB8A4-7EB8-02EC-9F4C-E53D8DCDFE3F}"/>
              </a:ext>
            </a:extLst>
          </p:cNvPr>
          <p:cNvSpPr txBox="1">
            <a:spLocks noChangeArrowheads="1"/>
          </p:cNvSpPr>
          <p:nvPr/>
        </p:nvSpPr>
        <p:spPr bwMode="auto">
          <a:xfrm>
            <a:off x="13077255" y="4527064"/>
            <a:ext cx="2995613" cy="1077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685800" indent="-22860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marL="0" marR="0" lvl="0" indent="0" algn="ctr" defTabSz="914377"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en-US" altLang="ru-RU" sz="1600" b="0" i="0" u="none" strike="noStrike" kern="1200" cap="none" spc="0" normalizeH="0" baseline="0" noProof="0" dirty="0">
                <a:ln>
                  <a:noFill/>
                </a:ln>
                <a:solidFill>
                  <a:srgbClr val="FFFFFF"/>
                </a:solidFill>
                <a:effectLst/>
                <a:uLnTx/>
                <a:uFillTx/>
                <a:latin typeface="Montserrat" pitchFamily="2" charset="77"/>
                <a:ea typeface="+mn-ea"/>
                <a:cs typeface="Arial" panose="020B0604020202020204" pitchFamily="34" charset="0"/>
              </a:rPr>
              <a:t>Customers that are too small for traditional merchant solutions now have tools for success</a:t>
            </a:r>
            <a:endParaRPr kumimoji="0" lang="ru-RU" altLang="ru-RU" sz="1400" b="0" i="0" u="none" strike="noStrike" kern="1200" cap="none" spc="0" normalizeH="0" baseline="0" noProof="0" dirty="0">
              <a:ln>
                <a:noFill/>
              </a:ln>
              <a:solidFill>
                <a:srgbClr val="FFFFFF"/>
              </a:solidFill>
              <a:effectLst/>
              <a:uLnTx/>
              <a:uFillTx/>
              <a:latin typeface="Montserrat" pitchFamily="2" charset="77"/>
              <a:ea typeface="+mn-ea"/>
              <a:cs typeface="Arial" panose="020B0604020202020204" pitchFamily="34" charset="0"/>
            </a:endParaRPr>
          </a:p>
        </p:txBody>
      </p:sp>
      <p:sp>
        <p:nvSpPr>
          <p:cNvPr id="32235" name="TextBox 115">
            <a:extLst>
              <a:ext uri="{FF2B5EF4-FFF2-40B4-BE49-F238E27FC236}">
                <a16:creationId xmlns:a16="http://schemas.microsoft.com/office/drawing/2014/main" id="{7AB47EFD-F213-5583-8AA3-8243B6528F36}"/>
              </a:ext>
            </a:extLst>
          </p:cNvPr>
          <p:cNvSpPr txBox="1">
            <a:spLocks noChangeArrowheads="1"/>
          </p:cNvSpPr>
          <p:nvPr/>
        </p:nvSpPr>
        <p:spPr bwMode="auto">
          <a:xfrm>
            <a:off x="17350166" y="4527064"/>
            <a:ext cx="2735785" cy="1077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685800" indent="-22860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marL="0" marR="0" lvl="0" indent="0" algn="ctr" defTabSz="914377"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en-US" altLang="ru-RU" sz="1600" b="0" i="0" u="none" strike="noStrike" kern="1200" cap="none" spc="0" normalizeH="0" baseline="0" noProof="0" dirty="0">
                <a:ln>
                  <a:noFill/>
                </a:ln>
                <a:solidFill>
                  <a:srgbClr val="FFFFFF"/>
                </a:solidFill>
                <a:effectLst/>
                <a:uLnTx/>
                <a:uFillTx/>
                <a:latin typeface="Montserrat" pitchFamily="2" charset="77"/>
                <a:ea typeface="+mn-ea"/>
                <a:cs typeface="Arial" panose="020B0604020202020204" pitchFamily="34" charset="0"/>
              </a:rPr>
              <a:t>Autobooks serves as an efficient alternative to other non-bank providers</a:t>
            </a:r>
            <a:endParaRPr kumimoji="0" lang="ru-RU" altLang="ru-RU" sz="1400" b="0" i="0" u="none" strike="noStrike" kern="1200" cap="none" spc="0" normalizeH="0" baseline="0" noProof="0" dirty="0">
              <a:ln>
                <a:noFill/>
              </a:ln>
              <a:solidFill>
                <a:srgbClr val="FFFFFF"/>
              </a:solidFill>
              <a:effectLst/>
              <a:uLnTx/>
              <a:uFillTx/>
              <a:latin typeface="Montserrat" pitchFamily="2" charset="77"/>
              <a:ea typeface="+mn-ea"/>
              <a:cs typeface="Arial" panose="020B0604020202020204" pitchFamily="34" charset="0"/>
            </a:endParaRPr>
          </a:p>
        </p:txBody>
      </p:sp>
      <p:sp>
        <p:nvSpPr>
          <p:cNvPr id="32236" name="TextBox 115">
            <a:extLst>
              <a:ext uri="{FF2B5EF4-FFF2-40B4-BE49-F238E27FC236}">
                <a16:creationId xmlns:a16="http://schemas.microsoft.com/office/drawing/2014/main" id="{CA2FB09F-6775-21E2-6462-FDC3AD450B36}"/>
              </a:ext>
            </a:extLst>
          </p:cNvPr>
          <p:cNvSpPr txBox="1">
            <a:spLocks noChangeArrowheads="1"/>
          </p:cNvSpPr>
          <p:nvPr/>
        </p:nvSpPr>
        <p:spPr bwMode="auto">
          <a:xfrm>
            <a:off x="21405804" y="4650175"/>
            <a:ext cx="2731099"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685800" indent="-22860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marL="0" marR="0" lvl="0" indent="0" algn="ctr" defTabSz="914377"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en-US" altLang="ru-RU" sz="1600" b="0" i="0" u="none" strike="noStrike" kern="1200" cap="none" spc="0" normalizeH="0" baseline="0" noProof="0" dirty="0">
                <a:ln>
                  <a:noFill/>
                </a:ln>
                <a:solidFill>
                  <a:srgbClr val="FFFFFF"/>
                </a:solidFill>
                <a:effectLst/>
                <a:uLnTx/>
                <a:uFillTx/>
                <a:latin typeface="Montserrat" pitchFamily="2" charset="77"/>
                <a:ea typeface="+mn-ea"/>
                <a:cs typeface="Arial" panose="020B0604020202020204" pitchFamily="34" charset="0"/>
              </a:rPr>
              <a:t>Develop relationships and decrease customer turnover</a:t>
            </a:r>
            <a:endParaRPr kumimoji="0" lang="ru-RU" altLang="ru-RU" sz="1400" b="0" i="0" u="none" strike="noStrike" kern="1200" cap="none" spc="0" normalizeH="0" baseline="0" noProof="0" dirty="0">
              <a:ln>
                <a:noFill/>
              </a:ln>
              <a:solidFill>
                <a:srgbClr val="FFFFFF"/>
              </a:solidFill>
              <a:effectLst/>
              <a:uLnTx/>
              <a:uFillTx/>
              <a:latin typeface="Montserrat" pitchFamily="2" charset="77"/>
              <a:ea typeface="+mn-ea"/>
              <a:cs typeface="Arial" panose="020B0604020202020204" pitchFamily="34" charset="0"/>
            </a:endParaRPr>
          </a:p>
        </p:txBody>
      </p:sp>
      <p:sp>
        <p:nvSpPr>
          <p:cNvPr id="32237" name="TextBox 115">
            <a:extLst>
              <a:ext uri="{FF2B5EF4-FFF2-40B4-BE49-F238E27FC236}">
                <a16:creationId xmlns:a16="http://schemas.microsoft.com/office/drawing/2014/main" id="{AB769B8C-80F8-7411-3C1F-B98A6918BF42}"/>
              </a:ext>
            </a:extLst>
          </p:cNvPr>
          <p:cNvSpPr txBox="1">
            <a:spLocks noChangeArrowheads="1"/>
          </p:cNvSpPr>
          <p:nvPr/>
        </p:nvSpPr>
        <p:spPr bwMode="auto">
          <a:xfrm>
            <a:off x="25432388" y="4527064"/>
            <a:ext cx="3004456" cy="1077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685800" indent="-22860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marL="0" marR="0" lvl="0" indent="0" algn="ctr" defTabSz="914377"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en-US" altLang="ru-RU" sz="1600" b="0" i="0" u="none" strike="noStrike" kern="1200" cap="none" spc="0" normalizeH="0" baseline="0" noProof="0" dirty="0">
                <a:ln>
                  <a:noFill/>
                </a:ln>
                <a:solidFill>
                  <a:srgbClr val="FFFFFF"/>
                </a:solidFill>
                <a:effectLst/>
                <a:uLnTx/>
                <a:uFillTx/>
                <a:latin typeface="Montserrat" pitchFamily="2" charset="77"/>
                <a:ea typeface="+mn-ea"/>
                <a:cs typeface="Arial" panose="020B0604020202020204" pitchFamily="34" charset="0"/>
              </a:rPr>
              <a:t>Increase deposits, non-interest fee income, lending opportunities, and  cross-selling opportunities</a:t>
            </a:r>
          </a:p>
        </p:txBody>
      </p:sp>
      <p:pic>
        <p:nvPicPr>
          <p:cNvPr id="32238" name="Graphic 32237">
            <a:extLst>
              <a:ext uri="{FF2B5EF4-FFF2-40B4-BE49-F238E27FC236}">
                <a16:creationId xmlns:a16="http://schemas.microsoft.com/office/drawing/2014/main" id="{3AB38EBC-32C4-6876-A3F5-C27F9B40DFDE}"/>
              </a:ext>
            </a:extLst>
          </p:cNvPr>
          <p:cNvPicPr>
            <a:picLocks noChangeAspect="1"/>
          </p:cNvPicPr>
          <p:nvPr/>
        </p:nvPicPr>
        <p:blipFill>
          <a:blip r:embed="rId25">
            <a:extLst>
              <a:ext uri="{96DAC541-7B7A-43D3-8B79-37D633B846F1}">
                <asvg:svgBlip xmlns:asvg="http://schemas.microsoft.com/office/drawing/2016/SVG/main" r:embed="rId26"/>
              </a:ext>
            </a:extLst>
          </a:blip>
          <a:srcRect/>
          <a:stretch/>
        </p:blipFill>
        <p:spPr>
          <a:xfrm>
            <a:off x="6833555" y="694391"/>
            <a:ext cx="2286000" cy="2286000"/>
          </a:xfrm>
          <a:prstGeom prst="rect">
            <a:avLst/>
          </a:prstGeom>
        </p:spPr>
      </p:pic>
    </p:spTree>
    <p:extLst>
      <p:ext uri="{BB962C8B-B14F-4D97-AF65-F5344CB8AC3E}">
        <p14:creationId xmlns:p14="http://schemas.microsoft.com/office/powerpoint/2010/main" val="1911569710"/>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976" name="Google Shape;1237;p6">
            <a:extLst>
              <a:ext uri="{FF2B5EF4-FFF2-40B4-BE49-F238E27FC236}">
                <a16:creationId xmlns:a16="http://schemas.microsoft.com/office/drawing/2014/main" id="{1D2E03DE-4314-238A-75EE-6B6ED66E3C3B}"/>
              </a:ext>
            </a:extLst>
          </p:cNvPr>
          <p:cNvSpPr/>
          <p:nvPr/>
        </p:nvSpPr>
        <p:spPr>
          <a:xfrm rot="-5400000" flipH="1">
            <a:off x="7434961" y="2106892"/>
            <a:ext cx="6858000" cy="2644216"/>
          </a:xfrm>
          <a:custGeom>
            <a:avLst/>
            <a:gdLst/>
            <a:ahLst/>
            <a:cxnLst/>
            <a:rect l="l" t="t" r="r" b="b"/>
            <a:pathLst>
              <a:path w="487680" h="144631" extrusionOk="0">
                <a:moveTo>
                  <a:pt x="0" y="144631"/>
                </a:moveTo>
                <a:lnTo>
                  <a:pt x="487680" y="144033"/>
                </a:lnTo>
                <a:lnTo>
                  <a:pt x="487680" y="0"/>
                </a:lnTo>
                <a:lnTo>
                  <a:pt x="0" y="75901"/>
                </a:lnTo>
                <a:close/>
              </a:path>
            </a:pathLst>
          </a:custGeom>
          <a:gradFill>
            <a:gsLst>
              <a:gs pos="100000">
                <a:srgbClr val="060E21">
                  <a:alpha val="20000"/>
                </a:srgbClr>
              </a:gs>
              <a:gs pos="33000">
                <a:schemeClr val="tx2">
                  <a:alpha val="66641"/>
                </a:schemeClr>
              </a:gs>
            </a:gsLst>
            <a:lin ang="0" scaled="0"/>
          </a:gradFill>
          <a:ln>
            <a:noFill/>
          </a:ln>
        </p:spPr>
      </p:sp>
      <p:pic>
        <p:nvPicPr>
          <p:cNvPr id="35" name="Graphic 34">
            <a:extLst>
              <a:ext uri="{FF2B5EF4-FFF2-40B4-BE49-F238E27FC236}">
                <a16:creationId xmlns:a16="http://schemas.microsoft.com/office/drawing/2014/main" id="{77183104-7918-394B-0A8C-B5CADD15CA37}"/>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rot="8406613">
            <a:off x="15425988" y="-2861285"/>
            <a:ext cx="2056978" cy="1588786"/>
          </a:xfrm>
          <a:prstGeom prst="rect">
            <a:avLst/>
          </a:prstGeom>
        </p:spPr>
      </p:pic>
      <p:sp>
        <p:nvSpPr>
          <p:cNvPr id="31749" name="Rectangle 60">
            <a:extLst>
              <a:ext uri="{FF2B5EF4-FFF2-40B4-BE49-F238E27FC236}">
                <a16:creationId xmlns:a16="http://schemas.microsoft.com/office/drawing/2014/main" id="{04FAB9C3-B4C5-42C3-BEF6-BBB142E267A9}"/>
              </a:ext>
            </a:extLst>
          </p:cNvPr>
          <p:cNvSpPr>
            <a:spLocks noChangeArrowheads="1"/>
          </p:cNvSpPr>
          <p:nvPr/>
        </p:nvSpPr>
        <p:spPr bwMode="auto">
          <a:xfrm>
            <a:off x="1433831" y="-1906035"/>
            <a:ext cx="2313133" cy="615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marL="0" marR="0" lvl="0" indent="0" algn="ctr" defTabSz="914377"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en-US" altLang="ru-RU" sz="2000" b="1" i="0" u="none" strike="noStrike" kern="1200" cap="none" spc="0" normalizeH="0" baseline="0" noProof="0">
                <a:ln>
                  <a:noFill/>
                </a:ln>
                <a:solidFill>
                  <a:srgbClr val="A2A9AD"/>
                </a:solidFill>
                <a:effectLst/>
                <a:uLnTx/>
                <a:uFillTx/>
                <a:latin typeface="Montserrat" pitchFamily="2" charset="77"/>
                <a:ea typeface="+mn-ea"/>
                <a:cs typeface="+mn-cs"/>
              </a:rPr>
              <a:t>Better serve</a:t>
            </a:r>
          </a:p>
          <a:p>
            <a:pPr marL="0" marR="0" lvl="0" indent="0" algn="ctr" defTabSz="914377"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en-US" altLang="ru-RU" sz="2000" b="1" i="0" u="none" strike="noStrike" kern="1200" cap="none" spc="0" normalizeH="0" baseline="0" noProof="0">
                <a:ln>
                  <a:noFill/>
                </a:ln>
                <a:solidFill>
                  <a:srgbClr val="A2A9AD"/>
                </a:solidFill>
                <a:effectLst/>
                <a:uLnTx/>
                <a:uFillTx/>
                <a:latin typeface="Montserrat" pitchFamily="2" charset="77"/>
                <a:ea typeface="+mn-ea"/>
                <a:cs typeface="+mn-cs"/>
              </a:rPr>
              <a:t>Small Businesses</a:t>
            </a:r>
            <a:endParaRPr kumimoji="0" lang="ru-RU" altLang="ru-RU" sz="2000" b="1" i="0" u="none" strike="noStrike" kern="1200" cap="none" spc="0" normalizeH="0" baseline="0" noProof="0">
              <a:ln>
                <a:noFill/>
              </a:ln>
              <a:solidFill>
                <a:srgbClr val="A2A9AD"/>
              </a:solidFill>
              <a:effectLst/>
              <a:uLnTx/>
              <a:uFillTx/>
              <a:latin typeface="Montserrat" pitchFamily="2" charset="77"/>
              <a:ea typeface="+mn-ea"/>
              <a:cs typeface="+mn-cs"/>
            </a:endParaRPr>
          </a:p>
        </p:txBody>
      </p:sp>
      <p:sp>
        <p:nvSpPr>
          <p:cNvPr id="31751" name="Rectangle 60">
            <a:extLst>
              <a:ext uri="{FF2B5EF4-FFF2-40B4-BE49-F238E27FC236}">
                <a16:creationId xmlns:a16="http://schemas.microsoft.com/office/drawing/2014/main" id="{2CACBA3E-533C-4014-9831-EC2A887B6054}"/>
              </a:ext>
            </a:extLst>
          </p:cNvPr>
          <p:cNvSpPr>
            <a:spLocks noChangeArrowheads="1"/>
          </p:cNvSpPr>
          <p:nvPr/>
        </p:nvSpPr>
        <p:spPr bwMode="auto">
          <a:xfrm>
            <a:off x="3976756" y="-1906036"/>
            <a:ext cx="1619565" cy="615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marL="0" marR="0" lvl="0" indent="0" algn="ctr" defTabSz="914377"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en-US" altLang="ru-RU" sz="2000" b="1" i="0" u="none" strike="noStrike" kern="1200" cap="none" spc="0" normalizeH="0" baseline="0" noProof="0">
                <a:ln>
                  <a:noFill/>
                </a:ln>
                <a:solidFill>
                  <a:srgbClr val="F3E503"/>
                </a:solidFill>
                <a:effectLst/>
                <a:uLnTx/>
                <a:uFillTx/>
                <a:latin typeface="Montserrat" pitchFamily="2" charset="77"/>
                <a:ea typeface="+mn-ea"/>
                <a:cs typeface="+mn-cs"/>
              </a:rPr>
              <a:t>Offer other</a:t>
            </a:r>
          </a:p>
          <a:p>
            <a:pPr marL="0" marR="0" lvl="0" indent="0" algn="ctr" defTabSz="914377"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en-US" altLang="ru-RU" sz="2000" b="1" i="0" u="none" strike="noStrike" kern="1200" cap="none" spc="0" normalizeH="0" baseline="0" noProof="0">
                <a:ln>
                  <a:noFill/>
                </a:ln>
                <a:solidFill>
                  <a:srgbClr val="F3E503"/>
                </a:solidFill>
                <a:effectLst/>
                <a:uLnTx/>
                <a:uFillTx/>
                <a:latin typeface="Montserrat" pitchFamily="2" charset="77"/>
                <a:ea typeface="+mn-ea"/>
                <a:cs typeface="+mn-cs"/>
              </a:rPr>
              <a:t>solutions</a:t>
            </a:r>
            <a:endParaRPr kumimoji="0" lang="ru-RU" altLang="ru-RU" sz="2000" b="1" i="0" u="none" strike="noStrike" kern="1200" cap="none" spc="0" normalizeH="0" baseline="0" noProof="0">
              <a:ln>
                <a:noFill/>
              </a:ln>
              <a:solidFill>
                <a:srgbClr val="F3E503"/>
              </a:solidFill>
              <a:effectLst/>
              <a:uLnTx/>
              <a:uFillTx/>
              <a:latin typeface="Montserrat" pitchFamily="2" charset="77"/>
              <a:ea typeface="+mn-ea"/>
              <a:cs typeface="+mn-cs"/>
            </a:endParaRPr>
          </a:p>
        </p:txBody>
      </p:sp>
      <p:sp>
        <p:nvSpPr>
          <p:cNvPr id="31753" name="Rectangle 60">
            <a:extLst>
              <a:ext uri="{FF2B5EF4-FFF2-40B4-BE49-F238E27FC236}">
                <a16:creationId xmlns:a16="http://schemas.microsoft.com/office/drawing/2014/main" id="{DD68A98B-715F-4021-9793-A895F9964C38}"/>
              </a:ext>
            </a:extLst>
          </p:cNvPr>
          <p:cNvSpPr>
            <a:spLocks noChangeArrowheads="1"/>
          </p:cNvSpPr>
          <p:nvPr/>
        </p:nvSpPr>
        <p:spPr bwMode="auto">
          <a:xfrm>
            <a:off x="5905824" y="-1906035"/>
            <a:ext cx="1982915" cy="615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marL="0" marR="0" lvl="0" indent="0" algn="ctr" defTabSz="914377"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en-US" altLang="ru-RU" sz="2000" b="1" i="0" u="none" strike="noStrike" kern="1200" cap="none" spc="0" normalizeH="0" baseline="0" noProof="0">
                <a:ln>
                  <a:noFill/>
                </a:ln>
                <a:solidFill>
                  <a:srgbClr val="95D4E9"/>
                </a:solidFill>
                <a:effectLst/>
                <a:uLnTx/>
                <a:uFillTx/>
                <a:latin typeface="Montserrat" pitchFamily="2" charset="77"/>
                <a:ea typeface="+mn-ea"/>
                <a:cs typeface="+mn-cs"/>
              </a:rPr>
              <a:t>Build &amp; Retain </a:t>
            </a:r>
          </a:p>
          <a:p>
            <a:pPr marL="0" marR="0" lvl="0" indent="0" algn="ctr" defTabSz="914377"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en-US" altLang="ru-RU" sz="2000" b="1" i="0" u="none" strike="noStrike" kern="1200" cap="none" spc="0" normalizeH="0" baseline="0" noProof="0">
                <a:ln>
                  <a:noFill/>
                </a:ln>
                <a:solidFill>
                  <a:srgbClr val="95D4E9"/>
                </a:solidFill>
                <a:effectLst/>
                <a:uLnTx/>
                <a:uFillTx/>
                <a:latin typeface="Montserrat" pitchFamily="2" charset="77"/>
                <a:ea typeface="+mn-ea"/>
                <a:cs typeface="+mn-cs"/>
              </a:rPr>
              <a:t>Relationships</a:t>
            </a:r>
            <a:endParaRPr kumimoji="0" lang="ru-RU" altLang="ru-RU" sz="2000" b="1" i="0" u="none" strike="noStrike" kern="1200" cap="none" spc="0" normalizeH="0" baseline="0" noProof="0">
              <a:ln>
                <a:noFill/>
              </a:ln>
              <a:solidFill>
                <a:srgbClr val="95D4E9"/>
              </a:solidFill>
              <a:effectLst/>
              <a:uLnTx/>
              <a:uFillTx/>
              <a:latin typeface="Montserrat" pitchFamily="2" charset="77"/>
              <a:ea typeface="+mn-ea"/>
              <a:cs typeface="+mn-cs"/>
            </a:endParaRPr>
          </a:p>
        </p:txBody>
      </p:sp>
      <p:sp>
        <p:nvSpPr>
          <p:cNvPr id="31755" name="Rectangle 60">
            <a:extLst>
              <a:ext uri="{FF2B5EF4-FFF2-40B4-BE49-F238E27FC236}">
                <a16:creationId xmlns:a16="http://schemas.microsoft.com/office/drawing/2014/main" id="{E612D659-FEED-44AA-8A32-E159360880D8}"/>
              </a:ext>
            </a:extLst>
          </p:cNvPr>
          <p:cNvSpPr>
            <a:spLocks noChangeArrowheads="1"/>
          </p:cNvSpPr>
          <p:nvPr/>
        </p:nvSpPr>
        <p:spPr bwMode="auto">
          <a:xfrm>
            <a:off x="8302990" y="-1906035"/>
            <a:ext cx="1481175" cy="615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marL="0" marR="0" lvl="0" indent="0" algn="ctr" defTabSz="914377"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en-US" altLang="ru-RU" sz="2000" b="1" i="0" u="none" strike="noStrike" kern="1200" cap="none" spc="0" normalizeH="0" baseline="0" noProof="0">
                <a:ln>
                  <a:noFill/>
                </a:ln>
                <a:solidFill>
                  <a:srgbClr val="008AAB"/>
                </a:solidFill>
                <a:effectLst/>
                <a:uLnTx/>
                <a:uFillTx/>
                <a:latin typeface="Montserrat" pitchFamily="2" charset="77"/>
                <a:ea typeface="+mn-ea"/>
                <a:cs typeface="+mn-cs"/>
              </a:rPr>
              <a:t>Long-Term</a:t>
            </a:r>
          </a:p>
          <a:p>
            <a:pPr marL="0" marR="0" lvl="0" indent="0" algn="ctr" defTabSz="914377"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en-US" altLang="ru-RU" sz="2000" b="1" i="0" u="none" strike="noStrike" kern="1200" cap="none" spc="0" normalizeH="0" baseline="0" noProof="0">
                <a:ln>
                  <a:noFill/>
                </a:ln>
                <a:solidFill>
                  <a:srgbClr val="008AAB"/>
                </a:solidFill>
                <a:effectLst/>
                <a:uLnTx/>
                <a:uFillTx/>
                <a:latin typeface="Montserrat" pitchFamily="2" charset="77"/>
                <a:ea typeface="+mn-ea"/>
                <a:cs typeface="+mn-cs"/>
              </a:rPr>
              <a:t>Growth</a:t>
            </a:r>
            <a:endParaRPr kumimoji="0" lang="ru-RU" altLang="ru-RU" sz="2000" b="1" i="0" u="none" strike="noStrike" kern="1200" cap="none" spc="0" normalizeH="0" baseline="0" noProof="0">
              <a:ln>
                <a:noFill/>
              </a:ln>
              <a:solidFill>
                <a:srgbClr val="008AAB"/>
              </a:solidFill>
              <a:effectLst/>
              <a:uLnTx/>
              <a:uFillTx/>
              <a:latin typeface="Montserrat" pitchFamily="2" charset="77"/>
              <a:ea typeface="+mn-ea"/>
              <a:cs typeface="+mn-cs"/>
            </a:endParaRPr>
          </a:p>
        </p:txBody>
      </p:sp>
      <p:sp>
        <p:nvSpPr>
          <p:cNvPr id="12" name="Freeform 13">
            <a:extLst>
              <a:ext uri="{FF2B5EF4-FFF2-40B4-BE49-F238E27FC236}">
                <a16:creationId xmlns:a16="http://schemas.microsoft.com/office/drawing/2014/main" id="{D832724D-E57F-4288-8EC2-2C2DBF0A9A4E}"/>
              </a:ext>
            </a:extLst>
          </p:cNvPr>
          <p:cNvSpPr>
            <a:spLocks/>
          </p:cNvSpPr>
          <p:nvPr/>
        </p:nvSpPr>
        <p:spPr bwMode="auto">
          <a:xfrm>
            <a:off x="1681546" y="-2250370"/>
            <a:ext cx="8210551" cy="112713"/>
          </a:xfrm>
          <a:custGeom>
            <a:avLst/>
            <a:gdLst>
              <a:gd name="T0" fmla="*/ 727 w 732"/>
              <a:gd name="T1" fmla="*/ 10 h 10"/>
              <a:gd name="T2" fmla="*/ 5 w 732"/>
              <a:gd name="T3" fmla="*/ 10 h 10"/>
              <a:gd name="T4" fmla="*/ 0 w 732"/>
              <a:gd name="T5" fmla="*/ 5 h 10"/>
              <a:gd name="T6" fmla="*/ 5 w 732"/>
              <a:gd name="T7" fmla="*/ 0 h 10"/>
              <a:gd name="T8" fmla="*/ 727 w 732"/>
              <a:gd name="T9" fmla="*/ 0 h 10"/>
              <a:gd name="T10" fmla="*/ 732 w 732"/>
              <a:gd name="T11" fmla="*/ 5 h 10"/>
              <a:gd name="T12" fmla="*/ 727 w 732"/>
              <a:gd name="T13" fmla="*/ 10 h 10"/>
            </a:gdLst>
            <a:ahLst/>
            <a:cxnLst>
              <a:cxn ang="0">
                <a:pos x="T0" y="T1"/>
              </a:cxn>
              <a:cxn ang="0">
                <a:pos x="T2" y="T3"/>
              </a:cxn>
              <a:cxn ang="0">
                <a:pos x="T4" y="T5"/>
              </a:cxn>
              <a:cxn ang="0">
                <a:pos x="T6" y="T7"/>
              </a:cxn>
              <a:cxn ang="0">
                <a:pos x="T8" y="T9"/>
              </a:cxn>
              <a:cxn ang="0">
                <a:pos x="T10" y="T11"/>
              </a:cxn>
              <a:cxn ang="0">
                <a:pos x="T12" y="T13"/>
              </a:cxn>
            </a:cxnLst>
            <a:rect l="0" t="0" r="r" b="b"/>
            <a:pathLst>
              <a:path w="732" h="10">
                <a:moveTo>
                  <a:pt x="727" y="10"/>
                </a:moveTo>
                <a:cubicBezTo>
                  <a:pt x="5" y="10"/>
                  <a:pt x="5" y="10"/>
                  <a:pt x="5" y="10"/>
                </a:cubicBezTo>
                <a:cubicBezTo>
                  <a:pt x="2" y="10"/>
                  <a:pt x="0" y="8"/>
                  <a:pt x="0" y="5"/>
                </a:cubicBezTo>
                <a:cubicBezTo>
                  <a:pt x="0" y="2"/>
                  <a:pt x="2" y="0"/>
                  <a:pt x="5" y="0"/>
                </a:cubicBezTo>
                <a:cubicBezTo>
                  <a:pt x="727" y="0"/>
                  <a:pt x="727" y="0"/>
                  <a:pt x="727" y="0"/>
                </a:cubicBezTo>
                <a:cubicBezTo>
                  <a:pt x="729" y="0"/>
                  <a:pt x="732" y="2"/>
                  <a:pt x="732" y="5"/>
                </a:cubicBezTo>
                <a:cubicBezTo>
                  <a:pt x="732" y="8"/>
                  <a:pt x="729" y="10"/>
                  <a:pt x="727" y="10"/>
                </a:cubicBezTo>
                <a:close/>
              </a:path>
            </a:pathLst>
          </a:custGeom>
          <a:solidFill>
            <a:srgbClr val="CACAC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377" rtl="0" eaLnBrk="1" fontAlgn="auto" latinLnBrk="0" hangingPunct="1">
              <a:lnSpc>
                <a:spcPct val="100000"/>
              </a:lnSpc>
              <a:spcBef>
                <a:spcPts val="0"/>
              </a:spcBef>
              <a:spcAft>
                <a:spcPts val="0"/>
              </a:spcAft>
              <a:buClrTx/>
              <a:buSzTx/>
              <a:buFontTx/>
              <a:buNone/>
              <a:tabLst/>
              <a:defRPr/>
            </a:pPr>
            <a:endParaRPr kumimoji="0" lang="ru-RU" sz="1800" b="0" i="0" u="none" strike="noStrike" kern="1200" cap="none" spc="0" normalizeH="0" baseline="0" noProof="0">
              <a:ln>
                <a:noFill/>
              </a:ln>
              <a:solidFill>
                <a:srgbClr val="A2A9AD"/>
              </a:solidFill>
              <a:effectLst/>
              <a:uLnTx/>
              <a:uFillTx/>
              <a:latin typeface="Montserrat Light" panose="02020603050405020304"/>
              <a:ea typeface="+mn-ea"/>
              <a:cs typeface="+mn-cs"/>
            </a:endParaRPr>
          </a:p>
        </p:txBody>
      </p:sp>
      <p:grpSp>
        <p:nvGrpSpPr>
          <p:cNvPr id="27" name="Группа 26">
            <a:extLst>
              <a:ext uri="{FF2B5EF4-FFF2-40B4-BE49-F238E27FC236}">
                <a16:creationId xmlns:a16="http://schemas.microsoft.com/office/drawing/2014/main" id="{9C0C48BC-2C63-40D8-9BD3-DE2A51DBF936}"/>
              </a:ext>
            </a:extLst>
          </p:cNvPr>
          <p:cNvGrpSpPr/>
          <p:nvPr/>
        </p:nvGrpSpPr>
        <p:grpSpPr>
          <a:xfrm>
            <a:off x="3891347" y="-5028496"/>
            <a:ext cx="1704975" cy="3071813"/>
            <a:chOff x="4211638" y="1946276"/>
            <a:chExt cx="1704975" cy="3071813"/>
          </a:xfrm>
        </p:grpSpPr>
        <p:sp>
          <p:nvSpPr>
            <p:cNvPr id="6" name="Freeform 7">
              <a:extLst>
                <a:ext uri="{FF2B5EF4-FFF2-40B4-BE49-F238E27FC236}">
                  <a16:creationId xmlns:a16="http://schemas.microsoft.com/office/drawing/2014/main" id="{3B5E6528-8216-49B3-8099-622E2225CB3E}"/>
                </a:ext>
              </a:extLst>
            </p:cNvPr>
            <p:cNvSpPr>
              <a:spLocks/>
            </p:cNvSpPr>
            <p:nvPr/>
          </p:nvSpPr>
          <p:spPr bwMode="auto">
            <a:xfrm>
              <a:off x="4211638" y="1946276"/>
              <a:ext cx="1704975" cy="2393950"/>
            </a:xfrm>
            <a:custGeom>
              <a:avLst/>
              <a:gdLst>
                <a:gd name="T0" fmla="*/ 152 w 152"/>
                <a:gd name="T1" fmla="*/ 76 h 212"/>
                <a:gd name="T2" fmla="*/ 76 w 152"/>
                <a:gd name="T3" fmla="*/ 0 h 212"/>
                <a:gd name="T4" fmla="*/ 0 w 152"/>
                <a:gd name="T5" fmla="*/ 76 h 212"/>
                <a:gd name="T6" fmla="*/ 76 w 152"/>
                <a:gd name="T7" fmla="*/ 212 h 212"/>
                <a:gd name="T8" fmla="*/ 152 w 152"/>
                <a:gd name="T9" fmla="*/ 76 h 212"/>
              </a:gdLst>
              <a:ahLst/>
              <a:cxnLst>
                <a:cxn ang="0">
                  <a:pos x="T0" y="T1"/>
                </a:cxn>
                <a:cxn ang="0">
                  <a:pos x="T2" y="T3"/>
                </a:cxn>
                <a:cxn ang="0">
                  <a:pos x="T4" y="T5"/>
                </a:cxn>
                <a:cxn ang="0">
                  <a:pos x="T6" y="T7"/>
                </a:cxn>
                <a:cxn ang="0">
                  <a:pos x="T8" y="T9"/>
                </a:cxn>
              </a:cxnLst>
              <a:rect l="0" t="0" r="r" b="b"/>
              <a:pathLst>
                <a:path w="152" h="212">
                  <a:moveTo>
                    <a:pt x="152" y="76"/>
                  </a:moveTo>
                  <a:cubicBezTo>
                    <a:pt x="152" y="34"/>
                    <a:pt x="118" y="0"/>
                    <a:pt x="76" y="0"/>
                  </a:cubicBezTo>
                  <a:cubicBezTo>
                    <a:pt x="34" y="0"/>
                    <a:pt x="0" y="34"/>
                    <a:pt x="0" y="76"/>
                  </a:cubicBezTo>
                  <a:cubicBezTo>
                    <a:pt x="0" y="117"/>
                    <a:pt x="76" y="212"/>
                    <a:pt x="76" y="212"/>
                  </a:cubicBezTo>
                  <a:cubicBezTo>
                    <a:pt x="76" y="212"/>
                    <a:pt x="152" y="117"/>
                    <a:pt x="152" y="76"/>
                  </a:cubicBez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377" rtl="0" eaLnBrk="1" fontAlgn="auto" latinLnBrk="0" hangingPunct="1">
                <a:lnSpc>
                  <a:spcPct val="100000"/>
                </a:lnSpc>
                <a:spcBef>
                  <a:spcPts val="0"/>
                </a:spcBef>
                <a:spcAft>
                  <a:spcPts val="0"/>
                </a:spcAft>
                <a:buClrTx/>
                <a:buSzTx/>
                <a:buFontTx/>
                <a:buNone/>
                <a:tabLst/>
                <a:defRPr/>
              </a:pPr>
              <a:endParaRPr kumimoji="0" lang="ru-RU" sz="1800" b="0" i="0" u="none" strike="noStrike" kern="1200" cap="none" spc="0" normalizeH="0" baseline="0" noProof="0">
                <a:ln>
                  <a:noFill/>
                </a:ln>
                <a:solidFill>
                  <a:srgbClr val="5B6670"/>
                </a:solidFill>
                <a:effectLst/>
                <a:uLnTx/>
                <a:uFillTx/>
                <a:latin typeface="Montserrat Light" panose="02020603050405020304"/>
                <a:ea typeface="+mn-ea"/>
                <a:cs typeface="+mn-cs"/>
              </a:endParaRPr>
            </a:p>
          </p:txBody>
        </p:sp>
        <p:sp>
          <p:nvSpPr>
            <p:cNvPr id="7" name="Oval 8">
              <a:extLst>
                <a:ext uri="{FF2B5EF4-FFF2-40B4-BE49-F238E27FC236}">
                  <a16:creationId xmlns:a16="http://schemas.microsoft.com/office/drawing/2014/main" id="{370989D7-B50A-4413-AE52-C1830BB58621}"/>
                </a:ext>
              </a:extLst>
            </p:cNvPr>
            <p:cNvSpPr>
              <a:spLocks noChangeArrowheads="1"/>
            </p:cNvSpPr>
            <p:nvPr/>
          </p:nvSpPr>
          <p:spPr bwMode="auto">
            <a:xfrm>
              <a:off x="4457700" y="2193926"/>
              <a:ext cx="1211263" cy="1209675"/>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377" rtl="0" eaLnBrk="1" fontAlgn="auto" latinLnBrk="0" hangingPunct="1">
                <a:lnSpc>
                  <a:spcPct val="100000"/>
                </a:lnSpc>
                <a:spcBef>
                  <a:spcPts val="0"/>
                </a:spcBef>
                <a:spcAft>
                  <a:spcPts val="0"/>
                </a:spcAft>
                <a:buClrTx/>
                <a:buSzTx/>
                <a:buFontTx/>
                <a:buNone/>
                <a:tabLst/>
                <a:defRPr/>
              </a:pPr>
              <a:endParaRPr kumimoji="0" lang="ru-RU" sz="1800" b="0" i="0" u="none" strike="noStrike" kern="1200" cap="none" spc="0" normalizeH="0" baseline="0" noProof="0">
                <a:ln>
                  <a:noFill/>
                </a:ln>
                <a:solidFill>
                  <a:srgbClr val="5B6670"/>
                </a:solidFill>
                <a:effectLst/>
                <a:uLnTx/>
                <a:uFillTx/>
                <a:latin typeface="Montserrat Light" panose="02020603050405020304"/>
                <a:ea typeface="+mn-ea"/>
                <a:cs typeface="+mn-cs"/>
              </a:endParaRPr>
            </a:p>
          </p:txBody>
        </p:sp>
        <p:sp>
          <p:nvSpPr>
            <p:cNvPr id="15" name="Oval 16">
              <a:extLst>
                <a:ext uri="{FF2B5EF4-FFF2-40B4-BE49-F238E27FC236}">
                  <a16:creationId xmlns:a16="http://schemas.microsoft.com/office/drawing/2014/main" id="{1618E0F8-6196-4B4E-9454-1E0B4F5A1DA6}"/>
                </a:ext>
              </a:extLst>
            </p:cNvPr>
            <p:cNvSpPr>
              <a:spLocks noChangeArrowheads="1"/>
            </p:cNvSpPr>
            <p:nvPr/>
          </p:nvSpPr>
          <p:spPr bwMode="auto">
            <a:xfrm>
              <a:off x="4827588" y="4543426"/>
              <a:ext cx="471488" cy="474663"/>
            </a:xfrm>
            <a:prstGeom prst="ellipse">
              <a:avLst/>
            </a:pr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377" rtl="0" eaLnBrk="1" fontAlgn="auto" latinLnBrk="0" hangingPunct="1">
                <a:lnSpc>
                  <a:spcPct val="100000"/>
                </a:lnSpc>
                <a:spcBef>
                  <a:spcPts val="0"/>
                </a:spcBef>
                <a:spcAft>
                  <a:spcPts val="0"/>
                </a:spcAft>
                <a:buClrTx/>
                <a:buSzTx/>
                <a:buFontTx/>
                <a:buNone/>
                <a:tabLst/>
                <a:defRPr/>
              </a:pPr>
              <a:endParaRPr kumimoji="0" lang="ru-RU" sz="1800" b="0" i="0" u="none" strike="noStrike" kern="1200" cap="none" spc="0" normalizeH="0" baseline="0" noProof="0">
                <a:ln>
                  <a:noFill/>
                </a:ln>
                <a:solidFill>
                  <a:srgbClr val="5B6670"/>
                </a:solidFill>
                <a:effectLst/>
                <a:uLnTx/>
                <a:uFillTx/>
                <a:latin typeface="Montserrat Light" panose="02020603050405020304"/>
                <a:ea typeface="+mn-ea"/>
                <a:cs typeface="+mn-cs"/>
              </a:endParaRPr>
            </a:p>
          </p:txBody>
        </p:sp>
        <p:sp>
          <p:nvSpPr>
            <p:cNvPr id="16" name="Oval 17">
              <a:extLst>
                <a:ext uri="{FF2B5EF4-FFF2-40B4-BE49-F238E27FC236}">
                  <a16:creationId xmlns:a16="http://schemas.microsoft.com/office/drawing/2014/main" id="{CA837792-4E78-4512-88BE-64FA168816B3}"/>
                </a:ext>
              </a:extLst>
            </p:cNvPr>
            <p:cNvSpPr>
              <a:spLocks noChangeArrowheads="1"/>
            </p:cNvSpPr>
            <p:nvPr/>
          </p:nvSpPr>
          <p:spPr bwMode="auto">
            <a:xfrm>
              <a:off x="4951413" y="4679951"/>
              <a:ext cx="212725" cy="214313"/>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377" rtl="0" eaLnBrk="1" fontAlgn="auto" latinLnBrk="0" hangingPunct="1">
                <a:lnSpc>
                  <a:spcPct val="100000"/>
                </a:lnSpc>
                <a:spcBef>
                  <a:spcPts val="0"/>
                </a:spcBef>
                <a:spcAft>
                  <a:spcPts val="0"/>
                </a:spcAft>
                <a:buClrTx/>
                <a:buSzTx/>
                <a:buFontTx/>
                <a:buNone/>
                <a:tabLst/>
                <a:defRPr/>
              </a:pPr>
              <a:endParaRPr kumimoji="0" lang="ru-RU" sz="1800" b="0" i="0" u="none" strike="noStrike" kern="1200" cap="none" spc="0" normalizeH="0" baseline="0" noProof="0">
                <a:ln>
                  <a:noFill/>
                </a:ln>
                <a:solidFill>
                  <a:srgbClr val="5B6670"/>
                </a:solidFill>
                <a:effectLst/>
                <a:uLnTx/>
                <a:uFillTx/>
                <a:latin typeface="Montserrat Light" panose="02020603050405020304"/>
                <a:ea typeface="+mn-ea"/>
                <a:cs typeface="+mn-cs"/>
              </a:endParaRPr>
            </a:p>
          </p:txBody>
        </p:sp>
      </p:grpSp>
      <p:grpSp>
        <p:nvGrpSpPr>
          <p:cNvPr id="28" name="Группа 27">
            <a:extLst>
              <a:ext uri="{FF2B5EF4-FFF2-40B4-BE49-F238E27FC236}">
                <a16:creationId xmlns:a16="http://schemas.microsoft.com/office/drawing/2014/main" id="{7C2ED68A-4DDA-4625-8486-8CA1502AC883}"/>
              </a:ext>
            </a:extLst>
          </p:cNvPr>
          <p:cNvGrpSpPr/>
          <p:nvPr/>
        </p:nvGrpSpPr>
        <p:grpSpPr>
          <a:xfrm>
            <a:off x="6043997" y="-5028496"/>
            <a:ext cx="1693863" cy="3071813"/>
            <a:chOff x="6364288" y="1946276"/>
            <a:chExt cx="1693863" cy="3071813"/>
          </a:xfrm>
        </p:grpSpPr>
        <p:sp>
          <p:nvSpPr>
            <p:cNvPr id="8" name="Freeform 9">
              <a:extLst>
                <a:ext uri="{FF2B5EF4-FFF2-40B4-BE49-F238E27FC236}">
                  <a16:creationId xmlns:a16="http://schemas.microsoft.com/office/drawing/2014/main" id="{242FCDBB-B3DD-4436-9B49-B6E2E7B68D34}"/>
                </a:ext>
              </a:extLst>
            </p:cNvPr>
            <p:cNvSpPr>
              <a:spLocks/>
            </p:cNvSpPr>
            <p:nvPr/>
          </p:nvSpPr>
          <p:spPr bwMode="auto">
            <a:xfrm>
              <a:off x="6364288" y="1946276"/>
              <a:ext cx="1693863" cy="2393950"/>
            </a:xfrm>
            <a:custGeom>
              <a:avLst/>
              <a:gdLst>
                <a:gd name="T0" fmla="*/ 151 w 151"/>
                <a:gd name="T1" fmla="*/ 76 h 212"/>
                <a:gd name="T2" fmla="*/ 76 w 151"/>
                <a:gd name="T3" fmla="*/ 0 h 212"/>
                <a:gd name="T4" fmla="*/ 0 w 151"/>
                <a:gd name="T5" fmla="*/ 76 h 212"/>
                <a:gd name="T6" fmla="*/ 76 w 151"/>
                <a:gd name="T7" fmla="*/ 212 h 212"/>
                <a:gd name="T8" fmla="*/ 151 w 151"/>
                <a:gd name="T9" fmla="*/ 76 h 212"/>
              </a:gdLst>
              <a:ahLst/>
              <a:cxnLst>
                <a:cxn ang="0">
                  <a:pos x="T0" y="T1"/>
                </a:cxn>
                <a:cxn ang="0">
                  <a:pos x="T2" y="T3"/>
                </a:cxn>
                <a:cxn ang="0">
                  <a:pos x="T4" y="T5"/>
                </a:cxn>
                <a:cxn ang="0">
                  <a:pos x="T6" y="T7"/>
                </a:cxn>
                <a:cxn ang="0">
                  <a:pos x="T8" y="T9"/>
                </a:cxn>
              </a:cxnLst>
              <a:rect l="0" t="0" r="r" b="b"/>
              <a:pathLst>
                <a:path w="151" h="212">
                  <a:moveTo>
                    <a:pt x="151" y="76"/>
                  </a:moveTo>
                  <a:cubicBezTo>
                    <a:pt x="151" y="34"/>
                    <a:pt x="117" y="0"/>
                    <a:pt x="76" y="0"/>
                  </a:cubicBezTo>
                  <a:cubicBezTo>
                    <a:pt x="34" y="0"/>
                    <a:pt x="0" y="34"/>
                    <a:pt x="0" y="76"/>
                  </a:cubicBezTo>
                  <a:cubicBezTo>
                    <a:pt x="0" y="117"/>
                    <a:pt x="76" y="212"/>
                    <a:pt x="76" y="212"/>
                  </a:cubicBezTo>
                  <a:cubicBezTo>
                    <a:pt x="76" y="212"/>
                    <a:pt x="151" y="117"/>
                    <a:pt x="151" y="76"/>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377" rtl="0" eaLnBrk="1" fontAlgn="auto" latinLnBrk="0" hangingPunct="1">
                <a:lnSpc>
                  <a:spcPct val="100000"/>
                </a:lnSpc>
                <a:spcBef>
                  <a:spcPts val="0"/>
                </a:spcBef>
                <a:spcAft>
                  <a:spcPts val="0"/>
                </a:spcAft>
                <a:buClrTx/>
                <a:buSzTx/>
                <a:buFontTx/>
                <a:buNone/>
                <a:tabLst/>
                <a:defRPr/>
              </a:pPr>
              <a:endParaRPr kumimoji="0" lang="ru-RU" sz="1800" b="0" i="0" u="none" strike="noStrike" kern="1200" cap="none" spc="0" normalizeH="0" baseline="0" noProof="0">
                <a:ln>
                  <a:noFill/>
                </a:ln>
                <a:solidFill>
                  <a:srgbClr val="5B6670"/>
                </a:solidFill>
                <a:effectLst/>
                <a:uLnTx/>
                <a:uFillTx/>
                <a:latin typeface="Montserrat Light" panose="02020603050405020304"/>
                <a:ea typeface="+mn-ea"/>
                <a:cs typeface="+mn-cs"/>
              </a:endParaRPr>
            </a:p>
          </p:txBody>
        </p:sp>
        <p:sp>
          <p:nvSpPr>
            <p:cNvPr id="9" name="Oval 10">
              <a:extLst>
                <a:ext uri="{FF2B5EF4-FFF2-40B4-BE49-F238E27FC236}">
                  <a16:creationId xmlns:a16="http://schemas.microsoft.com/office/drawing/2014/main" id="{AE47CF91-ADE8-4367-AAAA-3810D0E9C212}"/>
                </a:ext>
              </a:extLst>
            </p:cNvPr>
            <p:cNvSpPr>
              <a:spLocks noChangeArrowheads="1"/>
            </p:cNvSpPr>
            <p:nvPr/>
          </p:nvSpPr>
          <p:spPr bwMode="auto">
            <a:xfrm>
              <a:off x="6611938" y="2193926"/>
              <a:ext cx="1211263" cy="1209675"/>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377" rtl="0" eaLnBrk="1" fontAlgn="auto" latinLnBrk="0" hangingPunct="1">
                <a:lnSpc>
                  <a:spcPct val="100000"/>
                </a:lnSpc>
                <a:spcBef>
                  <a:spcPts val="0"/>
                </a:spcBef>
                <a:spcAft>
                  <a:spcPts val="0"/>
                </a:spcAft>
                <a:buClrTx/>
                <a:buSzTx/>
                <a:buFontTx/>
                <a:buNone/>
                <a:tabLst/>
                <a:defRPr/>
              </a:pPr>
              <a:endParaRPr kumimoji="0" lang="ru-RU" sz="1800" b="0" i="0" u="none" strike="noStrike" kern="1200" cap="none" spc="0" normalizeH="0" baseline="0" noProof="0">
                <a:ln>
                  <a:noFill/>
                </a:ln>
                <a:solidFill>
                  <a:srgbClr val="5B6670"/>
                </a:solidFill>
                <a:effectLst/>
                <a:uLnTx/>
                <a:uFillTx/>
                <a:latin typeface="Montserrat Light" panose="02020603050405020304"/>
                <a:ea typeface="+mn-ea"/>
                <a:cs typeface="+mn-cs"/>
              </a:endParaRPr>
            </a:p>
          </p:txBody>
        </p:sp>
        <p:sp>
          <p:nvSpPr>
            <p:cNvPr id="17" name="Oval 18">
              <a:extLst>
                <a:ext uri="{FF2B5EF4-FFF2-40B4-BE49-F238E27FC236}">
                  <a16:creationId xmlns:a16="http://schemas.microsoft.com/office/drawing/2014/main" id="{DA03F701-2955-4AF6-8CCE-FDB6FF066521}"/>
                </a:ext>
              </a:extLst>
            </p:cNvPr>
            <p:cNvSpPr>
              <a:spLocks noChangeArrowheads="1"/>
            </p:cNvSpPr>
            <p:nvPr/>
          </p:nvSpPr>
          <p:spPr bwMode="auto">
            <a:xfrm>
              <a:off x="6970713" y="4543426"/>
              <a:ext cx="482600" cy="474663"/>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377" rtl="0" eaLnBrk="1" fontAlgn="auto" latinLnBrk="0" hangingPunct="1">
                <a:lnSpc>
                  <a:spcPct val="100000"/>
                </a:lnSpc>
                <a:spcBef>
                  <a:spcPts val="0"/>
                </a:spcBef>
                <a:spcAft>
                  <a:spcPts val="0"/>
                </a:spcAft>
                <a:buClrTx/>
                <a:buSzTx/>
                <a:buFontTx/>
                <a:buNone/>
                <a:tabLst/>
                <a:defRPr/>
              </a:pPr>
              <a:endParaRPr kumimoji="0" lang="ru-RU" sz="1800" b="0" i="0" u="none" strike="noStrike" kern="1200" cap="none" spc="0" normalizeH="0" baseline="0" noProof="0">
                <a:ln>
                  <a:noFill/>
                </a:ln>
                <a:solidFill>
                  <a:srgbClr val="5B6670"/>
                </a:solidFill>
                <a:effectLst/>
                <a:uLnTx/>
                <a:uFillTx/>
                <a:latin typeface="Montserrat Light" panose="02020603050405020304"/>
                <a:ea typeface="+mn-ea"/>
                <a:cs typeface="+mn-cs"/>
              </a:endParaRPr>
            </a:p>
          </p:txBody>
        </p:sp>
        <p:sp>
          <p:nvSpPr>
            <p:cNvPr id="18" name="Oval 19">
              <a:extLst>
                <a:ext uri="{FF2B5EF4-FFF2-40B4-BE49-F238E27FC236}">
                  <a16:creationId xmlns:a16="http://schemas.microsoft.com/office/drawing/2014/main" id="{F036E073-3966-4BD8-9788-7C56DD98FB94}"/>
                </a:ext>
              </a:extLst>
            </p:cNvPr>
            <p:cNvSpPr>
              <a:spLocks noChangeArrowheads="1"/>
            </p:cNvSpPr>
            <p:nvPr/>
          </p:nvSpPr>
          <p:spPr bwMode="auto">
            <a:xfrm>
              <a:off x="7105650" y="4679951"/>
              <a:ext cx="212725" cy="214313"/>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377" rtl="0" eaLnBrk="1" fontAlgn="auto" latinLnBrk="0" hangingPunct="1">
                <a:lnSpc>
                  <a:spcPct val="100000"/>
                </a:lnSpc>
                <a:spcBef>
                  <a:spcPts val="0"/>
                </a:spcBef>
                <a:spcAft>
                  <a:spcPts val="0"/>
                </a:spcAft>
                <a:buClrTx/>
                <a:buSzTx/>
                <a:buFontTx/>
                <a:buNone/>
                <a:tabLst/>
                <a:defRPr/>
              </a:pPr>
              <a:endParaRPr kumimoji="0" lang="ru-RU" sz="1800" b="0" i="0" u="none" strike="noStrike" kern="1200" cap="none" spc="0" normalizeH="0" baseline="0" noProof="0">
                <a:ln>
                  <a:noFill/>
                </a:ln>
                <a:solidFill>
                  <a:srgbClr val="5B6670"/>
                </a:solidFill>
                <a:effectLst/>
                <a:uLnTx/>
                <a:uFillTx/>
                <a:latin typeface="Montserrat Light" panose="02020603050405020304"/>
                <a:ea typeface="+mn-ea"/>
                <a:cs typeface="+mn-cs"/>
              </a:endParaRPr>
            </a:p>
          </p:txBody>
        </p:sp>
      </p:grpSp>
      <p:grpSp>
        <p:nvGrpSpPr>
          <p:cNvPr id="29" name="Группа 28">
            <a:extLst>
              <a:ext uri="{FF2B5EF4-FFF2-40B4-BE49-F238E27FC236}">
                <a16:creationId xmlns:a16="http://schemas.microsoft.com/office/drawing/2014/main" id="{81141351-4AB5-4FBE-96ED-5EAC06D7EDD6}"/>
              </a:ext>
            </a:extLst>
          </p:cNvPr>
          <p:cNvGrpSpPr/>
          <p:nvPr/>
        </p:nvGrpSpPr>
        <p:grpSpPr>
          <a:xfrm>
            <a:off x="8198234" y="-5028496"/>
            <a:ext cx="1693863" cy="3071813"/>
            <a:chOff x="8518525" y="1946276"/>
            <a:chExt cx="1693863" cy="3071813"/>
          </a:xfrm>
          <a:solidFill>
            <a:srgbClr val="1B3A32"/>
          </a:solidFill>
        </p:grpSpPr>
        <p:sp>
          <p:nvSpPr>
            <p:cNvPr id="10" name="Freeform 11">
              <a:extLst>
                <a:ext uri="{FF2B5EF4-FFF2-40B4-BE49-F238E27FC236}">
                  <a16:creationId xmlns:a16="http://schemas.microsoft.com/office/drawing/2014/main" id="{F37C029D-3F5A-4A63-A377-D02DB891470F}"/>
                </a:ext>
              </a:extLst>
            </p:cNvPr>
            <p:cNvSpPr>
              <a:spLocks/>
            </p:cNvSpPr>
            <p:nvPr/>
          </p:nvSpPr>
          <p:spPr bwMode="auto">
            <a:xfrm>
              <a:off x="8518525" y="1946276"/>
              <a:ext cx="1693863" cy="2393950"/>
            </a:xfrm>
            <a:custGeom>
              <a:avLst/>
              <a:gdLst>
                <a:gd name="T0" fmla="*/ 151 w 151"/>
                <a:gd name="T1" fmla="*/ 76 h 212"/>
                <a:gd name="T2" fmla="*/ 75 w 151"/>
                <a:gd name="T3" fmla="*/ 0 h 212"/>
                <a:gd name="T4" fmla="*/ 0 w 151"/>
                <a:gd name="T5" fmla="*/ 76 h 212"/>
                <a:gd name="T6" fmla="*/ 75 w 151"/>
                <a:gd name="T7" fmla="*/ 212 h 212"/>
                <a:gd name="T8" fmla="*/ 151 w 151"/>
                <a:gd name="T9" fmla="*/ 76 h 212"/>
              </a:gdLst>
              <a:ahLst/>
              <a:cxnLst>
                <a:cxn ang="0">
                  <a:pos x="T0" y="T1"/>
                </a:cxn>
                <a:cxn ang="0">
                  <a:pos x="T2" y="T3"/>
                </a:cxn>
                <a:cxn ang="0">
                  <a:pos x="T4" y="T5"/>
                </a:cxn>
                <a:cxn ang="0">
                  <a:pos x="T6" y="T7"/>
                </a:cxn>
                <a:cxn ang="0">
                  <a:pos x="T8" y="T9"/>
                </a:cxn>
              </a:cxnLst>
              <a:rect l="0" t="0" r="r" b="b"/>
              <a:pathLst>
                <a:path w="151" h="212">
                  <a:moveTo>
                    <a:pt x="151" y="76"/>
                  </a:moveTo>
                  <a:cubicBezTo>
                    <a:pt x="151" y="34"/>
                    <a:pt x="117" y="0"/>
                    <a:pt x="75" y="0"/>
                  </a:cubicBezTo>
                  <a:cubicBezTo>
                    <a:pt x="34" y="0"/>
                    <a:pt x="0" y="34"/>
                    <a:pt x="0" y="76"/>
                  </a:cubicBezTo>
                  <a:cubicBezTo>
                    <a:pt x="0" y="117"/>
                    <a:pt x="75" y="212"/>
                    <a:pt x="75" y="212"/>
                  </a:cubicBezTo>
                  <a:cubicBezTo>
                    <a:pt x="75" y="212"/>
                    <a:pt x="151" y="117"/>
                    <a:pt x="151" y="76"/>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377" rtl="0" eaLnBrk="1" fontAlgn="auto" latinLnBrk="0" hangingPunct="1">
                <a:lnSpc>
                  <a:spcPct val="100000"/>
                </a:lnSpc>
                <a:spcBef>
                  <a:spcPts val="0"/>
                </a:spcBef>
                <a:spcAft>
                  <a:spcPts val="0"/>
                </a:spcAft>
                <a:buClrTx/>
                <a:buSzTx/>
                <a:buFontTx/>
                <a:buNone/>
                <a:tabLst/>
                <a:defRPr/>
              </a:pPr>
              <a:endParaRPr kumimoji="0" lang="ru-RU" sz="1800" b="0" i="0" u="none" strike="noStrike" kern="1200" cap="none" spc="0" normalizeH="0" baseline="0" noProof="0">
                <a:ln>
                  <a:noFill/>
                </a:ln>
                <a:solidFill>
                  <a:srgbClr val="5B6670"/>
                </a:solidFill>
                <a:effectLst/>
                <a:uLnTx/>
                <a:uFillTx/>
                <a:latin typeface="Montserrat Light" panose="02020603050405020304"/>
                <a:ea typeface="+mn-ea"/>
                <a:cs typeface="+mn-cs"/>
              </a:endParaRPr>
            </a:p>
          </p:txBody>
        </p:sp>
        <p:sp>
          <p:nvSpPr>
            <p:cNvPr id="11" name="Oval 12">
              <a:extLst>
                <a:ext uri="{FF2B5EF4-FFF2-40B4-BE49-F238E27FC236}">
                  <a16:creationId xmlns:a16="http://schemas.microsoft.com/office/drawing/2014/main" id="{E328EE4A-565A-46B6-BD3F-F6B47EE4A71B}"/>
                </a:ext>
              </a:extLst>
            </p:cNvPr>
            <p:cNvSpPr>
              <a:spLocks noChangeArrowheads="1"/>
            </p:cNvSpPr>
            <p:nvPr/>
          </p:nvSpPr>
          <p:spPr bwMode="auto">
            <a:xfrm>
              <a:off x="8764588" y="2193926"/>
              <a:ext cx="1200150" cy="1209675"/>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377" rtl="0" eaLnBrk="1" fontAlgn="auto" latinLnBrk="0" hangingPunct="1">
                <a:lnSpc>
                  <a:spcPct val="100000"/>
                </a:lnSpc>
                <a:spcBef>
                  <a:spcPts val="0"/>
                </a:spcBef>
                <a:spcAft>
                  <a:spcPts val="0"/>
                </a:spcAft>
                <a:buClrTx/>
                <a:buSzTx/>
                <a:buFontTx/>
                <a:buNone/>
                <a:tabLst/>
                <a:defRPr/>
              </a:pPr>
              <a:endParaRPr kumimoji="0" lang="ru-RU" sz="1800" b="0" i="0" u="none" strike="noStrike" kern="1200" cap="none" spc="0" normalizeH="0" baseline="0" noProof="0">
                <a:ln>
                  <a:noFill/>
                </a:ln>
                <a:solidFill>
                  <a:srgbClr val="5B6670"/>
                </a:solidFill>
                <a:effectLst/>
                <a:uLnTx/>
                <a:uFillTx/>
                <a:latin typeface="Montserrat Light" panose="02020603050405020304"/>
                <a:ea typeface="+mn-ea"/>
                <a:cs typeface="+mn-cs"/>
              </a:endParaRPr>
            </a:p>
          </p:txBody>
        </p:sp>
        <p:sp>
          <p:nvSpPr>
            <p:cNvPr id="19" name="Oval 20">
              <a:extLst>
                <a:ext uri="{FF2B5EF4-FFF2-40B4-BE49-F238E27FC236}">
                  <a16:creationId xmlns:a16="http://schemas.microsoft.com/office/drawing/2014/main" id="{99C01703-FCBF-4F08-87E4-E04D20E70E8B}"/>
                </a:ext>
              </a:extLst>
            </p:cNvPr>
            <p:cNvSpPr>
              <a:spLocks noChangeArrowheads="1"/>
            </p:cNvSpPr>
            <p:nvPr/>
          </p:nvSpPr>
          <p:spPr bwMode="auto">
            <a:xfrm>
              <a:off x="9123363" y="4543426"/>
              <a:ext cx="482600" cy="474663"/>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377" rtl="0" eaLnBrk="1" fontAlgn="auto" latinLnBrk="0" hangingPunct="1">
                <a:lnSpc>
                  <a:spcPct val="100000"/>
                </a:lnSpc>
                <a:spcBef>
                  <a:spcPts val="0"/>
                </a:spcBef>
                <a:spcAft>
                  <a:spcPts val="0"/>
                </a:spcAft>
                <a:buClrTx/>
                <a:buSzTx/>
                <a:buFontTx/>
                <a:buNone/>
                <a:tabLst/>
                <a:defRPr/>
              </a:pPr>
              <a:endParaRPr kumimoji="0" lang="ru-RU" sz="1800" b="0" i="0" u="none" strike="noStrike" kern="1200" cap="none" spc="0" normalizeH="0" baseline="0" noProof="0">
                <a:ln>
                  <a:noFill/>
                </a:ln>
                <a:solidFill>
                  <a:srgbClr val="5B6670"/>
                </a:solidFill>
                <a:effectLst/>
                <a:uLnTx/>
                <a:uFillTx/>
                <a:latin typeface="Montserrat Light" panose="02020603050405020304"/>
                <a:ea typeface="+mn-ea"/>
                <a:cs typeface="+mn-cs"/>
              </a:endParaRPr>
            </a:p>
          </p:txBody>
        </p:sp>
        <p:sp>
          <p:nvSpPr>
            <p:cNvPr id="20" name="Oval 21">
              <a:extLst>
                <a:ext uri="{FF2B5EF4-FFF2-40B4-BE49-F238E27FC236}">
                  <a16:creationId xmlns:a16="http://schemas.microsoft.com/office/drawing/2014/main" id="{AEEF6FFB-2FA8-410D-BD1D-E3B48B0EB54A}"/>
                </a:ext>
              </a:extLst>
            </p:cNvPr>
            <p:cNvSpPr>
              <a:spLocks noChangeArrowheads="1"/>
            </p:cNvSpPr>
            <p:nvPr/>
          </p:nvSpPr>
          <p:spPr bwMode="auto">
            <a:xfrm>
              <a:off x="9258300" y="4679951"/>
              <a:ext cx="212725" cy="214313"/>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377" rtl="0" eaLnBrk="1" fontAlgn="auto" latinLnBrk="0" hangingPunct="1">
                <a:lnSpc>
                  <a:spcPct val="100000"/>
                </a:lnSpc>
                <a:spcBef>
                  <a:spcPts val="0"/>
                </a:spcBef>
                <a:spcAft>
                  <a:spcPts val="0"/>
                </a:spcAft>
                <a:buClrTx/>
                <a:buSzTx/>
                <a:buFontTx/>
                <a:buNone/>
                <a:tabLst/>
                <a:defRPr/>
              </a:pPr>
              <a:endParaRPr kumimoji="0" lang="ru-RU" sz="1800" b="0" i="0" u="none" strike="noStrike" kern="1200" cap="none" spc="0" normalizeH="0" baseline="0" noProof="0">
                <a:ln>
                  <a:noFill/>
                </a:ln>
                <a:solidFill>
                  <a:srgbClr val="5B6670"/>
                </a:solidFill>
                <a:effectLst/>
                <a:uLnTx/>
                <a:uFillTx/>
                <a:latin typeface="Montserrat Light" panose="02020603050405020304"/>
                <a:ea typeface="+mn-ea"/>
                <a:cs typeface="+mn-cs"/>
              </a:endParaRPr>
            </a:p>
          </p:txBody>
        </p:sp>
      </p:grpSp>
      <p:grpSp>
        <p:nvGrpSpPr>
          <p:cNvPr id="25" name="Группа 24">
            <a:extLst>
              <a:ext uri="{FF2B5EF4-FFF2-40B4-BE49-F238E27FC236}">
                <a16:creationId xmlns:a16="http://schemas.microsoft.com/office/drawing/2014/main" id="{5A9ACB2E-E803-4E30-BB74-18AE02C8DBCA}"/>
              </a:ext>
            </a:extLst>
          </p:cNvPr>
          <p:cNvGrpSpPr/>
          <p:nvPr/>
        </p:nvGrpSpPr>
        <p:grpSpPr>
          <a:xfrm>
            <a:off x="1737109" y="-5028496"/>
            <a:ext cx="1704975" cy="3071813"/>
            <a:chOff x="2057400" y="1946276"/>
            <a:chExt cx="1704975" cy="3071813"/>
          </a:xfrm>
          <a:solidFill>
            <a:srgbClr val="88ACDC"/>
          </a:solidFill>
        </p:grpSpPr>
        <p:sp>
          <p:nvSpPr>
            <p:cNvPr id="13" name="Oval 14">
              <a:extLst>
                <a:ext uri="{FF2B5EF4-FFF2-40B4-BE49-F238E27FC236}">
                  <a16:creationId xmlns:a16="http://schemas.microsoft.com/office/drawing/2014/main" id="{A07E8A30-6BEA-43F5-B1F0-739D355B5C54}"/>
                </a:ext>
              </a:extLst>
            </p:cNvPr>
            <p:cNvSpPr>
              <a:spLocks noChangeArrowheads="1"/>
            </p:cNvSpPr>
            <p:nvPr/>
          </p:nvSpPr>
          <p:spPr bwMode="auto">
            <a:xfrm>
              <a:off x="2674938" y="4543426"/>
              <a:ext cx="469900" cy="474663"/>
            </a:xfrm>
            <a:prstGeom prst="ellipse">
              <a:avLst/>
            </a:prstGeom>
            <a:solidFill>
              <a:schemeClr val="accent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377" rtl="0" eaLnBrk="1" fontAlgn="auto" latinLnBrk="0" hangingPunct="1">
                <a:lnSpc>
                  <a:spcPct val="100000"/>
                </a:lnSpc>
                <a:spcBef>
                  <a:spcPts val="0"/>
                </a:spcBef>
                <a:spcAft>
                  <a:spcPts val="0"/>
                </a:spcAft>
                <a:buClrTx/>
                <a:buSzTx/>
                <a:buFontTx/>
                <a:buNone/>
                <a:tabLst/>
                <a:defRPr/>
              </a:pPr>
              <a:endParaRPr kumimoji="0" lang="ru-RU" sz="1800" b="0" i="0" u="none" strike="noStrike" kern="1200" cap="none" spc="0" normalizeH="0" baseline="0" noProof="0">
                <a:ln>
                  <a:noFill/>
                </a:ln>
                <a:solidFill>
                  <a:srgbClr val="5B6670"/>
                </a:solidFill>
                <a:effectLst/>
                <a:uLnTx/>
                <a:uFillTx/>
                <a:latin typeface="Montserrat Light" panose="02020603050405020304"/>
                <a:ea typeface="+mn-ea"/>
                <a:cs typeface="+mn-cs"/>
              </a:endParaRPr>
            </a:p>
          </p:txBody>
        </p:sp>
        <p:sp>
          <p:nvSpPr>
            <p:cNvPr id="4" name="Freeform 5">
              <a:extLst>
                <a:ext uri="{FF2B5EF4-FFF2-40B4-BE49-F238E27FC236}">
                  <a16:creationId xmlns:a16="http://schemas.microsoft.com/office/drawing/2014/main" id="{8C4CEF5E-22F3-4A11-951B-3A1ECF2BE97D}"/>
                </a:ext>
              </a:extLst>
            </p:cNvPr>
            <p:cNvSpPr>
              <a:spLocks/>
            </p:cNvSpPr>
            <p:nvPr/>
          </p:nvSpPr>
          <p:spPr bwMode="auto">
            <a:xfrm>
              <a:off x="2057400" y="1946276"/>
              <a:ext cx="1704975" cy="2393950"/>
            </a:xfrm>
            <a:custGeom>
              <a:avLst/>
              <a:gdLst>
                <a:gd name="T0" fmla="*/ 152 w 152"/>
                <a:gd name="T1" fmla="*/ 76 h 212"/>
                <a:gd name="T2" fmla="*/ 76 w 152"/>
                <a:gd name="T3" fmla="*/ 0 h 212"/>
                <a:gd name="T4" fmla="*/ 0 w 152"/>
                <a:gd name="T5" fmla="*/ 76 h 212"/>
                <a:gd name="T6" fmla="*/ 76 w 152"/>
                <a:gd name="T7" fmla="*/ 212 h 212"/>
                <a:gd name="T8" fmla="*/ 152 w 152"/>
                <a:gd name="T9" fmla="*/ 76 h 212"/>
              </a:gdLst>
              <a:ahLst/>
              <a:cxnLst>
                <a:cxn ang="0">
                  <a:pos x="T0" y="T1"/>
                </a:cxn>
                <a:cxn ang="0">
                  <a:pos x="T2" y="T3"/>
                </a:cxn>
                <a:cxn ang="0">
                  <a:pos x="T4" y="T5"/>
                </a:cxn>
                <a:cxn ang="0">
                  <a:pos x="T6" y="T7"/>
                </a:cxn>
                <a:cxn ang="0">
                  <a:pos x="T8" y="T9"/>
                </a:cxn>
              </a:cxnLst>
              <a:rect l="0" t="0" r="r" b="b"/>
              <a:pathLst>
                <a:path w="152" h="212">
                  <a:moveTo>
                    <a:pt x="152" y="76"/>
                  </a:moveTo>
                  <a:cubicBezTo>
                    <a:pt x="152" y="34"/>
                    <a:pt x="118" y="0"/>
                    <a:pt x="76" y="0"/>
                  </a:cubicBezTo>
                  <a:cubicBezTo>
                    <a:pt x="34" y="0"/>
                    <a:pt x="0" y="34"/>
                    <a:pt x="0" y="76"/>
                  </a:cubicBezTo>
                  <a:cubicBezTo>
                    <a:pt x="0" y="117"/>
                    <a:pt x="76" y="212"/>
                    <a:pt x="76" y="212"/>
                  </a:cubicBezTo>
                  <a:cubicBezTo>
                    <a:pt x="76" y="212"/>
                    <a:pt x="152" y="117"/>
                    <a:pt x="152" y="76"/>
                  </a:cubicBezTo>
                  <a:close/>
                </a:path>
              </a:pathLst>
            </a:custGeom>
            <a:solidFill>
              <a:schemeClr val="accent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377" rtl="0" eaLnBrk="1" fontAlgn="auto" latinLnBrk="0" hangingPunct="1">
                <a:lnSpc>
                  <a:spcPct val="100000"/>
                </a:lnSpc>
                <a:spcBef>
                  <a:spcPts val="0"/>
                </a:spcBef>
                <a:spcAft>
                  <a:spcPts val="0"/>
                </a:spcAft>
                <a:buClrTx/>
                <a:buSzTx/>
                <a:buFontTx/>
                <a:buNone/>
                <a:tabLst/>
                <a:defRPr/>
              </a:pPr>
              <a:endParaRPr kumimoji="0" lang="ru-RU" sz="1800" b="0" i="0" u="none" strike="noStrike" kern="1200" cap="none" spc="0" normalizeH="0" baseline="0" noProof="0">
                <a:ln>
                  <a:noFill/>
                </a:ln>
                <a:solidFill>
                  <a:srgbClr val="5B6670"/>
                </a:solidFill>
                <a:effectLst/>
                <a:uLnTx/>
                <a:uFillTx/>
                <a:latin typeface="Montserrat Light" panose="02020603050405020304"/>
                <a:ea typeface="+mn-ea"/>
                <a:cs typeface="+mn-cs"/>
              </a:endParaRPr>
            </a:p>
          </p:txBody>
        </p:sp>
        <p:sp>
          <p:nvSpPr>
            <p:cNvPr id="5" name="Oval 6">
              <a:extLst>
                <a:ext uri="{FF2B5EF4-FFF2-40B4-BE49-F238E27FC236}">
                  <a16:creationId xmlns:a16="http://schemas.microsoft.com/office/drawing/2014/main" id="{AD14D079-22F9-4B81-9796-F7B5F1F8A01B}"/>
                </a:ext>
              </a:extLst>
            </p:cNvPr>
            <p:cNvSpPr>
              <a:spLocks noChangeArrowheads="1"/>
            </p:cNvSpPr>
            <p:nvPr/>
          </p:nvSpPr>
          <p:spPr bwMode="auto">
            <a:xfrm>
              <a:off x="2305050" y="2193926"/>
              <a:ext cx="1211263" cy="1209675"/>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377" rtl="0" eaLnBrk="1" fontAlgn="auto" latinLnBrk="0" hangingPunct="1">
                <a:lnSpc>
                  <a:spcPct val="100000"/>
                </a:lnSpc>
                <a:spcBef>
                  <a:spcPts val="0"/>
                </a:spcBef>
                <a:spcAft>
                  <a:spcPts val="0"/>
                </a:spcAft>
                <a:buClrTx/>
                <a:buSzTx/>
                <a:buFontTx/>
                <a:buNone/>
                <a:tabLst/>
                <a:defRPr/>
              </a:pPr>
              <a:endParaRPr kumimoji="0" lang="ru-RU" sz="1800" b="0" i="0" u="none" strike="noStrike" kern="1200" cap="none" spc="0" normalizeH="0" baseline="0" noProof="0">
                <a:ln>
                  <a:noFill/>
                </a:ln>
                <a:solidFill>
                  <a:srgbClr val="5B6670"/>
                </a:solidFill>
                <a:effectLst/>
                <a:uLnTx/>
                <a:uFillTx/>
                <a:latin typeface="Montserrat Light" panose="02020603050405020304"/>
                <a:ea typeface="+mn-ea"/>
                <a:cs typeface="+mn-cs"/>
              </a:endParaRPr>
            </a:p>
          </p:txBody>
        </p:sp>
        <p:sp>
          <p:nvSpPr>
            <p:cNvPr id="14" name="Oval 15">
              <a:extLst>
                <a:ext uri="{FF2B5EF4-FFF2-40B4-BE49-F238E27FC236}">
                  <a16:creationId xmlns:a16="http://schemas.microsoft.com/office/drawing/2014/main" id="{9747E44D-D1A7-4BC7-B8F9-FB3D3D0B8205}"/>
                </a:ext>
              </a:extLst>
            </p:cNvPr>
            <p:cNvSpPr>
              <a:spLocks noChangeArrowheads="1"/>
            </p:cNvSpPr>
            <p:nvPr/>
          </p:nvSpPr>
          <p:spPr bwMode="auto">
            <a:xfrm>
              <a:off x="2797175" y="4679951"/>
              <a:ext cx="214313" cy="214313"/>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377" rtl="0" eaLnBrk="1" fontAlgn="auto" latinLnBrk="0" hangingPunct="1">
                <a:lnSpc>
                  <a:spcPct val="100000"/>
                </a:lnSpc>
                <a:spcBef>
                  <a:spcPts val="0"/>
                </a:spcBef>
                <a:spcAft>
                  <a:spcPts val="0"/>
                </a:spcAft>
                <a:buClrTx/>
                <a:buSzTx/>
                <a:buFontTx/>
                <a:buNone/>
                <a:tabLst/>
                <a:defRPr/>
              </a:pPr>
              <a:endParaRPr kumimoji="0" lang="ru-RU" sz="1800" b="0" i="0" u="none" strike="noStrike" kern="1200" cap="none" spc="0" normalizeH="0" baseline="0" noProof="0">
                <a:ln>
                  <a:noFill/>
                </a:ln>
                <a:solidFill>
                  <a:srgbClr val="5B6670"/>
                </a:solidFill>
                <a:effectLst/>
                <a:uLnTx/>
                <a:uFillTx/>
                <a:latin typeface="Montserrat Light" panose="02020603050405020304"/>
                <a:ea typeface="+mn-ea"/>
                <a:cs typeface="+mn-cs"/>
              </a:endParaRPr>
            </a:p>
          </p:txBody>
        </p:sp>
      </p:grpSp>
      <p:pic>
        <p:nvPicPr>
          <p:cNvPr id="3" name="Graphic 2" descr="Handshake with solid fill">
            <a:extLst>
              <a:ext uri="{FF2B5EF4-FFF2-40B4-BE49-F238E27FC236}">
                <a16:creationId xmlns:a16="http://schemas.microsoft.com/office/drawing/2014/main" id="{55D2796E-160E-2AC7-594A-1FDA3B57CD1D}"/>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2133187" y="-4629041"/>
            <a:ext cx="914400" cy="914400"/>
          </a:xfrm>
          <a:prstGeom prst="rect">
            <a:avLst/>
          </a:prstGeom>
        </p:spPr>
      </p:pic>
      <p:pic>
        <p:nvPicPr>
          <p:cNvPr id="31" name="Graphic 30" descr="Touchscreen outline">
            <a:extLst>
              <a:ext uri="{FF2B5EF4-FFF2-40B4-BE49-F238E27FC236}">
                <a16:creationId xmlns:a16="http://schemas.microsoft.com/office/drawing/2014/main" id="{D02C845C-E42C-D9EA-05F5-33A40481C3B4}"/>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4286631" y="-4655435"/>
            <a:ext cx="914400" cy="914400"/>
          </a:xfrm>
          <a:prstGeom prst="rect">
            <a:avLst/>
          </a:prstGeom>
        </p:spPr>
      </p:pic>
      <p:pic>
        <p:nvPicPr>
          <p:cNvPr id="31745" name="Graphic 31744" descr="Building Brick Wall with solid fill">
            <a:extLst>
              <a:ext uri="{FF2B5EF4-FFF2-40B4-BE49-F238E27FC236}">
                <a16:creationId xmlns:a16="http://schemas.microsoft.com/office/drawing/2014/main" id="{E718DAD9-41E9-85FA-8695-DC65792C30B7}"/>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6429760" y="-4655435"/>
            <a:ext cx="914400" cy="914400"/>
          </a:xfrm>
          <a:prstGeom prst="rect">
            <a:avLst/>
          </a:prstGeom>
        </p:spPr>
      </p:pic>
      <p:pic>
        <p:nvPicPr>
          <p:cNvPr id="31757" name="Graphic 31756" descr="Bar graph with upward trend with solid fill">
            <a:extLst>
              <a:ext uri="{FF2B5EF4-FFF2-40B4-BE49-F238E27FC236}">
                <a16:creationId xmlns:a16="http://schemas.microsoft.com/office/drawing/2014/main" id="{0FC11978-92BE-6402-6064-ECB1637B8994}"/>
              </a:ext>
            </a:extLst>
          </p:cNvPr>
          <p:cNvPicPr>
            <a:picLocks noChangeAspect="1"/>
          </p:cNvPicPr>
          <p:nvPr/>
        </p:nvPicPr>
        <p:blipFill>
          <a:blip r:embed="rId11">
            <a:extLst>
              <a:ext uri="{96DAC541-7B7A-43D3-8B79-37D633B846F1}">
                <asvg:svgBlip xmlns:asvg="http://schemas.microsoft.com/office/drawing/2016/SVG/main" r:embed="rId12"/>
              </a:ext>
            </a:extLst>
          </a:blip>
          <a:stretch>
            <a:fillRect/>
          </a:stretch>
        </p:blipFill>
        <p:spPr>
          <a:xfrm>
            <a:off x="8586376" y="-4633209"/>
            <a:ext cx="914400" cy="914400"/>
          </a:xfrm>
          <a:prstGeom prst="rect">
            <a:avLst/>
          </a:prstGeom>
        </p:spPr>
      </p:pic>
      <p:sp>
        <p:nvSpPr>
          <p:cNvPr id="2" name="Slide Number Placeholder 5">
            <a:extLst>
              <a:ext uri="{FF2B5EF4-FFF2-40B4-BE49-F238E27FC236}">
                <a16:creationId xmlns:a16="http://schemas.microsoft.com/office/drawing/2014/main" id="{71AD2D84-03AA-1C93-DA24-42D921476A0A}"/>
              </a:ext>
            </a:extLst>
          </p:cNvPr>
          <p:cNvSpPr txBox="1">
            <a:spLocks/>
          </p:cNvSpPr>
          <p:nvPr/>
        </p:nvSpPr>
        <p:spPr>
          <a:xfrm>
            <a:off x="222995" y="6445333"/>
            <a:ext cx="624000" cy="180000"/>
          </a:xfrm>
          <a:prstGeom prst="rect">
            <a:avLst/>
          </a:prstGeom>
        </p:spPr>
        <p:txBody>
          <a:bodyPr vert="horz" lIns="0" tIns="0" rIns="0" bIns="0" rtlCol="0" anchor="ctr"/>
          <a:lstStyle>
            <a:defPPr>
              <a:defRPr lang="fi-FI"/>
            </a:defPPr>
            <a:lvl1pPr marL="0" algn="r" defTabSz="914400" rtl="0" eaLnBrk="1" latinLnBrk="0" hangingPunct="1">
              <a:defRPr sz="900" kern="1200">
                <a:solidFill>
                  <a:schemeClr val="tx1">
                    <a:lumMod val="65000"/>
                    <a:lumOff val="3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377" rtl="0" eaLnBrk="1" fontAlgn="auto" latinLnBrk="0" hangingPunct="1">
              <a:lnSpc>
                <a:spcPct val="100000"/>
              </a:lnSpc>
              <a:spcBef>
                <a:spcPts val="0"/>
              </a:spcBef>
              <a:spcAft>
                <a:spcPts val="0"/>
              </a:spcAft>
              <a:buClrTx/>
              <a:buSzTx/>
              <a:buFontTx/>
              <a:buNone/>
              <a:tabLst/>
              <a:defRPr/>
            </a:pPr>
            <a:fld id="{C60C2248-B95D-984B-A0F4-42B9A4652AA7}" type="slidenum">
              <a:rPr kumimoji="0" lang="en-US" sz="1200" b="0" i="0" u="none" strike="noStrike" kern="1200" cap="none" spc="0" normalizeH="0" baseline="0" noProof="0">
                <a:ln>
                  <a:noFill/>
                </a:ln>
                <a:solidFill>
                  <a:srgbClr val="5B6670">
                    <a:lumMod val="65000"/>
                    <a:lumOff val="35000"/>
                  </a:srgbClr>
                </a:solidFill>
                <a:effectLst/>
                <a:uLnTx/>
                <a:uFillTx/>
                <a:latin typeface="Montserrat Light" panose="02020603050405020304"/>
                <a:ea typeface="+mn-ea"/>
                <a:cs typeface="+mn-cs"/>
              </a:rPr>
              <a:pPr marL="0" marR="0" lvl="0" indent="0" algn="r" defTabSz="914377" rtl="0" eaLnBrk="1" fontAlgn="auto" latinLnBrk="0" hangingPunct="1">
                <a:lnSpc>
                  <a:spcPct val="100000"/>
                </a:lnSpc>
                <a:spcBef>
                  <a:spcPts val="0"/>
                </a:spcBef>
                <a:spcAft>
                  <a:spcPts val="0"/>
                </a:spcAft>
                <a:buClrTx/>
                <a:buSzTx/>
                <a:buFontTx/>
                <a:buNone/>
                <a:tabLst/>
                <a:defRPr/>
              </a:pPr>
              <a:t>11</a:t>
            </a:fld>
            <a:endParaRPr kumimoji="0" lang="en-US" sz="1200" b="0" i="0" u="none" strike="noStrike" kern="1200" cap="none" spc="0" normalizeH="0" baseline="0" noProof="0">
              <a:ln>
                <a:noFill/>
              </a:ln>
              <a:solidFill>
                <a:srgbClr val="5B6670">
                  <a:lumMod val="65000"/>
                  <a:lumOff val="35000"/>
                </a:srgbClr>
              </a:solidFill>
              <a:effectLst/>
              <a:uLnTx/>
              <a:uFillTx/>
              <a:latin typeface="Montserrat Light" panose="02020603050405020304"/>
              <a:ea typeface="+mn-ea"/>
              <a:cs typeface="+mn-cs"/>
            </a:endParaRPr>
          </a:p>
        </p:txBody>
      </p:sp>
      <p:grpSp>
        <p:nvGrpSpPr>
          <p:cNvPr id="31977" name="Google Shape;1241;p6">
            <a:extLst>
              <a:ext uri="{FF2B5EF4-FFF2-40B4-BE49-F238E27FC236}">
                <a16:creationId xmlns:a16="http://schemas.microsoft.com/office/drawing/2014/main" id="{AC9F21FE-5702-F20A-DB5D-A4B76B4E6CB7}"/>
              </a:ext>
            </a:extLst>
          </p:cNvPr>
          <p:cNvGrpSpPr/>
          <p:nvPr/>
        </p:nvGrpSpPr>
        <p:grpSpPr>
          <a:xfrm>
            <a:off x="2915206" y="57149"/>
            <a:ext cx="2322600" cy="2295706"/>
            <a:chOff x="325900" y="96175"/>
            <a:chExt cx="2322600" cy="2295706"/>
          </a:xfrm>
        </p:grpSpPr>
        <p:sp>
          <p:nvSpPr>
            <p:cNvPr id="31978" name="Google Shape;1242;p6">
              <a:extLst>
                <a:ext uri="{FF2B5EF4-FFF2-40B4-BE49-F238E27FC236}">
                  <a16:creationId xmlns:a16="http://schemas.microsoft.com/office/drawing/2014/main" id="{C0A209E8-8B60-04F2-6BB7-B99EBC78D427}"/>
                </a:ext>
              </a:extLst>
            </p:cNvPr>
            <p:cNvSpPr/>
            <p:nvPr/>
          </p:nvSpPr>
          <p:spPr>
            <a:xfrm>
              <a:off x="325900" y="96175"/>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79" name="Google Shape;1243;p6">
              <a:extLst>
                <a:ext uri="{FF2B5EF4-FFF2-40B4-BE49-F238E27FC236}">
                  <a16:creationId xmlns:a16="http://schemas.microsoft.com/office/drawing/2014/main" id="{ED2BD1DC-76B5-0F14-5102-F52F9B44810A}"/>
                </a:ext>
              </a:extLst>
            </p:cNvPr>
            <p:cNvSpPr/>
            <p:nvPr/>
          </p:nvSpPr>
          <p:spPr>
            <a:xfrm>
              <a:off x="325900" y="257540"/>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80" name="Google Shape;1244;p6">
              <a:extLst>
                <a:ext uri="{FF2B5EF4-FFF2-40B4-BE49-F238E27FC236}">
                  <a16:creationId xmlns:a16="http://schemas.microsoft.com/office/drawing/2014/main" id="{F187CE12-4872-ACAD-5A12-1118BF94E3E3}"/>
                </a:ext>
              </a:extLst>
            </p:cNvPr>
            <p:cNvSpPr/>
            <p:nvPr/>
          </p:nvSpPr>
          <p:spPr>
            <a:xfrm>
              <a:off x="325900" y="418904"/>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81" name="Google Shape;1245;p6">
              <a:extLst>
                <a:ext uri="{FF2B5EF4-FFF2-40B4-BE49-F238E27FC236}">
                  <a16:creationId xmlns:a16="http://schemas.microsoft.com/office/drawing/2014/main" id="{EC18CFB1-D749-1F02-D27C-A42BB8588C2D}"/>
                </a:ext>
              </a:extLst>
            </p:cNvPr>
            <p:cNvSpPr/>
            <p:nvPr/>
          </p:nvSpPr>
          <p:spPr>
            <a:xfrm>
              <a:off x="325900" y="580269"/>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82" name="Google Shape;1246;p6">
              <a:extLst>
                <a:ext uri="{FF2B5EF4-FFF2-40B4-BE49-F238E27FC236}">
                  <a16:creationId xmlns:a16="http://schemas.microsoft.com/office/drawing/2014/main" id="{DFA707E9-E6A9-5E8D-B243-CE92EF5F0C77}"/>
                </a:ext>
              </a:extLst>
            </p:cNvPr>
            <p:cNvSpPr/>
            <p:nvPr/>
          </p:nvSpPr>
          <p:spPr>
            <a:xfrm>
              <a:off x="325900" y="741634"/>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83" name="Google Shape;1247;p6">
              <a:extLst>
                <a:ext uri="{FF2B5EF4-FFF2-40B4-BE49-F238E27FC236}">
                  <a16:creationId xmlns:a16="http://schemas.microsoft.com/office/drawing/2014/main" id="{688BD5DB-8537-477F-0877-591ED63D073E}"/>
                </a:ext>
              </a:extLst>
            </p:cNvPr>
            <p:cNvSpPr/>
            <p:nvPr/>
          </p:nvSpPr>
          <p:spPr>
            <a:xfrm>
              <a:off x="325900" y="902999"/>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84" name="Google Shape;1248;p6">
              <a:extLst>
                <a:ext uri="{FF2B5EF4-FFF2-40B4-BE49-F238E27FC236}">
                  <a16:creationId xmlns:a16="http://schemas.microsoft.com/office/drawing/2014/main" id="{F295BB2A-2944-28C8-E231-FDA93BC91D22}"/>
                </a:ext>
              </a:extLst>
            </p:cNvPr>
            <p:cNvSpPr/>
            <p:nvPr/>
          </p:nvSpPr>
          <p:spPr>
            <a:xfrm>
              <a:off x="325900" y="1064363"/>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85" name="Google Shape;1249;p6">
              <a:extLst>
                <a:ext uri="{FF2B5EF4-FFF2-40B4-BE49-F238E27FC236}">
                  <a16:creationId xmlns:a16="http://schemas.microsoft.com/office/drawing/2014/main" id="{D01044AC-4A32-EADD-99C0-4365BADA1661}"/>
                </a:ext>
              </a:extLst>
            </p:cNvPr>
            <p:cNvSpPr/>
            <p:nvPr/>
          </p:nvSpPr>
          <p:spPr>
            <a:xfrm>
              <a:off x="325900" y="1225728"/>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86" name="Google Shape;1250;p6">
              <a:extLst>
                <a:ext uri="{FF2B5EF4-FFF2-40B4-BE49-F238E27FC236}">
                  <a16:creationId xmlns:a16="http://schemas.microsoft.com/office/drawing/2014/main" id="{6D840B7B-7845-0DBF-87A1-78426F7FE79C}"/>
                </a:ext>
              </a:extLst>
            </p:cNvPr>
            <p:cNvSpPr/>
            <p:nvPr/>
          </p:nvSpPr>
          <p:spPr>
            <a:xfrm>
              <a:off x="325900" y="1387093"/>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87" name="Google Shape;1251;p6">
              <a:extLst>
                <a:ext uri="{FF2B5EF4-FFF2-40B4-BE49-F238E27FC236}">
                  <a16:creationId xmlns:a16="http://schemas.microsoft.com/office/drawing/2014/main" id="{77483DA2-6516-E5D3-2403-BB010B944E77}"/>
                </a:ext>
              </a:extLst>
            </p:cNvPr>
            <p:cNvSpPr/>
            <p:nvPr/>
          </p:nvSpPr>
          <p:spPr>
            <a:xfrm>
              <a:off x="325900" y="1548457"/>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88" name="Google Shape;1252;p6">
              <a:extLst>
                <a:ext uri="{FF2B5EF4-FFF2-40B4-BE49-F238E27FC236}">
                  <a16:creationId xmlns:a16="http://schemas.microsoft.com/office/drawing/2014/main" id="{14066588-211C-6235-B101-E44326E97C68}"/>
                </a:ext>
              </a:extLst>
            </p:cNvPr>
            <p:cNvSpPr/>
            <p:nvPr/>
          </p:nvSpPr>
          <p:spPr>
            <a:xfrm>
              <a:off x="325900" y="1709822"/>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89" name="Google Shape;1253;p6">
              <a:extLst>
                <a:ext uri="{FF2B5EF4-FFF2-40B4-BE49-F238E27FC236}">
                  <a16:creationId xmlns:a16="http://schemas.microsoft.com/office/drawing/2014/main" id="{CDF5FEE8-E07C-3C6F-F916-7178B09DA245}"/>
                </a:ext>
              </a:extLst>
            </p:cNvPr>
            <p:cNvSpPr/>
            <p:nvPr/>
          </p:nvSpPr>
          <p:spPr>
            <a:xfrm>
              <a:off x="325900" y="1871187"/>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90" name="Google Shape;1254;p6">
              <a:extLst>
                <a:ext uri="{FF2B5EF4-FFF2-40B4-BE49-F238E27FC236}">
                  <a16:creationId xmlns:a16="http://schemas.microsoft.com/office/drawing/2014/main" id="{E7DCC8D9-F82F-7ED5-EB58-CD033DF16AAA}"/>
                </a:ext>
              </a:extLst>
            </p:cNvPr>
            <p:cNvSpPr/>
            <p:nvPr/>
          </p:nvSpPr>
          <p:spPr>
            <a:xfrm>
              <a:off x="325900" y="2032551"/>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91" name="Google Shape;1255;p6">
              <a:extLst>
                <a:ext uri="{FF2B5EF4-FFF2-40B4-BE49-F238E27FC236}">
                  <a16:creationId xmlns:a16="http://schemas.microsoft.com/office/drawing/2014/main" id="{CAD4A637-0022-A449-1EF4-827E7933B172}"/>
                </a:ext>
              </a:extLst>
            </p:cNvPr>
            <p:cNvSpPr/>
            <p:nvPr/>
          </p:nvSpPr>
          <p:spPr>
            <a:xfrm>
              <a:off x="325900" y="2193916"/>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92" name="Google Shape;1256;p6">
              <a:extLst>
                <a:ext uri="{FF2B5EF4-FFF2-40B4-BE49-F238E27FC236}">
                  <a16:creationId xmlns:a16="http://schemas.microsoft.com/office/drawing/2014/main" id="{6FDDD80C-4E96-C1AC-C740-F24F75951F10}"/>
                </a:ext>
              </a:extLst>
            </p:cNvPr>
            <p:cNvSpPr/>
            <p:nvPr/>
          </p:nvSpPr>
          <p:spPr>
            <a:xfrm>
              <a:off x="325900" y="2355281"/>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93" name="Google Shape;1257;p6">
              <a:extLst>
                <a:ext uri="{FF2B5EF4-FFF2-40B4-BE49-F238E27FC236}">
                  <a16:creationId xmlns:a16="http://schemas.microsoft.com/office/drawing/2014/main" id="{644DA178-51E0-4EC2-9252-0B4BB99CCAB4}"/>
                </a:ext>
              </a:extLst>
            </p:cNvPr>
            <p:cNvSpPr/>
            <p:nvPr/>
          </p:nvSpPr>
          <p:spPr>
            <a:xfrm>
              <a:off x="478300" y="96175"/>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94" name="Google Shape;1258;p6">
              <a:extLst>
                <a:ext uri="{FF2B5EF4-FFF2-40B4-BE49-F238E27FC236}">
                  <a16:creationId xmlns:a16="http://schemas.microsoft.com/office/drawing/2014/main" id="{09D4B751-497C-9461-48FF-CFFCDFC86095}"/>
                </a:ext>
              </a:extLst>
            </p:cNvPr>
            <p:cNvSpPr/>
            <p:nvPr/>
          </p:nvSpPr>
          <p:spPr>
            <a:xfrm>
              <a:off x="478300" y="257540"/>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95" name="Google Shape;1259;p6">
              <a:extLst>
                <a:ext uri="{FF2B5EF4-FFF2-40B4-BE49-F238E27FC236}">
                  <a16:creationId xmlns:a16="http://schemas.microsoft.com/office/drawing/2014/main" id="{7DA7C62F-9A10-89B9-3C2A-FD10F04C1444}"/>
                </a:ext>
              </a:extLst>
            </p:cNvPr>
            <p:cNvSpPr/>
            <p:nvPr/>
          </p:nvSpPr>
          <p:spPr>
            <a:xfrm>
              <a:off x="478300" y="418904"/>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96" name="Google Shape;1260;p6">
              <a:extLst>
                <a:ext uri="{FF2B5EF4-FFF2-40B4-BE49-F238E27FC236}">
                  <a16:creationId xmlns:a16="http://schemas.microsoft.com/office/drawing/2014/main" id="{C8277C9F-7E7A-BBFA-88B9-1F43F3F5F3D4}"/>
                </a:ext>
              </a:extLst>
            </p:cNvPr>
            <p:cNvSpPr/>
            <p:nvPr/>
          </p:nvSpPr>
          <p:spPr>
            <a:xfrm>
              <a:off x="478300" y="580269"/>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97" name="Google Shape;1261;p6">
              <a:extLst>
                <a:ext uri="{FF2B5EF4-FFF2-40B4-BE49-F238E27FC236}">
                  <a16:creationId xmlns:a16="http://schemas.microsoft.com/office/drawing/2014/main" id="{07FFC22B-0633-64F5-F739-42822CD51F36}"/>
                </a:ext>
              </a:extLst>
            </p:cNvPr>
            <p:cNvSpPr/>
            <p:nvPr/>
          </p:nvSpPr>
          <p:spPr>
            <a:xfrm>
              <a:off x="478300" y="741634"/>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98" name="Google Shape;1262;p6">
              <a:extLst>
                <a:ext uri="{FF2B5EF4-FFF2-40B4-BE49-F238E27FC236}">
                  <a16:creationId xmlns:a16="http://schemas.microsoft.com/office/drawing/2014/main" id="{E6B164DC-AD60-01A9-5DBD-26C92FE37C78}"/>
                </a:ext>
              </a:extLst>
            </p:cNvPr>
            <p:cNvSpPr/>
            <p:nvPr/>
          </p:nvSpPr>
          <p:spPr>
            <a:xfrm>
              <a:off x="478300" y="902999"/>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99" name="Google Shape;1263;p6">
              <a:extLst>
                <a:ext uri="{FF2B5EF4-FFF2-40B4-BE49-F238E27FC236}">
                  <a16:creationId xmlns:a16="http://schemas.microsoft.com/office/drawing/2014/main" id="{F0493FF5-4A6A-3F4B-52C1-DF1D068B3445}"/>
                </a:ext>
              </a:extLst>
            </p:cNvPr>
            <p:cNvSpPr/>
            <p:nvPr/>
          </p:nvSpPr>
          <p:spPr>
            <a:xfrm>
              <a:off x="478300" y="1064363"/>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00" name="Google Shape;1264;p6">
              <a:extLst>
                <a:ext uri="{FF2B5EF4-FFF2-40B4-BE49-F238E27FC236}">
                  <a16:creationId xmlns:a16="http://schemas.microsoft.com/office/drawing/2014/main" id="{D08FA5E3-D407-FFBC-8B2B-D0F09982460C}"/>
                </a:ext>
              </a:extLst>
            </p:cNvPr>
            <p:cNvSpPr/>
            <p:nvPr/>
          </p:nvSpPr>
          <p:spPr>
            <a:xfrm>
              <a:off x="478300" y="1225728"/>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01" name="Google Shape;1265;p6">
              <a:extLst>
                <a:ext uri="{FF2B5EF4-FFF2-40B4-BE49-F238E27FC236}">
                  <a16:creationId xmlns:a16="http://schemas.microsoft.com/office/drawing/2014/main" id="{E2555C27-EE51-B2B4-67E2-748A69E2320A}"/>
                </a:ext>
              </a:extLst>
            </p:cNvPr>
            <p:cNvSpPr/>
            <p:nvPr/>
          </p:nvSpPr>
          <p:spPr>
            <a:xfrm>
              <a:off x="478300" y="1387093"/>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02" name="Google Shape;1266;p6">
              <a:extLst>
                <a:ext uri="{FF2B5EF4-FFF2-40B4-BE49-F238E27FC236}">
                  <a16:creationId xmlns:a16="http://schemas.microsoft.com/office/drawing/2014/main" id="{A0443839-159F-681E-855C-50F743CACE7F}"/>
                </a:ext>
              </a:extLst>
            </p:cNvPr>
            <p:cNvSpPr/>
            <p:nvPr/>
          </p:nvSpPr>
          <p:spPr>
            <a:xfrm>
              <a:off x="478300" y="1548457"/>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03" name="Google Shape;1267;p6">
              <a:extLst>
                <a:ext uri="{FF2B5EF4-FFF2-40B4-BE49-F238E27FC236}">
                  <a16:creationId xmlns:a16="http://schemas.microsoft.com/office/drawing/2014/main" id="{9CBF98DF-A9B9-7144-5BCF-73155A1A59D2}"/>
                </a:ext>
              </a:extLst>
            </p:cNvPr>
            <p:cNvSpPr/>
            <p:nvPr/>
          </p:nvSpPr>
          <p:spPr>
            <a:xfrm>
              <a:off x="478300" y="1709822"/>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04" name="Google Shape;1268;p6">
              <a:extLst>
                <a:ext uri="{FF2B5EF4-FFF2-40B4-BE49-F238E27FC236}">
                  <a16:creationId xmlns:a16="http://schemas.microsoft.com/office/drawing/2014/main" id="{E844F29A-E8DD-D403-41ED-9523B1A640A7}"/>
                </a:ext>
              </a:extLst>
            </p:cNvPr>
            <p:cNvSpPr/>
            <p:nvPr/>
          </p:nvSpPr>
          <p:spPr>
            <a:xfrm>
              <a:off x="478300" y="1871187"/>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05" name="Google Shape;1269;p6">
              <a:extLst>
                <a:ext uri="{FF2B5EF4-FFF2-40B4-BE49-F238E27FC236}">
                  <a16:creationId xmlns:a16="http://schemas.microsoft.com/office/drawing/2014/main" id="{6C328BD4-89DF-3F23-CD5D-78A1801A2E2D}"/>
                </a:ext>
              </a:extLst>
            </p:cNvPr>
            <p:cNvSpPr/>
            <p:nvPr/>
          </p:nvSpPr>
          <p:spPr>
            <a:xfrm>
              <a:off x="478300" y="2032551"/>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06" name="Google Shape;1270;p6">
              <a:extLst>
                <a:ext uri="{FF2B5EF4-FFF2-40B4-BE49-F238E27FC236}">
                  <a16:creationId xmlns:a16="http://schemas.microsoft.com/office/drawing/2014/main" id="{ECFB1771-9A1E-7AFC-6DBF-E46DFE49B95F}"/>
                </a:ext>
              </a:extLst>
            </p:cNvPr>
            <p:cNvSpPr/>
            <p:nvPr/>
          </p:nvSpPr>
          <p:spPr>
            <a:xfrm>
              <a:off x="478300" y="2193916"/>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07" name="Google Shape;1271;p6">
              <a:extLst>
                <a:ext uri="{FF2B5EF4-FFF2-40B4-BE49-F238E27FC236}">
                  <a16:creationId xmlns:a16="http://schemas.microsoft.com/office/drawing/2014/main" id="{ADABD8E7-B057-3341-5F5F-DF96F1441C62}"/>
                </a:ext>
              </a:extLst>
            </p:cNvPr>
            <p:cNvSpPr/>
            <p:nvPr/>
          </p:nvSpPr>
          <p:spPr>
            <a:xfrm>
              <a:off x="478300" y="2355281"/>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08" name="Google Shape;1272;p6">
              <a:extLst>
                <a:ext uri="{FF2B5EF4-FFF2-40B4-BE49-F238E27FC236}">
                  <a16:creationId xmlns:a16="http://schemas.microsoft.com/office/drawing/2014/main" id="{F3379C4B-C495-E3AE-E48B-5FA3E6A8E60B}"/>
                </a:ext>
              </a:extLst>
            </p:cNvPr>
            <p:cNvSpPr/>
            <p:nvPr/>
          </p:nvSpPr>
          <p:spPr>
            <a:xfrm>
              <a:off x="630700" y="96175"/>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09" name="Google Shape;1273;p6">
              <a:extLst>
                <a:ext uri="{FF2B5EF4-FFF2-40B4-BE49-F238E27FC236}">
                  <a16:creationId xmlns:a16="http://schemas.microsoft.com/office/drawing/2014/main" id="{84A82B15-8221-A4FF-0B6A-59E1CCA3401D}"/>
                </a:ext>
              </a:extLst>
            </p:cNvPr>
            <p:cNvSpPr/>
            <p:nvPr/>
          </p:nvSpPr>
          <p:spPr>
            <a:xfrm>
              <a:off x="630700" y="257540"/>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10" name="Google Shape;1274;p6">
              <a:extLst>
                <a:ext uri="{FF2B5EF4-FFF2-40B4-BE49-F238E27FC236}">
                  <a16:creationId xmlns:a16="http://schemas.microsoft.com/office/drawing/2014/main" id="{3B39979C-978D-3DA7-7AFF-8FAC894C5CBC}"/>
                </a:ext>
              </a:extLst>
            </p:cNvPr>
            <p:cNvSpPr/>
            <p:nvPr/>
          </p:nvSpPr>
          <p:spPr>
            <a:xfrm>
              <a:off x="630700" y="418904"/>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11" name="Google Shape;1275;p6">
              <a:extLst>
                <a:ext uri="{FF2B5EF4-FFF2-40B4-BE49-F238E27FC236}">
                  <a16:creationId xmlns:a16="http://schemas.microsoft.com/office/drawing/2014/main" id="{F4C20011-6EC8-79D7-C2CF-A112D3191EFC}"/>
                </a:ext>
              </a:extLst>
            </p:cNvPr>
            <p:cNvSpPr/>
            <p:nvPr/>
          </p:nvSpPr>
          <p:spPr>
            <a:xfrm>
              <a:off x="630700" y="580269"/>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12" name="Google Shape;1276;p6">
              <a:extLst>
                <a:ext uri="{FF2B5EF4-FFF2-40B4-BE49-F238E27FC236}">
                  <a16:creationId xmlns:a16="http://schemas.microsoft.com/office/drawing/2014/main" id="{CE606B74-1721-29AF-1EC1-3B3419DCB8CA}"/>
                </a:ext>
              </a:extLst>
            </p:cNvPr>
            <p:cNvSpPr/>
            <p:nvPr/>
          </p:nvSpPr>
          <p:spPr>
            <a:xfrm>
              <a:off x="630700" y="741634"/>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13" name="Google Shape;1277;p6">
              <a:extLst>
                <a:ext uri="{FF2B5EF4-FFF2-40B4-BE49-F238E27FC236}">
                  <a16:creationId xmlns:a16="http://schemas.microsoft.com/office/drawing/2014/main" id="{4FEC4AB7-6182-BB73-C877-3A1D88B0A776}"/>
                </a:ext>
              </a:extLst>
            </p:cNvPr>
            <p:cNvSpPr/>
            <p:nvPr/>
          </p:nvSpPr>
          <p:spPr>
            <a:xfrm>
              <a:off x="630700" y="902999"/>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14" name="Google Shape;1278;p6">
              <a:extLst>
                <a:ext uri="{FF2B5EF4-FFF2-40B4-BE49-F238E27FC236}">
                  <a16:creationId xmlns:a16="http://schemas.microsoft.com/office/drawing/2014/main" id="{96210DED-4023-CC8F-7B23-DE7BB9C84B03}"/>
                </a:ext>
              </a:extLst>
            </p:cNvPr>
            <p:cNvSpPr/>
            <p:nvPr/>
          </p:nvSpPr>
          <p:spPr>
            <a:xfrm>
              <a:off x="630700" y="1064363"/>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15" name="Google Shape;1279;p6">
              <a:extLst>
                <a:ext uri="{FF2B5EF4-FFF2-40B4-BE49-F238E27FC236}">
                  <a16:creationId xmlns:a16="http://schemas.microsoft.com/office/drawing/2014/main" id="{446D4AB5-C004-3F66-587B-6CCF2442379D}"/>
                </a:ext>
              </a:extLst>
            </p:cNvPr>
            <p:cNvSpPr/>
            <p:nvPr/>
          </p:nvSpPr>
          <p:spPr>
            <a:xfrm>
              <a:off x="630700" y="1225728"/>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16" name="Google Shape;1280;p6">
              <a:extLst>
                <a:ext uri="{FF2B5EF4-FFF2-40B4-BE49-F238E27FC236}">
                  <a16:creationId xmlns:a16="http://schemas.microsoft.com/office/drawing/2014/main" id="{5732BCF4-EA0E-04DE-4192-7B7C43F4F8DD}"/>
                </a:ext>
              </a:extLst>
            </p:cNvPr>
            <p:cNvSpPr/>
            <p:nvPr/>
          </p:nvSpPr>
          <p:spPr>
            <a:xfrm>
              <a:off x="630700" y="1387093"/>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17" name="Google Shape;1281;p6">
              <a:extLst>
                <a:ext uri="{FF2B5EF4-FFF2-40B4-BE49-F238E27FC236}">
                  <a16:creationId xmlns:a16="http://schemas.microsoft.com/office/drawing/2014/main" id="{111713E0-BE72-49B8-AEE5-C68AFCD8CF25}"/>
                </a:ext>
              </a:extLst>
            </p:cNvPr>
            <p:cNvSpPr/>
            <p:nvPr/>
          </p:nvSpPr>
          <p:spPr>
            <a:xfrm>
              <a:off x="630700" y="1548457"/>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18" name="Google Shape;1282;p6">
              <a:extLst>
                <a:ext uri="{FF2B5EF4-FFF2-40B4-BE49-F238E27FC236}">
                  <a16:creationId xmlns:a16="http://schemas.microsoft.com/office/drawing/2014/main" id="{3A5F42B8-17F9-5007-8C33-64ACBBFDFB30}"/>
                </a:ext>
              </a:extLst>
            </p:cNvPr>
            <p:cNvSpPr/>
            <p:nvPr/>
          </p:nvSpPr>
          <p:spPr>
            <a:xfrm>
              <a:off x="630700" y="1709822"/>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19" name="Google Shape;1283;p6">
              <a:extLst>
                <a:ext uri="{FF2B5EF4-FFF2-40B4-BE49-F238E27FC236}">
                  <a16:creationId xmlns:a16="http://schemas.microsoft.com/office/drawing/2014/main" id="{702BEE2A-1B37-FB93-4067-A592017F8D5D}"/>
                </a:ext>
              </a:extLst>
            </p:cNvPr>
            <p:cNvSpPr/>
            <p:nvPr/>
          </p:nvSpPr>
          <p:spPr>
            <a:xfrm>
              <a:off x="630700" y="1871187"/>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20" name="Google Shape;1284;p6">
              <a:extLst>
                <a:ext uri="{FF2B5EF4-FFF2-40B4-BE49-F238E27FC236}">
                  <a16:creationId xmlns:a16="http://schemas.microsoft.com/office/drawing/2014/main" id="{111B058F-9A19-478D-DE4F-CCA3024AB72C}"/>
                </a:ext>
              </a:extLst>
            </p:cNvPr>
            <p:cNvSpPr/>
            <p:nvPr/>
          </p:nvSpPr>
          <p:spPr>
            <a:xfrm>
              <a:off x="630700" y="2032551"/>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21" name="Google Shape;1285;p6">
              <a:extLst>
                <a:ext uri="{FF2B5EF4-FFF2-40B4-BE49-F238E27FC236}">
                  <a16:creationId xmlns:a16="http://schemas.microsoft.com/office/drawing/2014/main" id="{B3433FE0-F593-1C0C-1075-A505C5FE3257}"/>
                </a:ext>
              </a:extLst>
            </p:cNvPr>
            <p:cNvSpPr/>
            <p:nvPr/>
          </p:nvSpPr>
          <p:spPr>
            <a:xfrm>
              <a:off x="630700" y="2193916"/>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22" name="Google Shape;1286;p6">
              <a:extLst>
                <a:ext uri="{FF2B5EF4-FFF2-40B4-BE49-F238E27FC236}">
                  <a16:creationId xmlns:a16="http://schemas.microsoft.com/office/drawing/2014/main" id="{D89EAC18-2295-5012-8CDF-811C68433346}"/>
                </a:ext>
              </a:extLst>
            </p:cNvPr>
            <p:cNvSpPr/>
            <p:nvPr/>
          </p:nvSpPr>
          <p:spPr>
            <a:xfrm>
              <a:off x="630700" y="2355281"/>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23" name="Google Shape;1287;p6">
              <a:extLst>
                <a:ext uri="{FF2B5EF4-FFF2-40B4-BE49-F238E27FC236}">
                  <a16:creationId xmlns:a16="http://schemas.microsoft.com/office/drawing/2014/main" id="{7D26490C-D276-89DF-EB15-CF42BCD943D4}"/>
                </a:ext>
              </a:extLst>
            </p:cNvPr>
            <p:cNvSpPr/>
            <p:nvPr/>
          </p:nvSpPr>
          <p:spPr>
            <a:xfrm>
              <a:off x="783100" y="96175"/>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24" name="Google Shape;1288;p6">
              <a:extLst>
                <a:ext uri="{FF2B5EF4-FFF2-40B4-BE49-F238E27FC236}">
                  <a16:creationId xmlns:a16="http://schemas.microsoft.com/office/drawing/2014/main" id="{9DB42A34-77EC-81FA-0F97-89F4063E4C21}"/>
                </a:ext>
              </a:extLst>
            </p:cNvPr>
            <p:cNvSpPr/>
            <p:nvPr/>
          </p:nvSpPr>
          <p:spPr>
            <a:xfrm>
              <a:off x="783100" y="257540"/>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25" name="Google Shape;1289;p6">
              <a:extLst>
                <a:ext uri="{FF2B5EF4-FFF2-40B4-BE49-F238E27FC236}">
                  <a16:creationId xmlns:a16="http://schemas.microsoft.com/office/drawing/2014/main" id="{D2E06E07-326D-A570-3863-063C643E82FD}"/>
                </a:ext>
              </a:extLst>
            </p:cNvPr>
            <p:cNvSpPr/>
            <p:nvPr/>
          </p:nvSpPr>
          <p:spPr>
            <a:xfrm>
              <a:off x="783100" y="418904"/>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26" name="Google Shape;1290;p6">
              <a:extLst>
                <a:ext uri="{FF2B5EF4-FFF2-40B4-BE49-F238E27FC236}">
                  <a16:creationId xmlns:a16="http://schemas.microsoft.com/office/drawing/2014/main" id="{06023765-B52C-64BD-26A8-E3395B92056F}"/>
                </a:ext>
              </a:extLst>
            </p:cNvPr>
            <p:cNvSpPr/>
            <p:nvPr/>
          </p:nvSpPr>
          <p:spPr>
            <a:xfrm>
              <a:off x="783100" y="580269"/>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27" name="Google Shape;1291;p6">
              <a:extLst>
                <a:ext uri="{FF2B5EF4-FFF2-40B4-BE49-F238E27FC236}">
                  <a16:creationId xmlns:a16="http://schemas.microsoft.com/office/drawing/2014/main" id="{0EA77C54-442C-D9B1-6A73-2DE857359FFB}"/>
                </a:ext>
              </a:extLst>
            </p:cNvPr>
            <p:cNvSpPr/>
            <p:nvPr/>
          </p:nvSpPr>
          <p:spPr>
            <a:xfrm>
              <a:off x="783100" y="741634"/>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28" name="Google Shape;1292;p6">
              <a:extLst>
                <a:ext uri="{FF2B5EF4-FFF2-40B4-BE49-F238E27FC236}">
                  <a16:creationId xmlns:a16="http://schemas.microsoft.com/office/drawing/2014/main" id="{ED427E44-A899-7D31-A832-63E151F8A23F}"/>
                </a:ext>
              </a:extLst>
            </p:cNvPr>
            <p:cNvSpPr/>
            <p:nvPr/>
          </p:nvSpPr>
          <p:spPr>
            <a:xfrm>
              <a:off x="783100" y="902999"/>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29" name="Google Shape;1293;p6">
              <a:extLst>
                <a:ext uri="{FF2B5EF4-FFF2-40B4-BE49-F238E27FC236}">
                  <a16:creationId xmlns:a16="http://schemas.microsoft.com/office/drawing/2014/main" id="{C3779AB2-7E08-AC25-7CFA-D8BC4BB4E6C2}"/>
                </a:ext>
              </a:extLst>
            </p:cNvPr>
            <p:cNvSpPr/>
            <p:nvPr/>
          </p:nvSpPr>
          <p:spPr>
            <a:xfrm>
              <a:off x="783100" y="1064363"/>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30" name="Google Shape;1294;p6">
              <a:extLst>
                <a:ext uri="{FF2B5EF4-FFF2-40B4-BE49-F238E27FC236}">
                  <a16:creationId xmlns:a16="http://schemas.microsoft.com/office/drawing/2014/main" id="{5BACC8C9-4B08-F5A8-B377-4AA8330BAF9E}"/>
                </a:ext>
              </a:extLst>
            </p:cNvPr>
            <p:cNvSpPr/>
            <p:nvPr/>
          </p:nvSpPr>
          <p:spPr>
            <a:xfrm>
              <a:off x="783100" y="1225728"/>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31" name="Google Shape;1295;p6">
              <a:extLst>
                <a:ext uri="{FF2B5EF4-FFF2-40B4-BE49-F238E27FC236}">
                  <a16:creationId xmlns:a16="http://schemas.microsoft.com/office/drawing/2014/main" id="{B1D92A02-E94B-7B80-0F00-31FC492BA6E1}"/>
                </a:ext>
              </a:extLst>
            </p:cNvPr>
            <p:cNvSpPr/>
            <p:nvPr/>
          </p:nvSpPr>
          <p:spPr>
            <a:xfrm>
              <a:off x="783100" y="1387093"/>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32" name="Google Shape;1296;p6">
              <a:extLst>
                <a:ext uri="{FF2B5EF4-FFF2-40B4-BE49-F238E27FC236}">
                  <a16:creationId xmlns:a16="http://schemas.microsoft.com/office/drawing/2014/main" id="{BA1871F6-FE2B-EE68-7827-054FD074FCEC}"/>
                </a:ext>
              </a:extLst>
            </p:cNvPr>
            <p:cNvSpPr/>
            <p:nvPr/>
          </p:nvSpPr>
          <p:spPr>
            <a:xfrm>
              <a:off x="783100" y="1548457"/>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33" name="Google Shape;1297;p6">
              <a:extLst>
                <a:ext uri="{FF2B5EF4-FFF2-40B4-BE49-F238E27FC236}">
                  <a16:creationId xmlns:a16="http://schemas.microsoft.com/office/drawing/2014/main" id="{4DA3A7B0-BAF9-49D2-5AFA-1183B33C7B5F}"/>
                </a:ext>
              </a:extLst>
            </p:cNvPr>
            <p:cNvSpPr/>
            <p:nvPr/>
          </p:nvSpPr>
          <p:spPr>
            <a:xfrm>
              <a:off x="783100" y="1709822"/>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34" name="Google Shape;1298;p6">
              <a:extLst>
                <a:ext uri="{FF2B5EF4-FFF2-40B4-BE49-F238E27FC236}">
                  <a16:creationId xmlns:a16="http://schemas.microsoft.com/office/drawing/2014/main" id="{77F2784F-D64F-CEB1-46AD-828BDD8D7D73}"/>
                </a:ext>
              </a:extLst>
            </p:cNvPr>
            <p:cNvSpPr/>
            <p:nvPr/>
          </p:nvSpPr>
          <p:spPr>
            <a:xfrm>
              <a:off x="783100" y="1871187"/>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35" name="Google Shape;1299;p6">
              <a:extLst>
                <a:ext uri="{FF2B5EF4-FFF2-40B4-BE49-F238E27FC236}">
                  <a16:creationId xmlns:a16="http://schemas.microsoft.com/office/drawing/2014/main" id="{64A7138A-B4BF-A0E6-C91A-0379A17D6012}"/>
                </a:ext>
              </a:extLst>
            </p:cNvPr>
            <p:cNvSpPr/>
            <p:nvPr/>
          </p:nvSpPr>
          <p:spPr>
            <a:xfrm>
              <a:off x="783100" y="2032551"/>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36" name="Google Shape;1300;p6">
              <a:extLst>
                <a:ext uri="{FF2B5EF4-FFF2-40B4-BE49-F238E27FC236}">
                  <a16:creationId xmlns:a16="http://schemas.microsoft.com/office/drawing/2014/main" id="{359F8913-9418-F5F4-546E-4C9D58C08F63}"/>
                </a:ext>
              </a:extLst>
            </p:cNvPr>
            <p:cNvSpPr/>
            <p:nvPr/>
          </p:nvSpPr>
          <p:spPr>
            <a:xfrm>
              <a:off x="783100" y="2193916"/>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37" name="Google Shape;1301;p6">
              <a:extLst>
                <a:ext uri="{FF2B5EF4-FFF2-40B4-BE49-F238E27FC236}">
                  <a16:creationId xmlns:a16="http://schemas.microsoft.com/office/drawing/2014/main" id="{D430A143-A573-0EE4-FA3E-DAAECE03FC70}"/>
                </a:ext>
              </a:extLst>
            </p:cNvPr>
            <p:cNvSpPr/>
            <p:nvPr/>
          </p:nvSpPr>
          <p:spPr>
            <a:xfrm>
              <a:off x="783100" y="2355281"/>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38" name="Google Shape;1302;p6">
              <a:extLst>
                <a:ext uri="{FF2B5EF4-FFF2-40B4-BE49-F238E27FC236}">
                  <a16:creationId xmlns:a16="http://schemas.microsoft.com/office/drawing/2014/main" id="{B0AF1C7E-850D-46FE-4B6A-2F1ADEB750E2}"/>
                </a:ext>
              </a:extLst>
            </p:cNvPr>
            <p:cNvSpPr/>
            <p:nvPr/>
          </p:nvSpPr>
          <p:spPr>
            <a:xfrm>
              <a:off x="935500" y="96175"/>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39" name="Google Shape;1303;p6">
              <a:extLst>
                <a:ext uri="{FF2B5EF4-FFF2-40B4-BE49-F238E27FC236}">
                  <a16:creationId xmlns:a16="http://schemas.microsoft.com/office/drawing/2014/main" id="{83411922-9E28-3CE7-AF7D-19C4B06BE425}"/>
                </a:ext>
              </a:extLst>
            </p:cNvPr>
            <p:cNvSpPr/>
            <p:nvPr/>
          </p:nvSpPr>
          <p:spPr>
            <a:xfrm>
              <a:off x="935500" y="257540"/>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40" name="Google Shape;1304;p6">
              <a:extLst>
                <a:ext uri="{FF2B5EF4-FFF2-40B4-BE49-F238E27FC236}">
                  <a16:creationId xmlns:a16="http://schemas.microsoft.com/office/drawing/2014/main" id="{606A88C7-0E26-6074-2540-F4CD6B8CF27B}"/>
                </a:ext>
              </a:extLst>
            </p:cNvPr>
            <p:cNvSpPr/>
            <p:nvPr/>
          </p:nvSpPr>
          <p:spPr>
            <a:xfrm>
              <a:off x="935500" y="418904"/>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41" name="Google Shape;1305;p6">
              <a:extLst>
                <a:ext uri="{FF2B5EF4-FFF2-40B4-BE49-F238E27FC236}">
                  <a16:creationId xmlns:a16="http://schemas.microsoft.com/office/drawing/2014/main" id="{0E200D3D-02A2-AEC7-0714-E046ED125904}"/>
                </a:ext>
              </a:extLst>
            </p:cNvPr>
            <p:cNvSpPr/>
            <p:nvPr/>
          </p:nvSpPr>
          <p:spPr>
            <a:xfrm>
              <a:off x="935500" y="580269"/>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42" name="Google Shape;1306;p6">
              <a:extLst>
                <a:ext uri="{FF2B5EF4-FFF2-40B4-BE49-F238E27FC236}">
                  <a16:creationId xmlns:a16="http://schemas.microsoft.com/office/drawing/2014/main" id="{3E4D75CC-896D-9488-7BEF-315975754E9A}"/>
                </a:ext>
              </a:extLst>
            </p:cNvPr>
            <p:cNvSpPr/>
            <p:nvPr/>
          </p:nvSpPr>
          <p:spPr>
            <a:xfrm>
              <a:off x="935500" y="741634"/>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43" name="Google Shape;1307;p6">
              <a:extLst>
                <a:ext uri="{FF2B5EF4-FFF2-40B4-BE49-F238E27FC236}">
                  <a16:creationId xmlns:a16="http://schemas.microsoft.com/office/drawing/2014/main" id="{A8BE795F-EBE3-333C-A359-22CAA1EEF1B2}"/>
                </a:ext>
              </a:extLst>
            </p:cNvPr>
            <p:cNvSpPr/>
            <p:nvPr/>
          </p:nvSpPr>
          <p:spPr>
            <a:xfrm>
              <a:off x="935500" y="902999"/>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44" name="Google Shape;1308;p6">
              <a:extLst>
                <a:ext uri="{FF2B5EF4-FFF2-40B4-BE49-F238E27FC236}">
                  <a16:creationId xmlns:a16="http://schemas.microsoft.com/office/drawing/2014/main" id="{E6712897-75B6-5863-D8D9-62336145431D}"/>
                </a:ext>
              </a:extLst>
            </p:cNvPr>
            <p:cNvSpPr/>
            <p:nvPr/>
          </p:nvSpPr>
          <p:spPr>
            <a:xfrm>
              <a:off x="935500" y="1064363"/>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45" name="Google Shape;1309;p6">
              <a:extLst>
                <a:ext uri="{FF2B5EF4-FFF2-40B4-BE49-F238E27FC236}">
                  <a16:creationId xmlns:a16="http://schemas.microsoft.com/office/drawing/2014/main" id="{5362387C-5844-B50D-E49E-E8A85996F4CB}"/>
                </a:ext>
              </a:extLst>
            </p:cNvPr>
            <p:cNvSpPr/>
            <p:nvPr/>
          </p:nvSpPr>
          <p:spPr>
            <a:xfrm>
              <a:off x="935500" y="1225728"/>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46" name="Google Shape;1310;p6">
              <a:extLst>
                <a:ext uri="{FF2B5EF4-FFF2-40B4-BE49-F238E27FC236}">
                  <a16:creationId xmlns:a16="http://schemas.microsoft.com/office/drawing/2014/main" id="{DE00B4A8-772A-D462-442E-C2A24143B106}"/>
                </a:ext>
              </a:extLst>
            </p:cNvPr>
            <p:cNvSpPr/>
            <p:nvPr/>
          </p:nvSpPr>
          <p:spPr>
            <a:xfrm>
              <a:off x="935500" y="1387093"/>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47" name="Google Shape;1311;p6">
              <a:extLst>
                <a:ext uri="{FF2B5EF4-FFF2-40B4-BE49-F238E27FC236}">
                  <a16:creationId xmlns:a16="http://schemas.microsoft.com/office/drawing/2014/main" id="{61395498-4ECD-6854-A20B-245B18450A6F}"/>
                </a:ext>
              </a:extLst>
            </p:cNvPr>
            <p:cNvSpPr/>
            <p:nvPr/>
          </p:nvSpPr>
          <p:spPr>
            <a:xfrm>
              <a:off x="935500" y="1548457"/>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48" name="Google Shape;1312;p6">
              <a:extLst>
                <a:ext uri="{FF2B5EF4-FFF2-40B4-BE49-F238E27FC236}">
                  <a16:creationId xmlns:a16="http://schemas.microsoft.com/office/drawing/2014/main" id="{A487C42D-B16C-F6BE-703B-902D9F96FE05}"/>
                </a:ext>
              </a:extLst>
            </p:cNvPr>
            <p:cNvSpPr/>
            <p:nvPr/>
          </p:nvSpPr>
          <p:spPr>
            <a:xfrm>
              <a:off x="935500" y="1709822"/>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49" name="Google Shape;1313;p6">
              <a:extLst>
                <a:ext uri="{FF2B5EF4-FFF2-40B4-BE49-F238E27FC236}">
                  <a16:creationId xmlns:a16="http://schemas.microsoft.com/office/drawing/2014/main" id="{E34E1E58-96FE-E5CA-050C-F91FE3909003}"/>
                </a:ext>
              </a:extLst>
            </p:cNvPr>
            <p:cNvSpPr/>
            <p:nvPr/>
          </p:nvSpPr>
          <p:spPr>
            <a:xfrm>
              <a:off x="935500" y="1871187"/>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50" name="Google Shape;1314;p6">
              <a:extLst>
                <a:ext uri="{FF2B5EF4-FFF2-40B4-BE49-F238E27FC236}">
                  <a16:creationId xmlns:a16="http://schemas.microsoft.com/office/drawing/2014/main" id="{49806647-2991-9604-BE4A-784FB8C68F76}"/>
                </a:ext>
              </a:extLst>
            </p:cNvPr>
            <p:cNvSpPr/>
            <p:nvPr/>
          </p:nvSpPr>
          <p:spPr>
            <a:xfrm>
              <a:off x="935500" y="2032551"/>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51" name="Google Shape;1315;p6">
              <a:extLst>
                <a:ext uri="{FF2B5EF4-FFF2-40B4-BE49-F238E27FC236}">
                  <a16:creationId xmlns:a16="http://schemas.microsoft.com/office/drawing/2014/main" id="{0EE22D3A-C419-9578-DB86-9E5F45F27571}"/>
                </a:ext>
              </a:extLst>
            </p:cNvPr>
            <p:cNvSpPr/>
            <p:nvPr/>
          </p:nvSpPr>
          <p:spPr>
            <a:xfrm>
              <a:off x="935500" y="2193916"/>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52" name="Google Shape;1316;p6">
              <a:extLst>
                <a:ext uri="{FF2B5EF4-FFF2-40B4-BE49-F238E27FC236}">
                  <a16:creationId xmlns:a16="http://schemas.microsoft.com/office/drawing/2014/main" id="{F84F50EE-A33C-EA9F-168D-3B445E4D6935}"/>
                </a:ext>
              </a:extLst>
            </p:cNvPr>
            <p:cNvSpPr/>
            <p:nvPr/>
          </p:nvSpPr>
          <p:spPr>
            <a:xfrm>
              <a:off x="935500" y="2355281"/>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53" name="Google Shape;1317;p6">
              <a:extLst>
                <a:ext uri="{FF2B5EF4-FFF2-40B4-BE49-F238E27FC236}">
                  <a16:creationId xmlns:a16="http://schemas.microsoft.com/office/drawing/2014/main" id="{70B4ECC1-E4F7-4AA7-81DF-6C35AF63D987}"/>
                </a:ext>
              </a:extLst>
            </p:cNvPr>
            <p:cNvSpPr/>
            <p:nvPr/>
          </p:nvSpPr>
          <p:spPr>
            <a:xfrm>
              <a:off x="1087900" y="96175"/>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54" name="Google Shape;1318;p6">
              <a:extLst>
                <a:ext uri="{FF2B5EF4-FFF2-40B4-BE49-F238E27FC236}">
                  <a16:creationId xmlns:a16="http://schemas.microsoft.com/office/drawing/2014/main" id="{C7031260-4935-FBC5-73CE-BDD06C7C94A7}"/>
                </a:ext>
              </a:extLst>
            </p:cNvPr>
            <p:cNvSpPr/>
            <p:nvPr/>
          </p:nvSpPr>
          <p:spPr>
            <a:xfrm>
              <a:off x="1087900" y="257540"/>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55" name="Google Shape;1319;p6">
              <a:extLst>
                <a:ext uri="{FF2B5EF4-FFF2-40B4-BE49-F238E27FC236}">
                  <a16:creationId xmlns:a16="http://schemas.microsoft.com/office/drawing/2014/main" id="{ED0DF3D0-12BA-9FFB-A437-2F9677FD75B9}"/>
                </a:ext>
              </a:extLst>
            </p:cNvPr>
            <p:cNvSpPr/>
            <p:nvPr/>
          </p:nvSpPr>
          <p:spPr>
            <a:xfrm>
              <a:off x="1087900" y="418904"/>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56" name="Google Shape;1320;p6">
              <a:extLst>
                <a:ext uri="{FF2B5EF4-FFF2-40B4-BE49-F238E27FC236}">
                  <a16:creationId xmlns:a16="http://schemas.microsoft.com/office/drawing/2014/main" id="{C2D0A260-8143-9D3D-6785-86544A69D84F}"/>
                </a:ext>
              </a:extLst>
            </p:cNvPr>
            <p:cNvSpPr/>
            <p:nvPr/>
          </p:nvSpPr>
          <p:spPr>
            <a:xfrm>
              <a:off x="1087900" y="580269"/>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57" name="Google Shape;1321;p6">
              <a:extLst>
                <a:ext uri="{FF2B5EF4-FFF2-40B4-BE49-F238E27FC236}">
                  <a16:creationId xmlns:a16="http://schemas.microsoft.com/office/drawing/2014/main" id="{8A61670D-3F74-0EE1-0F8D-EF3C52C3E14B}"/>
                </a:ext>
              </a:extLst>
            </p:cNvPr>
            <p:cNvSpPr/>
            <p:nvPr/>
          </p:nvSpPr>
          <p:spPr>
            <a:xfrm>
              <a:off x="1087900" y="741634"/>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58" name="Google Shape;1322;p6">
              <a:extLst>
                <a:ext uri="{FF2B5EF4-FFF2-40B4-BE49-F238E27FC236}">
                  <a16:creationId xmlns:a16="http://schemas.microsoft.com/office/drawing/2014/main" id="{D9C357AF-4A28-41E6-C83D-8C91B292CE05}"/>
                </a:ext>
              </a:extLst>
            </p:cNvPr>
            <p:cNvSpPr/>
            <p:nvPr/>
          </p:nvSpPr>
          <p:spPr>
            <a:xfrm>
              <a:off x="1087900" y="902999"/>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59" name="Google Shape;1323;p6">
              <a:extLst>
                <a:ext uri="{FF2B5EF4-FFF2-40B4-BE49-F238E27FC236}">
                  <a16:creationId xmlns:a16="http://schemas.microsoft.com/office/drawing/2014/main" id="{790199FB-9885-53AF-E8FB-478E77E0CBC7}"/>
                </a:ext>
              </a:extLst>
            </p:cNvPr>
            <p:cNvSpPr/>
            <p:nvPr/>
          </p:nvSpPr>
          <p:spPr>
            <a:xfrm>
              <a:off x="1087900" y="1064363"/>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60" name="Google Shape;1324;p6">
              <a:extLst>
                <a:ext uri="{FF2B5EF4-FFF2-40B4-BE49-F238E27FC236}">
                  <a16:creationId xmlns:a16="http://schemas.microsoft.com/office/drawing/2014/main" id="{5A276B6D-D0E3-94FC-2420-7B18309B3C19}"/>
                </a:ext>
              </a:extLst>
            </p:cNvPr>
            <p:cNvSpPr/>
            <p:nvPr/>
          </p:nvSpPr>
          <p:spPr>
            <a:xfrm>
              <a:off x="1087900" y="1225728"/>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61" name="Google Shape;1325;p6">
              <a:extLst>
                <a:ext uri="{FF2B5EF4-FFF2-40B4-BE49-F238E27FC236}">
                  <a16:creationId xmlns:a16="http://schemas.microsoft.com/office/drawing/2014/main" id="{12E3FF82-3781-13A8-1093-19A2DD2A565F}"/>
                </a:ext>
              </a:extLst>
            </p:cNvPr>
            <p:cNvSpPr/>
            <p:nvPr/>
          </p:nvSpPr>
          <p:spPr>
            <a:xfrm>
              <a:off x="1087900" y="1387093"/>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62" name="Google Shape;1326;p6">
              <a:extLst>
                <a:ext uri="{FF2B5EF4-FFF2-40B4-BE49-F238E27FC236}">
                  <a16:creationId xmlns:a16="http://schemas.microsoft.com/office/drawing/2014/main" id="{8243EEF8-4CF8-B669-3EC7-473EA846DF16}"/>
                </a:ext>
              </a:extLst>
            </p:cNvPr>
            <p:cNvSpPr/>
            <p:nvPr/>
          </p:nvSpPr>
          <p:spPr>
            <a:xfrm>
              <a:off x="1087900" y="1548457"/>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63" name="Google Shape;1327;p6">
              <a:extLst>
                <a:ext uri="{FF2B5EF4-FFF2-40B4-BE49-F238E27FC236}">
                  <a16:creationId xmlns:a16="http://schemas.microsoft.com/office/drawing/2014/main" id="{E5BC608B-7A36-2306-DEDB-82701E6EB25C}"/>
                </a:ext>
              </a:extLst>
            </p:cNvPr>
            <p:cNvSpPr/>
            <p:nvPr/>
          </p:nvSpPr>
          <p:spPr>
            <a:xfrm>
              <a:off x="1087900" y="1709822"/>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64" name="Google Shape;1328;p6">
              <a:extLst>
                <a:ext uri="{FF2B5EF4-FFF2-40B4-BE49-F238E27FC236}">
                  <a16:creationId xmlns:a16="http://schemas.microsoft.com/office/drawing/2014/main" id="{6E163A36-7A19-B4A7-F77D-63B8B44C5A16}"/>
                </a:ext>
              </a:extLst>
            </p:cNvPr>
            <p:cNvSpPr/>
            <p:nvPr/>
          </p:nvSpPr>
          <p:spPr>
            <a:xfrm>
              <a:off x="1087900" y="1871187"/>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65" name="Google Shape;1329;p6">
              <a:extLst>
                <a:ext uri="{FF2B5EF4-FFF2-40B4-BE49-F238E27FC236}">
                  <a16:creationId xmlns:a16="http://schemas.microsoft.com/office/drawing/2014/main" id="{A69DA714-D6EE-306A-8662-B9E554CBC1C9}"/>
                </a:ext>
              </a:extLst>
            </p:cNvPr>
            <p:cNvSpPr/>
            <p:nvPr/>
          </p:nvSpPr>
          <p:spPr>
            <a:xfrm>
              <a:off x="1087900" y="2032551"/>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66" name="Google Shape;1330;p6">
              <a:extLst>
                <a:ext uri="{FF2B5EF4-FFF2-40B4-BE49-F238E27FC236}">
                  <a16:creationId xmlns:a16="http://schemas.microsoft.com/office/drawing/2014/main" id="{84EAC01F-7A20-B191-1B8F-D42FCE57414C}"/>
                </a:ext>
              </a:extLst>
            </p:cNvPr>
            <p:cNvSpPr/>
            <p:nvPr/>
          </p:nvSpPr>
          <p:spPr>
            <a:xfrm>
              <a:off x="1087900" y="2193916"/>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67" name="Google Shape;1331;p6">
              <a:extLst>
                <a:ext uri="{FF2B5EF4-FFF2-40B4-BE49-F238E27FC236}">
                  <a16:creationId xmlns:a16="http://schemas.microsoft.com/office/drawing/2014/main" id="{D7360520-2B1F-F333-126C-528D6E9883B9}"/>
                </a:ext>
              </a:extLst>
            </p:cNvPr>
            <p:cNvSpPr/>
            <p:nvPr/>
          </p:nvSpPr>
          <p:spPr>
            <a:xfrm>
              <a:off x="1087900" y="2355281"/>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68" name="Google Shape;1332;p6">
              <a:extLst>
                <a:ext uri="{FF2B5EF4-FFF2-40B4-BE49-F238E27FC236}">
                  <a16:creationId xmlns:a16="http://schemas.microsoft.com/office/drawing/2014/main" id="{B7AEC8A5-B28F-EE1C-35FB-A044B88ABE7C}"/>
                </a:ext>
              </a:extLst>
            </p:cNvPr>
            <p:cNvSpPr/>
            <p:nvPr/>
          </p:nvSpPr>
          <p:spPr>
            <a:xfrm>
              <a:off x="1240300" y="96175"/>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69" name="Google Shape;1333;p6">
              <a:extLst>
                <a:ext uri="{FF2B5EF4-FFF2-40B4-BE49-F238E27FC236}">
                  <a16:creationId xmlns:a16="http://schemas.microsoft.com/office/drawing/2014/main" id="{01DC6E2F-9F8E-C3E9-5CE1-C3A9B8D08386}"/>
                </a:ext>
              </a:extLst>
            </p:cNvPr>
            <p:cNvSpPr/>
            <p:nvPr/>
          </p:nvSpPr>
          <p:spPr>
            <a:xfrm>
              <a:off x="1240300" y="257540"/>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70" name="Google Shape;1334;p6">
              <a:extLst>
                <a:ext uri="{FF2B5EF4-FFF2-40B4-BE49-F238E27FC236}">
                  <a16:creationId xmlns:a16="http://schemas.microsoft.com/office/drawing/2014/main" id="{4EA2E61C-2CA2-793C-399F-DF9CD7F11E99}"/>
                </a:ext>
              </a:extLst>
            </p:cNvPr>
            <p:cNvSpPr/>
            <p:nvPr/>
          </p:nvSpPr>
          <p:spPr>
            <a:xfrm>
              <a:off x="1240300" y="418904"/>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71" name="Google Shape;1335;p6">
              <a:extLst>
                <a:ext uri="{FF2B5EF4-FFF2-40B4-BE49-F238E27FC236}">
                  <a16:creationId xmlns:a16="http://schemas.microsoft.com/office/drawing/2014/main" id="{94DFA2F0-FD11-7F0F-3469-8CF9A4C462D8}"/>
                </a:ext>
              </a:extLst>
            </p:cNvPr>
            <p:cNvSpPr/>
            <p:nvPr/>
          </p:nvSpPr>
          <p:spPr>
            <a:xfrm>
              <a:off x="1240300" y="580269"/>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72" name="Google Shape;1336;p6">
              <a:extLst>
                <a:ext uri="{FF2B5EF4-FFF2-40B4-BE49-F238E27FC236}">
                  <a16:creationId xmlns:a16="http://schemas.microsoft.com/office/drawing/2014/main" id="{880B5540-6B48-44AF-07F3-6A4FC2E885D2}"/>
                </a:ext>
              </a:extLst>
            </p:cNvPr>
            <p:cNvSpPr/>
            <p:nvPr/>
          </p:nvSpPr>
          <p:spPr>
            <a:xfrm>
              <a:off x="1240300" y="741634"/>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73" name="Google Shape;1337;p6">
              <a:extLst>
                <a:ext uri="{FF2B5EF4-FFF2-40B4-BE49-F238E27FC236}">
                  <a16:creationId xmlns:a16="http://schemas.microsoft.com/office/drawing/2014/main" id="{9EC53398-0740-79F4-7E7E-63B8884D780D}"/>
                </a:ext>
              </a:extLst>
            </p:cNvPr>
            <p:cNvSpPr/>
            <p:nvPr/>
          </p:nvSpPr>
          <p:spPr>
            <a:xfrm>
              <a:off x="1240300" y="902999"/>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74" name="Google Shape;1338;p6">
              <a:extLst>
                <a:ext uri="{FF2B5EF4-FFF2-40B4-BE49-F238E27FC236}">
                  <a16:creationId xmlns:a16="http://schemas.microsoft.com/office/drawing/2014/main" id="{EB945372-D1C0-3003-612C-FD8847B0B940}"/>
                </a:ext>
              </a:extLst>
            </p:cNvPr>
            <p:cNvSpPr/>
            <p:nvPr/>
          </p:nvSpPr>
          <p:spPr>
            <a:xfrm>
              <a:off x="1240300" y="1064363"/>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75" name="Google Shape;1339;p6">
              <a:extLst>
                <a:ext uri="{FF2B5EF4-FFF2-40B4-BE49-F238E27FC236}">
                  <a16:creationId xmlns:a16="http://schemas.microsoft.com/office/drawing/2014/main" id="{165558D8-90BA-BAE9-78E1-09DB12280B9C}"/>
                </a:ext>
              </a:extLst>
            </p:cNvPr>
            <p:cNvSpPr/>
            <p:nvPr/>
          </p:nvSpPr>
          <p:spPr>
            <a:xfrm>
              <a:off x="1240300" y="1225728"/>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76" name="Google Shape;1340;p6">
              <a:extLst>
                <a:ext uri="{FF2B5EF4-FFF2-40B4-BE49-F238E27FC236}">
                  <a16:creationId xmlns:a16="http://schemas.microsoft.com/office/drawing/2014/main" id="{E07B5E3C-492E-98C1-A58C-92D5CE945265}"/>
                </a:ext>
              </a:extLst>
            </p:cNvPr>
            <p:cNvSpPr/>
            <p:nvPr/>
          </p:nvSpPr>
          <p:spPr>
            <a:xfrm>
              <a:off x="1240300" y="1387093"/>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77" name="Google Shape;1341;p6">
              <a:extLst>
                <a:ext uri="{FF2B5EF4-FFF2-40B4-BE49-F238E27FC236}">
                  <a16:creationId xmlns:a16="http://schemas.microsoft.com/office/drawing/2014/main" id="{BD8F565E-F19C-56A9-1124-13087E22AC56}"/>
                </a:ext>
              </a:extLst>
            </p:cNvPr>
            <p:cNvSpPr/>
            <p:nvPr/>
          </p:nvSpPr>
          <p:spPr>
            <a:xfrm>
              <a:off x="1240300" y="1548457"/>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78" name="Google Shape;1342;p6">
              <a:extLst>
                <a:ext uri="{FF2B5EF4-FFF2-40B4-BE49-F238E27FC236}">
                  <a16:creationId xmlns:a16="http://schemas.microsoft.com/office/drawing/2014/main" id="{C24973DB-6F3B-F56B-45FD-D45675B7FC98}"/>
                </a:ext>
              </a:extLst>
            </p:cNvPr>
            <p:cNvSpPr/>
            <p:nvPr/>
          </p:nvSpPr>
          <p:spPr>
            <a:xfrm>
              <a:off x="1240300" y="1709822"/>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79" name="Google Shape;1343;p6">
              <a:extLst>
                <a:ext uri="{FF2B5EF4-FFF2-40B4-BE49-F238E27FC236}">
                  <a16:creationId xmlns:a16="http://schemas.microsoft.com/office/drawing/2014/main" id="{21D87EE3-C7CE-7D1D-054D-1738B13B6772}"/>
                </a:ext>
              </a:extLst>
            </p:cNvPr>
            <p:cNvSpPr/>
            <p:nvPr/>
          </p:nvSpPr>
          <p:spPr>
            <a:xfrm>
              <a:off x="1240300" y="1871187"/>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80" name="Google Shape;1344;p6">
              <a:extLst>
                <a:ext uri="{FF2B5EF4-FFF2-40B4-BE49-F238E27FC236}">
                  <a16:creationId xmlns:a16="http://schemas.microsoft.com/office/drawing/2014/main" id="{9CB9740E-7061-AF74-5E6E-22ABD5615505}"/>
                </a:ext>
              </a:extLst>
            </p:cNvPr>
            <p:cNvSpPr/>
            <p:nvPr/>
          </p:nvSpPr>
          <p:spPr>
            <a:xfrm>
              <a:off x="1240300" y="2032551"/>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81" name="Google Shape;1345;p6">
              <a:extLst>
                <a:ext uri="{FF2B5EF4-FFF2-40B4-BE49-F238E27FC236}">
                  <a16:creationId xmlns:a16="http://schemas.microsoft.com/office/drawing/2014/main" id="{1B6158C9-54EE-C2FC-14B9-AE84A19ABC88}"/>
                </a:ext>
              </a:extLst>
            </p:cNvPr>
            <p:cNvSpPr/>
            <p:nvPr/>
          </p:nvSpPr>
          <p:spPr>
            <a:xfrm>
              <a:off x="1240300" y="2193916"/>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82" name="Google Shape;1346;p6">
              <a:extLst>
                <a:ext uri="{FF2B5EF4-FFF2-40B4-BE49-F238E27FC236}">
                  <a16:creationId xmlns:a16="http://schemas.microsoft.com/office/drawing/2014/main" id="{8CB47F5F-C30C-9553-D6AE-990BA309A5BB}"/>
                </a:ext>
              </a:extLst>
            </p:cNvPr>
            <p:cNvSpPr/>
            <p:nvPr/>
          </p:nvSpPr>
          <p:spPr>
            <a:xfrm>
              <a:off x="1240300" y="2355281"/>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83" name="Google Shape;1347;p6">
              <a:extLst>
                <a:ext uri="{FF2B5EF4-FFF2-40B4-BE49-F238E27FC236}">
                  <a16:creationId xmlns:a16="http://schemas.microsoft.com/office/drawing/2014/main" id="{6F0B0B38-B5B3-EADA-EE3B-069450CEEABC}"/>
                </a:ext>
              </a:extLst>
            </p:cNvPr>
            <p:cNvSpPr/>
            <p:nvPr/>
          </p:nvSpPr>
          <p:spPr>
            <a:xfrm>
              <a:off x="1392700" y="96175"/>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84" name="Google Shape;1348;p6">
              <a:extLst>
                <a:ext uri="{FF2B5EF4-FFF2-40B4-BE49-F238E27FC236}">
                  <a16:creationId xmlns:a16="http://schemas.microsoft.com/office/drawing/2014/main" id="{2A94FA08-7BFC-A287-108C-6CF42E063E25}"/>
                </a:ext>
              </a:extLst>
            </p:cNvPr>
            <p:cNvSpPr/>
            <p:nvPr/>
          </p:nvSpPr>
          <p:spPr>
            <a:xfrm>
              <a:off x="1392700" y="257540"/>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85" name="Google Shape;1349;p6">
              <a:extLst>
                <a:ext uri="{FF2B5EF4-FFF2-40B4-BE49-F238E27FC236}">
                  <a16:creationId xmlns:a16="http://schemas.microsoft.com/office/drawing/2014/main" id="{30746686-6CD9-D789-CBE5-4026C9B59B34}"/>
                </a:ext>
              </a:extLst>
            </p:cNvPr>
            <p:cNvSpPr/>
            <p:nvPr/>
          </p:nvSpPr>
          <p:spPr>
            <a:xfrm>
              <a:off x="1392700" y="418904"/>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86" name="Google Shape;1350;p6">
              <a:extLst>
                <a:ext uri="{FF2B5EF4-FFF2-40B4-BE49-F238E27FC236}">
                  <a16:creationId xmlns:a16="http://schemas.microsoft.com/office/drawing/2014/main" id="{89F8E6C6-DBC9-6122-B8E8-E5F00A310547}"/>
                </a:ext>
              </a:extLst>
            </p:cNvPr>
            <p:cNvSpPr/>
            <p:nvPr/>
          </p:nvSpPr>
          <p:spPr>
            <a:xfrm>
              <a:off x="1392700" y="580269"/>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87" name="Google Shape;1351;p6">
              <a:extLst>
                <a:ext uri="{FF2B5EF4-FFF2-40B4-BE49-F238E27FC236}">
                  <a16:creationId xmlns:a16="http://schemas.microsoft.com/office/drawing/2014/main" id="{E8BF0E20-5AE7-E87E-A662-29AE8E108A55}"/>
                </a:ext>
              </a:extLst>
            </p:cNvPr>
            <p:cNvSpPr/>
            <p:nvPr/>
          </p:nvSpPr>
          <p:spPr>
            <a:xfrm>
              <a:off x="1392700" y="741634"/>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88" name="Google Shape;1352;p6">
              <a:extLst>
                <a:ext uri="{FF2B5EF4-FFF2-40B4-BE49-F238E27FC236}">
                  <a16:creationId xmlns:a16="http://schemas.microsoft.com/office/drawing/2014/main" id="{6D93677B-1530-2DD5-DC8D-B9316667F295}"/>
                </a:ext>
              </a:extLst>
            </p:cNvPr>
            <p:cNvSpPr/>
            <p:nvPr/>
          </p:nvSpPr>
          <p:spPr>
            <a:xfrm>
              <a:off x="1392700" y="902999"/>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89" name="Google Shape;1353;p6">
              <a:extLst>
                <a:ext uri="{FF2B5EF4-FFF2-40B4-BE49-F238E27FC236}">
                  <a16:creationId xmlns:a16="http://schemas.microsoft.com/office/drawing/2014/main" id="{9A4E66A3-BA64-ACC1-11E4-9C8C85D01AEA}"/>
                </a:ext>
              </a:extLst>
            </p:cNvPr>
            <p:cNvSpPr/>
            <p:nvPr/>
          </p:nvSpPr>
          <p:spPr>
            <a:xfrm>
              <a:off x="1392700" y="1064363"/>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90" name="Google Shape;1354;p6">
              <a:extLst>
                <a:ext uri="{FF2B5EF4-FFF2-40B4-BE49-F238E27FC236}">
                  <a16:creationId xmlns:a16="http://schemas.microsoft.com/office/drawing/2014/main" id="{257D8648-F02D-BC93-3CC1-078F38717CA3}"/>
                </a:ext>
              </a:extLst>
            </p:cNvPr>
            <p:cNvSpPr/>
            <p:nvPr/>
          </p:nvSpPr>
          <p:spPr>
            <a:xfrm>
              <a:off x="1392700" y="1225728"/>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91" name="Google Shape;1355;p6">
              <a:extLst>
                <a:ext uri="{FF2B5EF4-FFF2-40B4-BE49-F238E27FC236}">
                  <a16:creationId xmlns:a16="http://schemas.microsoft.com/office/drawing/2014/main" id="{8A8109A5-FFC8-5A63-625E-6EC49E9E601B}"/>
                </a:ext>
              </a:extLst>
            </p:cNvPr>
            <p:cNvSpPr/>
            <p:nvPr/>
          </p:nvSpPr>
          <p:spPr>
            <a:xfrm>
              <a:off x="1392700" y="1387093"/>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92" name="Google Shape;1356;p6">
              <a:extLst>
                <a:ext uri="{FF2B5EF4-FFF2-40B4-BE49-F238E27FC236}">
                  <a16:creationId xmlns:a16="http://schemas.microsoft.com/office/drawing/2014/main" id="{AB415235-40F1-8033-6AA7-B7F2D1BECAF4}"/>
                </a:ext>
              </a:extLst>
            </p:cNvPr>
            <p:cNvSpPr/>
            <p:nvPr/>
          </p:nvSpPr>
          <p:spPr>
            <a:xfrm>
              <a:off x="1392700" y="1548457"/>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93" name="Google Shape;1357;p6">
              <a:extLst>
                <a:ext uri="{FF2B5EF4-FFF2-40B4-BE49-F238E27FC236}">
                  <a16:creationId xmlns:a16="http://schemas.microsoft.com/office/drawing/2014/main" id="{A319E037-BC9C-44D1-1046-67B25D23277F}"/>
                </a:ext>
              </a:extLst>
            </p:cNvPr>
            <p:cNvSpPr/>
            <p:nvPr/>
          </p:nvSpPr>
          <p:spPr>
            <a:xfrm>
              <a:off x="1392700" y="1709822"/>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94" name="Google Shape;1358;p6">
              <a:extLst>
                <a:ext uri="{FF2B5EF4-FFF2-40B4-BE49-F238E27FC236}">
                  <a16:creationId xmlns:a16="http://schemas.microsoft.com/office/drawing/2014/main" id="{38B0EFA8-BCE3-F5C8-86B4-3A6E459A71DF}"/>
                </a:ext>
              </a:extLst>
            </p:cNvPr>
            <p:cNvSpPr/>
            <p:nvPr/>
          </p:nvSpPr>
          <p:spPr>
            <a:xfrm>
              <a:off x="1392700" y="1871187"/>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95" name="Google Shape;1359;p6">
              <a:extLst>
                <a:ext uri="{FF2B5EF4-FFF2-40B4-BE49-F238E27FC236}">
                  <a16:creationId xmlns:a16="http://schemas.microsoft.com/office/drawing/2014/main" id="{BE6B8A53-48BB-33C3-0E12-8E6A58E91C52}"/>
                </a:ext>
              </a:extLst>
            </p:cNvPr>
            <p:cNvSpPr/>
            <p:nvPr/>
          </p:nvSpPr>
          <p:spPr>
            <a:xfrm>
              <a:off x="1392700" y="2032551"/>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96" name="Google Shape;1360;p6">
              <a:extLst>
                <a:ext uri="{FF2B5EF4-FFF2-40B4-BE49-F238E27FC236}">
                  <a16:creationId xmlns:a16="http://schemas.microsoft.com/office/drawing/2014/main" id="{9B282D69-1623-3B63-86FB-1D5E0DAD297E}"/>
                </a:ext>
              </a:extLst>
            </p:cNvPr>
            <p:cNvSpPr/>
            <p:nvPr/>
          </p:nvSpPr>
          <p:spPr>
            <a:xfrm>
              <a:off x="1392700" y="2193916"/>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97" name="Google Shape;1361;p6">
              <a:extLst>
                <a:ext uri="{FF2B5EF4-FFF2-40B4-BE49-F238E27FC236}">
                  <a16:creationId xmlns:a16="http://schemas.microsoft.com/office/drawing/2014/main" id="{478AF33F-1595-8876-AB87-D1D35856D2CF}"/>
                </a:ext>
              </a:extLst>
            </p:cNvPr>
            <p:cNvSpPr/>
            <p:nvPr/>
          </p:nvSpPr>
          <p:spPr>
            <a:xfrm>
              <a:off x="1392700" y="2355281"/>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98" name="Google Shape;1362;p6">
              <a:extLst>
                <a:ext uri="{FF2B5EF4-FFF2-40B4-BE49-F238E27FC236}">
                  <a16:creationId xmlns:a16="http://schemas.microsoft.com/office/drawing/2014/main" id="{C6234C04-B1F6-4AE2-21D3-489706DB3890}"/>
                </a:ext>
              </a:extLst>
            </p:cNvPr>
            <p:cNvSpPr/>
            <p:nvPr/>
          </p:nvSpPr>
          <p:spPr>
            <a:xfrm>
              <a:off x="1545100" y="96175"/>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99" name="Google Shape;1363;p6">
              <a:extLst>
                <a:ext uri="{FF2B5EF4-FFF2-40B4-BE49-F238E27FC236}">
                  <a16:creationId xmlns:a16="http://schemas.microsoft.com/office/drawing/2014/main" id="{73AC1730-1B1A-0F53-F3B7-FDD4214191AC}"/>
                </a:ext>
              </a:extLst>
            </p:cNvPr>
            <p:cNvSpPr/>
            <p:nvPr/>
          </p:nvSpPr>
          <p:spPr>
            <a:xfrm>
              <a:off x="1545100" y="257540"/>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00" name="Google Shape;1364;p6">
              <a:extLst>
                <a:ext uri="{FF2B5EF4-FFF2-40B4-BE49-F238E27FC236}">
                  <a16:creationId xmlns:a16="http://schemas.microsoft.com/office/drawing/2014/main" id="{40DFDB78-DBC6-B90D-326F-7072280046D0}"/>
                </a:ext>
              </a:extLst>
            </p:cNvPr>
            <p:cNvSpPr/>
            <p:nvPr/>
          </p:nvSpPr>
          <p:spPr>
            <a:xfrm>
              <a:off x="1545100" y="418904"/>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01" name="Google Shape;1365;p6">
              <a:extLst>
                <a:ext uri="{FF2B5EF4-FFF2-40B4-BE49-F238E27FC236}">
                  <a16:creationId xmlns:a16="http://schemas.microsoft.com/office/drawing/2014/main" id="{2C5A2946-6A19-86F9-03F6-E247397D3B1E}"/>
                </a:ext>
              </a:extLst>
            </p:cNvPr>
            <p:cNvSpPr/>
            <p:nvPr/>
          </p:nvSpPr>
          <p:spPr>
            <a:xfrm>
              <a:off x="1545100" y="580269"/>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02" name="Google Shape;1366;p6">
              <a:extLst>
                <a:ext uri="{FF2B5EF4-FFF2-40B4-BE49-F238E27FC236}">
                  <a16:creationId xmlns:a16="http://schemas.microsoft.com/office/drawing/2014/main" id="{4A143842-B63E-C0A1-FCD5-1C33BA94F4E8}"/>
                </a:ext>
              </a:extLst>
            </p:cNvPr>
            <p:cNvSpPr/>
            <p:nvPr/>
          </p:nvSpPr>
          <p:spPr>
            <a:xfrm>
              <a:off x="1545100" y="741634"/>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03" name="Google Shape;1367;p6">
              <a:extLst>
                <a:ext uri="{FF2B5EF4-FFF2-40B4-BE49-F238E27FC236}">
                  <a16:creationId xmlns:a16="http://schemas.microsoft.com/office/drawing/2014/main" id="{4D60A670-338B-FF74-B144-6A60581B92AB}"/>
                </a:ext>
              </a:extLst>
            </p:cNvPr>
            <p:cNvSpPr/>
            <p:nvPr/>
          </p:nvSpPr>
          <p:spPr>
            <a:xfrm>
              <a:off x="1545100" y="902999"/>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04" name="Google Shape;1368;p6">
              <a:extLst>
                <a:ext uri="{FF2B5EF4-FFF2-40B4-BE49-F238E27FC236}">
                  <a16:creationId xmlns:a16="http://schemas.microsoft.com/office/drawing/2014/main" id="{5175C808-2597-05E9-2D16-DFF39332A3DA}"/>
                </a:ext>
              </a:extLst>
            </p:cNvPr>
            <p:cNvSpPr/>
            <p:nvPr/>
          </p:nvSpPr>
          <p:spPr>
            <a:xfrm>
              <a:off x="1545100" y="1064363"/>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05" name="Google Shape;1369;p6">
              <a:extLst>
                <a:ext uri="{FF2B5EF4-FFF2-40B4-BE49-F238E27FC236}">
                  <a16:creationId xmlns:a16="http://schemas.microsoft.com/office/drawing/2014/main" id="{F4F87B08-B84B-79CC-6184-29EDB4E20244}"/>
                </a:ext>
              </a:extLst>
            </p:cNvPr>
            <p:cNvSpPr/>
            <p:nvPr/>
          </p:nvSpPr>
          <p:spPr>
            <a:xfrm>
              <a:off x="1545100" y="1225728"/>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06" name="Google Shape;1370;p6">
              <a:extLst>
                <a:ext uri="{FF2B5EF4-FFF2-40B4-BE49-F238E27FC236}">
                  <a16:creationId xmlns:a16="http://schemas.microsoft.com/office/drawing/2014/main" id="{E0D520A4-9C0E-1BBC-85B1-EC8729569AFB}"/>
                </a:ext>
              </a:extLst>
            </p:cNvPr>
            <p:cNvSpPr/>
            <p:nvPr/>
          </p:nvSpPr>
          <p:spPr>
            <a:xfrm>
              <a:off x="1545100" y="1387093"/>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07" name="Google Shape;1371;p6">
              <a:extLst>
                <a:ext uri="{FF2B5EF4-FFF2-40B4-BE49-F238E27FC236}">
                  <a16:creationId xmlns:a16="http://schemas.microsoft.com/office/drawing/2014/main" id="{3DDBFDAC-474E-64EC-831A-FFAB15524F75}"/>
                </a:ext>
              </a:extLst>
            </p:cNvPr>
            <p:cNvSpPr/>
            <p:nvPr/>
          </p:nvSpPr>
          <p:spPr>
            <a:xfrm>
              <a:off x="1545100" y="1548457"/>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08" name="Google Shape;1372;p6">
              <a:extLst>
                <a:ext uri="{FF2B5EF4-FFF2-40B4-BE49-F238E27FC236}">
                  <a16:creationId xmlns:a16="http://schemas.microsoft.com/office/drawing/2014/main" id="{BAFC1C9B-89F6-AD0E-04D0-4A650499FFFD}"/>
                </a:ext>
              </a:extLst>
            </p:cNvPr>
            <p:cNvSpPr/>
            <p:nvPr/>
          </p:nvSpPr>
          <p:spPr>
            <a:xfrm>
              <a:off x="1545100" y="1709822"/>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09" name="Google Shape;1373;p6">
              <a:extLst>
                <a:ext uri="{FF2B5EF4-FFF2-40B4-BE49-F238E27FC236}">
                  <a16:creationId xmlns:a16="http://schemas.microsoft.com/office/drawing/2014/main" id="{00928B1D-F50A-1E51-2CDC-F38DAD5367B1}"/>
                </a:ext>
              </a:extLst>
            </p:cNvPr>
            <p:cNvSpPr/>
            <p:nvPr/>
          </p:nvSpPr>
          <p:spPr>
            <a:xfrm>
              <a:off x="1545100" y="1871187"/>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10" name="Google Shape;1374;p6">
              <a:extLst>
                <a:ext uri="{FF2B5EF4-FFF2-40B4-BE49-F238E27FC236}">
                  <a16:creationId xmlns:a16="http://schemas.microsoft.com/office/drawing/2014/main" id="{EF34881C-A883-2FB3-F3D7-7425D0D189BA}"/>
                </a:ext>
              </a:extLst>
            </p:cNvPr>
            <p:cNvSpPr/>
            <p:nvPr/>
          </p:nvSpPr>
          <p:spPr>
            <a:xfrm>
              <a:off x="1545100" y="2032551"/>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11" name="Google Shape;1375;p6">
              <a:extLst>
                <a:ext uri="{FF2B5EF4-FFF2-40B4-BE49-F238E27FC236}">
                  <a16:creationId xmlns:a16="http://schemas.microsoft.com/office/drawing/2014/main" id="{6D3D1865-E16F-B724-E662-56F0BD8EAF75}"/>
                </a:ext>
              </a:extLst>
            </p:cNvPr>
            <p:cNvSpPr/>
            <p:nvPr/>
          </p:nvSpPr>
          <p:spPr>
            <a:xfrm>
              <a:off x="1545100" y="2193916"/>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12" name="Google Shape;1376;p6">
              <a:extLst>
                <a:ext uri="{FF2B5EF4-FFF2-40B4-BE49-F238E27FC236}">
                  <a16:creationId xmlns:a16="http://schemas.microsoft.com/office/drawing/2014/main" id="{3FCBE930-0CAD-625B-6766-E1E9FCF1195E}"/>
                </a:ext>
              </a:extLst>
            </p:cNvPr>
            <p:cNvSpPr/>
            <p:nvPr/>
          </p:nvSpPr>
          <p:spPr>
            <a:xfrm>
              <a:off x="1545100" y="2355281"/>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13" name="Google Shape;1377;p6">
              <a:extLst>
                <a:ext uri="{FF2B5EF4-FFF2-40B4-BE49-F238E27FC236}">
                  <a16:creationId xmlns:a16="http://schemas.microsoft.com/office/drawing/2014/main" id="{40C5A542-524D-D143-8739-3CC259303EAD}"/>
                </a:ext>
              </a:extLst>
            </p:cNvPr>
            <p:cNvSpPr/>
            <p:nvPr/>
          </p:nvSpPr>
          <p:spPr>
            <a:xfrm>
              <a:off x="1697500" y="96175"/>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14" name="Google Shape;1378;p6">
              <a:extLst>
                <a:ext uri="{FF2B5EF4-FFF2-40B4-BE49-F238E27FC236}">
                  <a16:creationId xmlns:a16="http://schemas.microsoft.com/office/drawing/2014/main" id="{97CEC51B-C281-1231-144E-6F6A363CCB4C}"/>
                </a:ext>
              </a:extLst>
            </p:cNvPr>
            <p:cNvSpPr/>
            <p:nvPr/>
          </p:nvSpPr>
          <p:spPr>
            <a:xfrm>
              <a:off x="1697500" y="257540"/>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15" name="Google Shape;1379;p6">
              <a:extLst>
                <a:ext uri="{FF2B5EF4-FFF2-40B4-BE49-F238E27FC236}">
                  <a16:creationId xmlns:a16="http://schemas.microsoft.com/office/drawing/2014/main" id="{301FD5BA-BA35-0D5C-4925-17EEF626ACE6}"/>
                </a:ext>
              </a:extLst>
            </p:cNvPr>
            <p:cNvSpPr/>
            <p:nvPr/>
          </p:nvSpPr>
          <p:spPr>
            <a:xfrm>
              <a:off x="1697500" y="418904"/>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16" name="Google Shape;1380;p6">
              <a:extLst>
                <a:ext uri="{FF2B5EF4-FFF2-40B4-BE49-F238E27FC236}">
                  <a16:creationId xmlns:a16="http://schemas.microsoft.com/office/drawing/2014/main" id="{952DA13F-AF14-6FEA-B99F-1778FBED01A2}"/>
                </a:ext>
              </a:extLst>
            </p:cNvPr>
            <p:cNvSpPr/>
            <p:nvPr/>
          </p:nvSpPr>
          <p:spPr>
            <a:xfrm>
              <a:off x="1697500" y="580269"/>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17" name="Google Shape;1381;p6">
              <a:extLst>
                <a:ext uri="{FF2B5EF4-FFF2-40B4-BE49-F238E27FC236}">
                  <a16:creationId xmlns:a16="http://schemas.microsoft.com/office/drawing/2014/main" id="{8ACF04CC-A5FA-CE29-5A34-7A1248E0D788}"/>
                </a:ext>
              </a:extLst>
            </p:cNvPr>
            <p:cNvSpPr/>
            <p:nvPr/>
          </p:nvSpPr>
          <p:spPr>
            <a:xfrm>
              <a:off x="1697500" y="741634"/>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18" name="Google Shape;1382;p6">
              <a:extLst>
                <a:ext uri="{FF2B5EF4-FFF2-40B4-BE49-F238E27FC236}">
                  <a16:creationId xmlns:a16="http://schemas.microsoft.com/office/drawing/2014/main" id="{5803038F-8DA2-2C65-A152-6DB27D1FC04D}"/>
                </a:ext>
              </a:extLst>
            </p:cNvPr>
            <p:cNvSpPr/>
            <p:nvPr/>
          </p:nvSpPr>
          <p:spPr>
            <a:xfrm>
              <a:off x="1697500" y="902999"/>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19" name="Google Shape;1383;p6">
              <a:extLst>
                <a:ext uri="{FF2B5EF4-FFF2-40B4-BE49-F238E27FC236}">
                  <a16:creationId xmlns:a16="http://schemas.microsoft.com/office/drawing/2014/main" id="{7E51F0B0-4E1B-A560-BC43-8EAA4AE44440}"/>
                </a:ext>
              </a:extLst>
            </p:cNvPr>
            <p:cNvSpPr/>
            <p:nvPr/>
          </p:nvSpPr>
          <p:spPr>
            <a:xfrm>
              <a:off x="1697500" y="1064363"/>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20" name="Google Shape;1384;p6">
              <a:extLst>
                <a:ext uri="{FF2B5EF4-FFF2-40B4-BE49-F238E27FC236}">
                  <a16:creationId xmlns:a16="http://schemas.microsoft.com/office/drawing/2014/main" id="{F5CD17BE-FF86-A020-8CB3-C17E93505721}"/>
                </a:ext>
              </a:extLst>
            </p:cNvPr>
            <p:cNvSpPr/>
            <p:nvPr/>
          </p:nvSpPr>
          <p:spPr>
            <a:xfrm>
              <a:off x="1697500" y="1225728"/>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21" name="Google Shape;1385;p6">
              <a:extLst>
                <a:ext uri="{FF2B5EF4-FFF2-40B4-BE49-F238E27FC236}">
                  <a16:creationId xmlns:a16="http://schemas.microsoft.com/office/drawing/2014/main" id="{1A6F4C6D-53E7-12E3-BE70-F9AEA4A78741}"/>
                </a:ext>
              </a:extLst>
            </p:cNvPr>
            <p:cNvSpPr/>
            <p:nvPr/>
          </p:nvSpPr>
          <p:spPr>
            <a:xfrm>
              <a:off x="1697500" y="1387093"/>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22" name="Google Shape;1386;p6">
              <a:extLst>
                <a:ext uri="{FF2B5EF4-FFF2-40B4-BE49-F238E27FC236}">
                  <a16:creationId xmlns:a16="http://schemas.microsoft.com/office/drawing/2014/main" id="{37D75297-495D-28ED-6CD1-9637E4CE5FAA}"/>
                </a:ext>
              </a:extLst>
            </p:cNvPr>
            <p:cNvSpPr/>
            <p:nvPr/>
          </p:nvSpPr>
          <p:spPr>
            <a:xfrm>
              <a:off x="1697500" y="1548457"/>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23" name="Google Shape;1387;p6">
              <a:extLst>
                <a:ext uri="{FF2B5EF4-FFF2-40B4-BE49-F238E27FC236}">
                  <a16:creationId xmlns:a16="http://schemas.microsoft.com/office/drawing/2014/main" id="{49790903-50BE-C0AF-241D-DF73A3727690}"/>
                </a:ext>
              </a:extLst>
            </p:cNvPr>
            <p:cNvSpPr/>
            <p:nvPr/>
          </p:nvSpPr>
          <p:spPr>
            <a:xfrm>
              <a:off x="1697500" y="1709822"/>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24" name="Google Shape;1388;p6">
              <a:extLst>
                <a:ext uri="{FF2B5EF4-FFF2-40B4-BE49-F238E27FC236}">
                  <a16:creationId xmlns:a16="http://schemas.microsoft.com/office/drawing/2014/main" id="{654FAD7B-AD29-7F68-7BBC-0282216DF66A}"/>
                </a:ext>
              </a:extLst>
            </p:cNvPr>
            <p:cNvSpPr/>
            <p:nvPr/>
          </p:nvSpPr>
          <p:spPr>
            <a:xfrm>
              <a:off x="1697500" y="1871187"/>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25" name="Google Shape;1389;p6">
              <a:extLst>
                <a:ext uri="{FF2B5EF4-FFF2-40B4-BE49-F238E27FC236}">
                  <a16:creationId xmlns:a16="http://schemas.microsoft.com/office/drawing/2014/main" id="{18A1F6FA-97B8-5A3C-3D54-67B61CA918A3}"/>
                </a:ext>
              </a:extLst>
            </p:cNvPr>
            <p:cNvSpPr/>
            <p:nvPr/>
          </p:nvSpPr>
          <p:spPr>
            <a:xfrm>
              <a:off x="1697500" y="2032551"/>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26" name="Google Shape;1390;p6">
              <a:extLst>
                <a:ext uri="{FF2B5EF4-FFF2-40B4-BE49-F238E27FC236}">
                  <a16:creationId xmlns:a16="http://schemas.microsoft.com/office/drawing/2014/main" id="{E64AAF4A-15E3-9344-A3C9-4608271B8811}"/>
                </a:ext>
              </a:extLst>
            </p:cNvPr>
            <p:cNvSpPr/>
            <p:nvPr/>
          </p:nvSpPr>
          <p:spPr>
            <a:xfrm>
              <a:off x="1697500" y="2193916"/>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27" name="Google Shape;1391;p6">
              <a:extLst>
                <a:ext uri="{FF2B5EF4-FFF2-40B4-BE49-F238E27FC236}">
                  <a16:creationId xmlns:a16="http://schemas.microsoft.com/office/drawing/2014/main" id="{7C02E79E-9C21-F6C7-BABD-E728D83D40FD}"/>
                </a:ext>
              </a:extLst>
            </p:cNvPr>
            <p:cNvSpPr/>
            <p:nvPr/>
          </p:nvSpPr>
          <p:spPr>
            <a:xfrm>
              <a:off x="1697500" y="2355281"/>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28" name="Google Shape;1392;p6">
              <a:extLst>
                <a:ext uri="{FF2B5EF4-FFF2-40B4-BE49-F238E27FC236}">
                  <a16:creationId xmlns:a16="http://schemas.microsoft.com/office/drawing/2014/main" id="{46627ADD-2775-E417-6559-F2520CB2B01B}"/>
                </a:ext>
              </a:extLst>
            </p:cNvPr>
            <p:cNvSpPr/>
            <p:nvPr/>
          </p:nvSpPr>
          <p:spPr>
            <a:xfrm>
              <a:off x="1849900" y="96175"/>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29" name="Google Shape;1393;p6">
              <a:extLst>
                <a:ext uri="{FF2B5EF4-FFF2-40B4-BE49-F238E27FC236}">
                  <a16:creationId xmlns:a16="http://schemas.microsoft.com/office/drawing/2014/main" id="{A5D13D42-F186-FC1A-321A-9BA84A5B8B1B}"/>
                </a:ext>
              </a:extLst>
            </p:cNvPr>
            <p:cNvSpPr/>
            <p:nvPr/>
          </p:nvSpPr>
          <p:spPr>
            <a:xfrm>
              <a:off x="1849900" y="257540"/>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30" name="Google Shape;1394;p6">
              <a:extLst>
                <a:ext uri="{FF2B5EF4-FFF2-40B4-BE49-F238E27FC236}">
                  <a16:creationId xmlns:a16="http://schemas.microsoft.com/office/drawing/2014/main" id="{19FF2A7B-5ABE-F06A-33DC-73C0F68789BA}"/>
                </a:ext>
              </a:extLst>
            </p:cNvPr>
            <p:cNvSpPr/>
            <p:nvPr/>
          </p:nvSpPr>
          <p:spPr>
            <a:xfrm>
              <a:off x="1849900" y="418904"/>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31" name="Google Shape;1395;p6">
              <a:extLst>
                <a:ext uri="{FF2B5EF4-FFF2-40B4-BE49-F238E27FC236}">
                  <a16:creationId xmlns:a16="http://schemas.microsoft.com/office/drawing/2014/main" id="{DBBD1E69-C333-FFAF-6680-C7FE4A418BA2}"/>
                </a:ext>
              </a:extLst>
            </p:cNvPr>
            <p:cNvSpPr/>
            <p:nvPr/>
          </p:nvSpPr>
          <p:spPr>
            <a:xfrm>
              <a:off x="1849900" y="580269"/>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32" name="Google Shape;1396;p6">
              <a:extLst>
                <a:ext uri="{FF2B5EF4-FFF2-40B4-BE49-F238E27FC236}">
                  <a16:creationId xmlns:a16="http://schemas.microsoft.com/office/drawing/2014/main" id="{8D487467-3228-C5DC-C4CD-0424FFB16030}"/>
                </a:ext>
              </a:extLst>
            </p:cNvPr>
            <p:cNvSpPr/>
            <p:nvPr/>
          </p:nvSpPr>
          <p:spPr>
            <a:xfrm>
              <a:off x="1849900" y="741634"/>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33" name="Google Shape;1397;p6">
              <a:extLst>
                <a:ext uri="{FF2B5EF4-FFF2-40B4-BE49-F238E27FC236}">
                  <a16:creationId xmlns:a16="http://schemas.microsoft.com/office/drawing/2014/main" id="{D849AF39-B474-7DC8-E8F9-ADBBBB3AB153}"/>
                </a:ext>
              </a:extLst>
            </p:cNvPr>
            <p:cNvSpPr/>
            <p:nvPr/>
          </p:nvSpPr>
          <p:spPr>
            <a:xfrm>
              <a:off x="1849900" y="902999"/>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34" name="Google Shape;1398;p6">
              <a:extLst>
                <a:ext uri="{FF2B5EF4-FFF2-40B4-BE49-F238E27FC236}">
                  <a16:creationId xmlns:a16="http://schemas.microsoft.com/office/drawing/2014/main" id="{48DD936C-6368-80B6-4494-37E955B28527}"/>
                </a:ext>
              </a:extLst>
            </p:cNvPr>
            <p:cNvSpPr/>
            <p:nvPr/>
          </p:nvSpPr>
          <p:spPr>
            <a:xfrm>
              <a:off x="1849900" y="1064363"/>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35" name="Google Shape;1399;p6">
              <a:extLst>
                <a:ext uri="{FF2B5EF4-FFF2-40B4-BE49-F238E27FC236}">
                  <a16:creationId xmlns:a16="http://schemas.microsoft.com/office/drawing/2014/main" id="{E77CC8AD-EE8A-0B44-214E-5B5D0AE88173}"/>
                </a:ext>
              </a:extLst>
            </p:cNvPr>
            <p:cNvSpPr/>
            <p:nvPr/>
          </p:nvSpPr>
          <p:spPr>
            <a:xfrm>
              <a:off x="1849900" y="1225728"/>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36" name="Google Shape;1400;p6">
              <a:extLst>
                <a:ext uri="{FF2B5EF4-FFF2-40B4-BE49-F238E27FC236}">
                  <a16:creationId xmlns:a16="http://schemas.microsoft.com/office/drawing/2014/main" id="{A72F712E-9583-6BC3-29E7-5F469B5BA748}"/>
                </a:ext>
              </a:extLst>
            </p:cNvPr>
            <p:cNvSpPr/>
            <p:nvPr/>
          </p:nvSpPr>
          <p:spPr>
            <a:xfrm>
              <a:off x="1849900" y="1387093"/>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37" name="Google Shape;1401;p6">
              <a:extLst>
                <a:ext uri="{FF2B5EF4-FFF2-40B4-BE49-F238E27FC236}">
                  <a16:creationId xmlns:a16="http://schemas.microsoft.com/office/drawing/2014/main" id="{D2050A5D-7D8A-CD3E-70A5-270277DB584F}"/>
                </a:ext>
              </a:extLst>
            </p:cNvPr>
            <p:cNvSpPr/>
            <p:nvPr/>
          </p:nvSpPr>
          <p:spPr>
            <a:xfrm>
              <a:off x="1849900" y="1548457"/>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38" name="Google Shape;1402;p6">
              <a:extLst>
                <a:ext uri="{FF2B5EF4-FFF2-40B4-BE49-F238E27FC236}">
                  <a16:creationId xmlns:a16="http://schemas.microsoft.com/office/drawing/2014/main" id="{7FD657EE-215F-D573-4EDF-0D1CD6E678C5}"/>
                </a:ext>
              </a:extLst>
            </p:cNvPr>
            <p:cNvSpPr/>
            <p:nvPr/>
          </p:nvSpPr>
          <p:spPr>
            <a:xfrm>
              <a:off x="1849900" y="1709822"/>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39" name="Google Shape;1403;p6">
              <a:extLst>
                <a:ext uri="{FF2B5EF4-FFF2-40B4-BE49-F238E27FC236}">
                  <a16:creationId xmlns:a16="http://schemas.microsoft.com/office/drawing/2014/main" id="{A8D9967C-7C5D-BF9D-C223-D838AE5748B2}"/>
                </a:ext>
              </a:extLst>
            </p:cNvPr>
            <p:cNvSpPr/>
            <p:nvPr/>
          </p:nvSpPr>
          <p:spPr>
            <a:xfrm>
              <a:off x="1849900" y="1871187"/>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40" name="Google Shape;1404;p6">
              <a:extLst>
                <a:ext uri="{FF2B5EF4-FFF2-40B4-BE49-F238E27FC236}">
                  <a16:creationId xmlns:a16="http://schemas.microsoft.com/office/drawing/2014/main" id="{E6305211-F0FF-D412-9163-649BB9017056}"/>
                </a:ext>
              </a:extLst>
            </p:cNvPr>
            <p:cNvSpPr/>
            <p:nvPr/>
          </p:nvSpPr>
          <p:spPr>
            <a:xfrm>
              <a:off x="1849900" y="2032551"/>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41" name="Google Shape;1405;p6">
              <a:extLst>
                <a:ext uri="{FF2B5EF4-FFF2-40B4-BE49-F238E27FC236}">
                  <a16:creationId xmlns:a16="http://schemas.microsoft.com/office/drawing/2014/main" id="{AC340EFD-24A2-00C1-1463-B1BE70147619}"/>
                </a:ext>
              </a:extLst>
            </p:cNvPr>
            <p:cNvSpPr/>
            <p:nvPr/>
          </p:nvSpPr>
          <p:spPr>
            <a:xfrm>
              <a:off x="1849900" y="2193916"/>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42" name="Google Shape;1406;p6">
              <a:extLst>
                <a:ext uri="{FF2B5EF4-FFF2-40B4-BE49-F238E27FC236}">
                  <a16:creationId xmlns:a16="http://schemas.microsoft.com/office/drawing/2014/main" id="{C80ED792-12A5-DFD8-A33F-B8128E16EF17}"/>
                </a:ext>
              </a:extLst>
            </p:cNvPr>
            <p:cNvSpPr/>
            <p:nvPr/>
          </p:nvSpPr>
          <p:spPr>
            <a:xfrm>
              <a:off x="1849900" y="2355281"/>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43" name="Google Shape;1407;p6">
              <a:extLst>
                <a:ext uri="{FF2B5EF4-FFF2-40B4-BE49-F238E27FC236}">
                  <a16:creationId xmlns:a16="http://schemas.microsoft.com/office/drawing/2014/main" id="{C90C3988-4378-CC4D-3275-1FECFAE7BE96}"/>
                </a:ext>
              </a:extLst>
            </p:cNvPr>
            <p:cNvSpPr/>
            <p:nvPr/>
          </p:nvSpPr>
          <p:spPr>
            <a:xfrm>
              <a:off x="2002300" y="96175"/>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44" name="Google Shape;1408;p6">
              <a:extLst>
                <a:ext uri="{FF2B5EF4-FFF2-40B4-BE49-F238E27FC236}">
                  <a16:creationId xmlns:a16="http://schemas.microsoft.com/office/drawing/2014/main" id="{575EBC46-D833-4FF5-3943-AE846AC73DFF}"/>
                </a:ext>
              </a:extLst>
            </p:cNvPr>
            <p:cNvSpPr/>
            <p:nvPr/>
          </p:nvSpPr>
          <p:spPr>
            <a:xfrm>
              <a:off x="2002300" y="257540"/>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45" name="Google Shape;1409;p6">
              <a:extLst>
                <a:ext uri="{FF2B5EF4-FFF2-40B4-BE49-F238E27FC236}">
                  <a16:creationId xmlns:a16="http://schemas.microsoft.com/office/drawing/2014/main" id="{AC2A7753-B6B0-C780-72F0-E2A3928353DA}"/>
                </a:ext>
              </a:extLst>
            </p:cNvPr>
            <p:cNvSpPr/>
            <p:nvPr/>
          </p:nvSpPr>
          <p:spPr>
            <a:xfrm>
              <a:off x="2002300" y="418904"/>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46" name="Google Shape;1410;p6">
              <a:extLst>
                <a:ext uri="{FF2B5EF4-FFF2-40B4-BE49-F238E27FC236}">
                  <a16:creationId xmlns:a16="http://schemas.microsoft.com/office/drawing/2014/main" id="{3D4A9A35-47EF-43BE-369C-3D3DBF7D3B0D}"/>
                </a:ext>
              </a:extLst>
            </p:cNvPr>
            <p:cNvSpPr/>
            <p:nvPr/>
          </p:nvSpPr>
          <p:spPr>
            <a:xfrm>
              <a:off x="2002300" y="580269"/>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47" name="Google Shape;1411;p6">
              <a:extLst>
                <a:ext uri="{FF2B5EF4-FFF2-40B4-BE49-F238E27FC236}">
                  <a16:creationId xmlns:a16="http://schemas.microsoft.com/office/drawing/2014/main" id="{535B6AC6-F7AE-B362-5EBA-67F14C5EA284}"/>
                </a:ext>
              </a:extLst>
            </p:cNvPr>
            <p:cNvSpPr/>
            <p:nvPr/>
          </p:nvSpPr>
          <p:spPr>
            <a:xfrm>
              <a:off x="2002300" y="741634"/>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48" name="Google Shape;1412;p6">
              <a:extLst>
                <a:ext uri="{FF2B5EF4-FFF2-40B4-BE49-F238E27FC236}">
                  <a16:creationId xmlns:a16="http://schemas.microsoft.com/office/drawing/2014/main" id="{8C542297-177F-BA7E-9742-F6993125CF7A}"/>
                </a:ext>
              </a:extLst>
            </p:cNvPr>
            <p:cNvSpPr/>
            <p:nvPr/>
          </p:nvSpPr>
          <p:spPr>
            <a:xfrm>
              <a:off x="2002300" y="902999"/>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49" name="Google Shape;1413;p6">
              <a:extLst>
                <a:ext uri="{FF2B5EF4-FFF2-40B4-BE49-F238E27FC236}">
                  <a16:creationId xmlns:a16="http://schemas.microsoft.com/office/drawing/2014/main" id="{5826F0EB-04D9-7156-3755-B4619DD07C78}"/>
                </a:ext>
              </a:extLst>
            </p:cNvPr>
            <p:cNvSpPr/>
            <p:nvPr/>
          </p:nvSpPr>
          <p:spPr>
            <a:xfrm>
              <a:off x="2002300" y="1064363"/>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50" name="Google Shape;1414;p6">
              <a:extLst>
                <a:ext uri="{FF2B5EF4-FFF2-40B4-BE49-F238E27FC236}">
                  <a16:creationId xmlns:a16="http://schemas.microsoft.com/office/drawing/2014/main" id="{BBB9549E-390E-6053-0625-12DEA569F997}"/>
                </a:ext>
              </a:extLst>
            </p:cNvPr>
            <p:cNvSpPr/>
            <p:nvPr/>
          </p:nvSpPr>
          <p:spPr>
            <a:xfrm>
              <a:off x="2002300" y="1225728"/>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51" name="Google Shape;1415;p6">
              <a:extLst>
                <a:ext uri="{FF2B5EF4-FFF2-40B4-BE49-F238E27FC236}">
                  <a16:creationId xmlns:a16="http://schemas.microsoft.com/office/drawing/2014/main" id="{FF25A487-425B-70E4-5478-5B5760E81533}"/>
                </a:ext>
              </a:extLst>
            </p:cNvPr>
            <p:cNvSpPr/>
            <p:nvPr/>
          </p:nvSpPr>
          <p:spPr>
            <a:xfrm>
              <a:off x="2002300" y="1387093"/>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52" name="Google Shape;1416;p6">
              <a:extLst>
                <a:ext uri="{FF2B5EF4-FFF2-40B4-BE49-F238E27FC236}">
                  <a16:creationId xmlns:a16="http://schemas.microsoft.com/office/drawing/2014/main" id="{2E2C3528-FD3A-EDD7-6C35-76DA15DC8ABC}"/>
                </a:ext>
              </a:extLst>
            </p:cNvPr>
            <p:cNvSpPr/>
            <p:nvPr/>
          </p:nvSpPr>
          <p:spPr>
            <a:xfrm>
              <a:off x="2002300" y="1548457"/>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53" name="Google Shape;1417;p6">
              <a:extLst>
                <a:ext uri="{FF2B5EF4-FFF2-40B4-BE49-F238E27FC236}">
                  <a16:creationId xmlns:a16="http://schemas.microsoft.com/office/drawing/2014/main" id="{AB3775FF-739E-D73A-45CB-FE67D23BFF4B}"/>
                </a:ext>
              </a:extLst>
            </p:cNvPr>
            <p:cNvSpPr/>
            <p:nvPr/>
          </p:nvSpPr>
          <p:spPr>
            <a:xfrm>
              <a:off x="2002300" y="1709822"/>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54" name="Google Shape;1418;p6">
              <a:extLst>
                <a:ext uri="{FF2B5EF4-FFF2-40B4-BE49-F238E27FC236}">
                  <a16:creationId xmlns:a16="http://schemas.microsoft.com/office/drawing/2014/main" id="{85D22029-5F49-3947-EACF-DF584B64F525}"/>
                </a:ext>
              </a:extLst>
            </p:cNvPr>
            <p:cNvSpPr/>
            <p:nvPr/>
          </p:nvSpPr>
          <p:spPr>
            <a:xfrm>
              <a:off x="2002300" y="1871187"/>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55" name="Google Shape;1419;p6">
              <a:extLst>
                <a:ext uri="{FF2B5EF4-FFF2-40B4-BE49-F238E27FC236}">
                  <a16:creationId xmlns:a16="http://schemas.microsoft.com/office/drawing/2014/main" id="{CFE35743-7257-55F1-C813-7C6FC0E011DD}"/>
                </a:ext>
              </a:extLst>
            </p:cNvPr>
            <p:cNvSpPr/>
            <p:nvPr/>
          </p:nvSpPr>
          <p:spPr>
            <a:xfrm>
              <a:off x="2002300" y="2032551"/>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56" name="Google Shape;1420;p6">
              <a:extLst>
                <a:ext uri="{FF2B5EF4-FFF2-40B4-BE49-F238E27FC236}">
                  <a16:creationId xmlns:a16="http://schemas.microsoft.com/office/drawing/2014/main" id="{30539A8E-A7FC-8E6F-D887-8A840293749A}"/>
                </a:ext>
              </a:extLst>
            </p:cNvPr>
            <p:cNvSpPr/>
            <p:nvPr/>
          </p:nvSpPr>
          <p:spPr>
            <a:xfrm>
              <a:off x="2002300" y="2193916"/>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57" name="Google Shape;1421;p6">
              <a:extLst>
                <a:ext uri="{FF2B5EF4-FFF2-40B4-BE49-F238E27FC236}">
                  <a16:creationId xmlns:a16="http://schemas.microsoft.com/office/drawing/2014/main" id="{0D001A3F-13EB-B251-9104-0D18652A5812}"/>
                </a:ext>
              </a:extLst>
            </p:cNvPr>
            <p:cNvSpPr/>
            <p:nvPr/>
          </p:nvSpPr>
          <p:spPr>
            <a:xfrm>
              <a:off x="2002300" y="2355281"/>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58" name="Google Shape;1422;p6">
              <a:extLst>
                <a:ext uri="{FF2B5EF4-FFF2-40B4-BE49-F238E27FC236}">
                  <a16:creationId xmlns:a16="http://schemas.microsoft.com/office/drawing/2014/main" id="{481C0E73-03BC-E28A-3246-41E4C32A3F5A}"/>
                </a:ext>
              </a:extLst>
            </p:cNvPr>
            <p:cNvSpPr/>
            <p:nvPr/>
          </p:nvSpPr>
          <p:spPr>
            <a:xfrm>
              <a:off x="2154700" y="96175"/>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59" name="Google Shape;1423;p6">
              <a:extLst>
                <a:ext uri="{FF2B5EF4-FFF2-40B4-BE49-F238E27FC236}">
                  <a16:creationId xmlns:a16="http://schemas.microsoft.com/office/drawing/2014/main" id="{2858DBBB-54A8-1D28-9844-06210F9D06E0}"/>
                </a:ext>
              </a:extLst>
            </p:cNvPr>
            <p:cNvSpPr/>
            <p:nvPr/>
          </p:nvSpPr>
          <p:spPr>
            <a:xfrm>
              <a:off x="2154700" y="257540"/>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60" name="Google Shape;1424;p6">
              <a:extLst>
                <a:ext uri="{FF2B5EF4-FFF2-40B4-BE49-F238E27FC236}">
                  <a16:creationId xmlns:a16="http://schemas.microsoft.com/office/drawing/2014/main" id="{B97DC9A5-7425-3A54-DF83-FF0DF696D91B}"/>
                </a:ext>
              </a:extLst>
            </p:cNvPr>
            <p:cNvSpPr/>
            <p:nvPr/>
          </p:nvSpPr>
          <p:spPr>
            <a:xfrm>
              <a:off x="2154700" y="418904"/>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61" name="Google Shape;1425;p6">
              <a:extLst>
                <a:ext uri="{FF2B5EF4-FFF2-40B4-BE49-F238E27FC236}">
                  <a16:creationId xmlns:a16="http://schemas.microsoft.com/office/drawing/2014/main" id="{A0D1AB29-AE37-54A4-EB4A-4B09E94CCD4B}"/>
                </a:ext>
              </a:extLst>
            </p:cNvPr>
            <p:cNvSpPr/>
            <p:nvPr/>
          </p:nvSpPr>
          <p:spPr>
            <a:xfrm>
              <a:off x="2154700" y="580269"/>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62" name="Google Shape;1426;p6">
              <a:extLst>
                <a:ext uri="{FF2B5EF4-FFF2-40B4-BE49-F238E27FC236}">
                  <a16:creationId xmlns:a16="http://schemas.microsoft.com/office/drawing/2014/main" id="{E21C26E3-0919-102A-3FB8-B2D4EDC5C488}"/>
                </a:ext>
              </a:extLst>
            </p:cNvPr>
            <p:cNvSpPr/>
            <p:nvPr/>
          </p:nvSpPr>
          <p:spPr>
            <a:xfrm>
              <a:off x="2154700" y="741634"/>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63" name="Google Shape;1427;p6">
              <a:extLst>
                <a:ext uri="{FF2B5EF4-FFF2-40B4-BE49-F238E27FC236}">
                  <a16:creationId xmlns:a16="http://schemas.microsoft.com/office/drawing/2014/main" id="{43F9A4CE-64B0-18C1-B62F-C11A4A221742}"/>
                </a:ext>
              </a:extLst>
            </p:cNvPr>
            <p:cNvSpPr/>
            <p:nvPr/>
          </p:nvSpPr>
          <p:spPr>
            <a:xfrm>
              <a:off x="2154700" y="902999"/>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64" name="Google Shape;1428;p6">
              <a:extLst>
                <a:ext uri="{FF2B5EF4-FFF2-40B4-BE49-F238E27FC236}">
                  <a16:creationId xmlns:a16="http://schemas.microsoft.com/office/drawing/2014/main" id="{8FE6F1A9-4E36-F772-9616-704D4CFCE15C}"/>
                </a:ext>
              </a:extLst>
            </p:cNvPr>
            <p:cNvSpPr/>
            <p:nvPr/>
          </p:nvSpPr>
          <p:spPr>
            <a:xfrm>
              <a:off x="2154700" y="1064363"/>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65" name="Google Shape;1429;p6">
              <a:extLst>
                <a:ext uri="{FF2B5EF4-FFF2-40B4-BE49-F238E27FC236}">
                  <a16:creationId xmlns:a16="http://schemas.microsoft.com/office/drawing/2014/main" id="{86D62D38-8359-1C21-EF3A-CD271BFA8015}"/>
                </a:ext>
              </a:extLst>
            </p:cNvPr>
            <p:cNvSpPr/>
            <p:nvPr/>
          </p:nvSpPr>
          <p:spPr>
            <a:xfrm>
              <a:off x="2154700" y="1225728"/>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66" name="Google Shape;1430;p6">
              <a:extLst>
                <a:ext uri="{FF2B5EF4-FFF2-40B4-BE49-F238E27FC236}">
                  <a16:creationId xmlns:a16="http://schemas.microsoft.com/office/drawing/2014/main" id="{E5B07FC4-CE59-A07A-3CC8-9A9DB159079A}"/>
                </a:ext>
              </a:extLst>
            </p:cNvPr>
            <p:cNvSpPr/>
            <p:nvPr/>
          </p:nvSpPr>
          <p:spPr>
            <a:xfrm>
              <a:off x="2154700" y="1387093"/>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67" name="Google Shape;1431;p6">
              <a:extLst>
                <a:ext uri="{FF2B5EF4-FFF2-40B4-BE49-F238E27FC236}">
                  <a16:creationId xmlns:a16="http://schemas.microsoft.com/office/drawing/2014/main" id="{15B9729E-7573-540C-17B7-EF09F2F25265}"/>
                </a:ext>
              </a:extLst>
            </p:cNvPr>
            <p:cNvSpPr/>
            <p:nvPr/>
          </p:nvSpPr>
          <p:spPr>
            <a:xfrm>
              <a:off x="2154700" y="1548457"/>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68" name="Google Shape;1432;p6">
              <a:extLst>
                <a:ext uri="{FF2B5EF4-FFF2-40B4-BE49-F238E27FC236}">
                  <a16:creationId xmlns:a16="http://schemas.microsoft.com/office/drawing/2014/main" id="{C30422D4-2297-9A63-11F7-9766DDADC8EC}"/>
                </a:ext>
              </a:extLst>
            </p:cNvPr>
            <p:cNvSpPr/>
            <p:nvPr/>
          </p:nvSpPr>
          <p:spPr>
            <a:xfrm>
              <a:off x="2154700" y="1709822"/>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69" name="Google Shape;1433;p6">
              <a:extLst>
                <a:ext uri="{FF2B5EF4-FFF2-40B4-BE49-F238E27FC236}">
                  <a16:creationId xmlns:a16="http://schemas.microsoft.com/office/drawing/2014/main" id="{C56481BC-FD02-04FB-4DA3-F7B4E2ED6E2C}"/>
                </a:ext>
              </a:extLst>
            </p:cNvPr>
            <p:cNvSpPr/>
            <p:nvPr/>
          </p:nvSpPr>
          <p:spPr>
            <a:xfrm>
              <a:off x="2154700" y="1871187"/>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70" name="Google Shape;1434;p6">
              <a:extLst>
                <a:ext uri="{FF2B5EF4-FFF2-40B4-BE49-F238E27FC236}">
                  <a16:creationId xmlns:a16="http://schemas.microsoft.com/office/drawing/2014/main" id="{31111BBC-CA53-569B-2522-E3A9A9D77A7C}"/>
                </a:ext>
              </a:extLst>
            </p:cNvPr>
            <p:cNvSpPr/>
            <p:nvPr/>
          </p:nvSpPr>
          <p:spPr>
            <a:xfrm>
              <a:off x="2154700" y="2032551"/>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71" name="Google Shape;1435;p6">
              <a:extLst>
                <a:ext uri="{FF2B5EF4-FFF2-40B4-BE49-F238E27FC236}">
                  <a16:creationId xmlns:a16="http://schemas.microsoft.com/office/drawing/2014/main" id="{A3FF065C-D59F-2937-37CA-99C1C67D5873}"/>
                </a:ext>
              </a:extLst>
            </p:cNvPr>
            <p:cNvSpPr/>
            <p:nvPr/>
          </p:nvSpPr>
          <p:spPr>
            <a:xfrm>
              <a:off x="2154700" y="2193916"/>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72" name="Google Shape;1436;p6">
              <a:extLst>
                <a:ext uri="{FF2B5EF4-FFF2-40B4-BE49-F238E27FC236}">
                  <a16:creationId xmlns:a16="http://schemas.microsoft.com/office/drawing/2014/main" id="{2D0EDE4C-E065-20ED-52FF-3CAA9227A12F}"/>
                </a:ext>
              </a:extLst>
            </p:cNvPr>
            <p:cNvSpPr/>
            <p:nvPr/>
          </p:nvSpPr>
          <p:spPr>
            <a:xfrm>
              <a:off x="2154700" y="2355281"/>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73" name="Google Shape;1437;p6">
              <a:extLst>
                <a:ext uri="{FF2B5EF4-FFF2-40B4-BE49-F238E27FC236}">
                  <a16:creationId xmlns:a16="http://schemas.microsoft.com/office/drawing/2014/main" id="{CC3C9540-EE2E-AE22-3060-F453D963FAC8}"/>
                </a:ext>
              </a:extLst>
            </p:cNvPr>
            <p:cNvSpPr/>
            <p:nvPr/>
          </p:nvSpPr>
          <p:spPr>
            <a:xfrm>
              <a:off x="2307100" y="96175"/>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74" name="Google Shape;1438;p6">
              <a:extLst>
                <a:ext uri="{FF2B5EF4-FFF2-40B4-BE49-F238E27FC236}">
                  <a16:creationId xmlns:a16="http://schemas.microsoft.com/office/drawing/2014/main" id="{7C9E1986-8BBB-0233-CC79-8A800EA11658}"/>
                </a:ext>
              </a:extLst>
            </p:cNvPr>
            <p:cNvSpPr/>
            <p:nvPr/>
          </p:nvSpPr>
          <p:spPr>
            <a:xfrm>
              <a:off x="2307100" y="257540"/>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75" name="Google Shape;1439;p6">
              <a:extLst>
                <a:ext uri="{FF2B5EF4-FFF2-40B4-BE49-F238E27FC236}">
                  <a16:creationId xmlns:a16="http://schemas.microsoft.com/office/drawing/2014/main" id="{89D2A55D-04B7-B19A-0DCC-B5FAE29248A5}"/>
                </a:ext>
              </a:extLst>
            </p:cNvPr>
            <p:cNvSpPr/>
            <p:nvPr/>
          </p:nvSpPr>
          <p:spPr>
            <a:xfrm>
              <a:off x="2307100" y="418904"/>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76" name="Google Shape;1440;p6">
              <a:extLst>
                <a:ext uri="{FF2B5EF4-FFF2-40B4-BE49-F238E27FC236}">
                  <a16:creationId xmlns:a16="http://schemas.microsoft.com/office/drawing/2014/main" id="{51B4E024-5F68-6CA7-56DB-00E96D1F9F32}"/>
                </a:ext>
              </a:extLst>
            </p:cNvPr>
            <p:cNvSpPr/>
            <p:nvPr/>
          </p:nvSpPr>
          <p:spPr>
            <a:xfrm>
              <a:off x="2307100" y="580269"/>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77" name="Google Shape;1441;p6">
              <a:extLst>
                <a:ext uri="{FF2B5EF4-FFF2-40B4-BE49-F238E27FC236}">
                  <a16:creationId xmlns:a16="http://schemas.microsoft.com/office/drawing/2014/main" id="{8AACBE56-76E9-FB31-980A-FD8E96C8E517}"/>
                </a:ext>
              </a:extLst>
            </p:cNvPr>
            <p:cNvSpPr/>
            <p:nvPr/>
          </p:nvSpPr>
          <p:spPr>
            <a:xfrm>
              <a:off x="2307100" y="741634"/>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78" name="Google Shape;1442;p6">
              <a:extLst>
                <a:ext uri="{FF2B5EF4-FFF2-40B4-BE49-F238E27FC236}">
                  <a16:creationId xmlns:a16="http://schemas.microsoft.com/office/drawing/2014/main" id="{973DABF6-6BC0-8ED0-A31B-00F342FA1468}"/>
                </a:ext>
              </a:extLst>
            </p:cNvPr>
            <p:cNvSpPr/>
            <p:nvPr/>
          </p:nvSpPr>
          <p:spPr>
            <a:xfrm>
              <a:off x="2307100" y="902999"/>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79" name="Google Shape;1443;p6">
              <a:extLst>
                <a:ext uri="{FF2B5EF4-FFF2-40B4-BE49-F238E27FC236}">
                  <a16:creationId xmlns:a16="http://schemas.microsoft.com/office/drawing/2014/main" id="{5DCC47F0-F45B-BC94-C072-C57434C008E8}"/>
                </a:ext>
              </a:extLst>
            </p:cNvPr>
            <p:cNvSpPr/>
            <p:nvPr/>
          </p:nvSpPr>
          <p:spPr>
            <a:xfrm>
              <a:off x="2307100" y="1064363"/>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80" name="Google Shape;1444;p6">
              <a:extLst>
                <a:ext uri="{FF2B5EF4-FFF2-40B4-BE49-F238E27FC236}">
                  <a16:creationId xmlns:a16="http://schemas.microsoft.com/office/drawing/2014/main" id="{59A7CD8E-851F-8DBA-2CEE-B1524B997665}"/>
                </a:ext>
              </a:extLst>
            </p:cNvPr>
            <p:cNvSpPr/>
            <p:nvPr/>
          </p:nvSpPr>
          <p:spPr>
            <a:xfrm>
              <a:off x="2307100" y="1225728"/>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81" name="Google Shape;1445;p6">
              <a:extLst>
                <a:ext uri="{FF2B5EF4-FFF2-40B4-BE49-F238E27FC236}">
                  <a16:creationId xmlns:a16="http://schemas.microsoft.com/office/drawing/2014/main" id="{4A862A01-8DF3-2A19-A6D6-D3E0C7897B73}"/>
                </a:ext>
              </a:extLst>
            </p:cNvPr>
            <p:cNvSpPr/>
            <p:nvPr/>
          </p:nvSpPr>
          <p:spPr>
            <a:xfrm>
              <a:off x="2307100" y="1387093"/>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82" name="Google Shape;1446;p6">
              <a:extLst>
                <a:ext uri="{FF2B5EF4-FFF2-40B4-BE49-F238E27FC236}">
                  <a16:creationId xmlns:a16="http://schemas.microsoft.com/office/drawing/2014/main" id="{6E528E14-6648-1148-AB6A-472444E98685}"/>
                </a:ext>
              </a:extLst>
            </p:cNvPr>
            <p:cNvSpPr/>
            <p:nvPr/>
          </p:nvSpPr>
          <p:spPr>
            <a:xfrm>
              <a:off x="2307100" y="1548457"/>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83" name="Google Shape;1447;p6">
              <a:extLst>
                <a:ext uri="{FF2B5EF4-FFF2-40B4-BE49-F238E27FC236}">
                  <a16:creationId xmlns:a16="http://schemas.microsoft.com/office/drawing/2014/main" id="{6D81323B-8664-55E7-2E9C-5BA4BDF7E098}"/>
                </a:ext>
              </a:extLst>
            </p:cNvPr>
            <p:cNvSpPr/>
            <p:nvPr/>
          </p:nvSpPr>
          <p:spPr>
            <a:xfrm>
              <a:off x="2307100" y="1709822"/>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84" name="Google Shape;1448;p6">
              <a:extLst>
                <a:ext uri="{FF2B5EF4-FFF2-40B4-BE49-F238E27FC236}">
                  <a16:creationId xmlns:a16="http://schemas.microsoft.com/office/drawing/2014/main" id="{38D43555-6728-8934-A9FD-8CD83348FB2D}"/>
                </a:ext>
              </a:extLst>
            </p:cNvPr>
            <p:cNvSpPr/>
            <p:nvPr/>
          </p:nvSpPr>
          <p:spPr>
            <a:xfrm>
              <a:off x="2307100" y="1871187"/>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85" name="Google Shape;1449;p6">
              <a:extLst>
                <a:ext uri="{FF2B5EF4-FFF2-40B4-BE49-F238E27FC236}">
                  <a16:creationId xmlns:a16="http://schemas.microsoft.com/office/drawing/2014/main" id="{C47CFB60-ABF7-19EC-B5DD-689F082322D3}"/>
                </a:ext>
              </a:extLst>
            </p:cNvPr>
            <p:cNvSpPr/>
            <p:nvPr/>
          </p:nvSpPr>
          <p:spPr>
            <a:xfrm>
              <a:off x="2307100" y="2032551"/>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86" name="Google Shape;1450;p6">
              <a:extLst>
                <a:ext uri="{FF2B5EF4-FFF2-40B4-BE49-F238E27FC236}">
                  <a16:creationId xmlns:a16="http://schemas.microsoft.com/office/drawing/2014/main" id="{D0754CC4-A5A9-B81C-8706-3B1AD257F1BE}"/>
                </a:ext>
              </a:extLst>
            </p:cNvPr>
            <p:cNvSpPr/>
            <p:nvPr/>
          </p:nvSpPr>
          <p:spPr>
            <a:xfrm>
              <a:off x="2307100" y="2193916"/>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87" name="Google Shape;1451;p6">
              <a:extLst>
                <a:ext uri="{FF2B5EF4-FFF2-40B4-BE49-F238E27FC236}">
                  <a16:creationId xmlns:a16="http://schemas.microsoft.com/office/drawing/2014/main" id="{A5473609-165D-17DE-FA63-63EFD70819D8}"/>
                </a:ext>
              </a:extLst>
            </p:cNvPr>
            <p:cNvSpPr/>
            <p:nvPr/>
          </p:nvSpPr>
          <p:spPr>
            <a:xfrm>
              <a:off x="2307100" y="2355281"/>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88" name="Google Shape;1452;p6">
              <a:extLst>
                <a:ext uri="{FF2B5EF4-FFF2-40B4-BE49-F238E27FC236}">
                  <a16:creationId xmlns:a16="http://schemas.microsoft.com/office/drawing/2014/main" id="{40E6F839-0AF8-DE0D-2B44-4BA1CC96907E}"/>
                </a:ext>
              </a:extLst>
            </p:cNvPr>
            <p:cNvSpPr/>
            <p:nvPr/>
          </p:nvSpPr>
          <p:spPr>
            <a:xfrm>
              <a:off x="2459500" y="96175"/>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89" name="Google Shape;1453;p6">
              <a:extLst>
                <a:ext uri="{FF2B5EF4-FFF2-40B4-BE49-F238E27FC236}">
                  <a16:creationId xmlns:a16="http://schemas.microsoft.com/office/drawing/2014/main" id="{64D4B2E5-CD02-439C-6073-D5075F733376}"/>
                </a:ext>
              </a:extLst>
            </p:cNvPr>
            <p:cNvSpPr/>
            <p:nvPr/>
          </p:nvSpPr>
          <p:spPr>
            <a:xfrm>
              <a:off x="2459500" y="257540"/>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90" name="Google Shape;1454;p6">
              <a:extLst>
                <a:ext uri="{FF2B5EF4-FFF2-40B4-BE49-F238E27FC236}">
                  <a16:creationId xmlns:a16="http://schemas.microsoft.com/office/drawing/2014/main" id="{CE19A2F9-8419-29C8-BCDB-6B3974862313}"/>
                </a:ext>
              </a:extLst>
            </p:cNvPr>
            <p:cNvSpPr/>
            <p:nvPr/>
          </p:nvSpPr>
          <p:spPr>
            <a:xfrm>
              <a:off x="2459500" y="418904"/>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91" name="Google Shape;1455;p6">
              <a:extLst>
                <a:ext uri="{FF2B5EF4-FFF2-40B4-BE49-F238E27FC236}">
                  <a16:creationId xmlns:a16="http://schemas.microsoft.com/office/drawing/2014/main" id="{52E57D29-7C8A-04A8-A91D-C08F727BB3BF}"/>
                </a:ext>
              </a:extLst>
            </p:cNvPr>
            <p:cNvSpPr/>
            <p:nvPr/>
          </p:nvSpPr>
          <p:spPr>
            <a:xfrm>
              <a:off x="2459500" y="580269"/>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92" name="Google Shape;1456;p6">
              <a:extLst>
                <a:ext uri="{FF2B5EF4-FFF2-40B4-BE49-F238E27FC236}">
                  <a16:creationId xmlns:a16="http://schemas.microsoft.com/office/drawing/2014/main" id="{F15E814D-C05B-1828-918A-07322FF432D4}"/>
                </a:ext>
              </a:extLst>
            </p:cNvPr>
            <p:cNvSpPr/>
            <p:nvPr/>
          </p:nvSpPr>
          <p:spPr>
            <a:xfrm>
              <a:off x="2459500" y="741634"/>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93" name="Google Shape;1457;p6">
              <a:extLst>
                <a:ext uri="{FF2B5EF4-FFF2-40B4-BE49-F238E27FC236}">
                  <a16:creationId xmlns:a16="http://schemas.microsoft.com/office/drawing/2014/main" id="{AD9B39CD-827C-0009-3F00-A576C50CB5A2}"/>
                </a:ext>
              </a:extLst>
            </p:cNvPr>
            <p:cNvSpPr/>
            <p:nvPr/>
          </p:nvSpPr>
          <p:spPr>
            <a:xfrm>
              <a:off x="2459500" y="902999"/>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94" name="Google Shape;1458;p6">
              <a:extLst>
                <a:ext uri="{FF2B5EF4-FFF2-40B4-BE49-F238E27FC236}">
                  <a16:creationId xmlns:a16="http://schemas.microsoft.com/office/drawing/2014/main" id="{45A46577-20D2-0397-12B8-55D9AABFF624}"/>
                </a:ext>
              </a:extLst>
            </p:cNvPr>
            <p:cNvSpPr/>
            <p:nvPr/>
          </p:nvSpPr>
          <p:spPr>
            <a:xfrm>
              <a:off x="2459500" y="1064363"/>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95" name="Google Shape;1459;p6">
              <a:extLst>
                <a:ext uri="{FF2B5EF4-FFF2-40B4-BE49-F238E27FC236}">
                  <a16:creationId xmlns:a16="http://schemas.microsoft.com/office/drawing/2014/main" id="{C7E422E4-839F-FAA9-4303-6ABBBB24216D}"/>
                </a:ext>
              </a:extLst>
            </p:cNvPr>
            <p:cNvSpPr/>
            <p:nvPr/>
          </p:nvSpPr>
          <p:spPr>
            <a:xfrm>
              <a:off x="2459500" y="1225728"/>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96" name="Google Shape;1460;p6">
              <a:extLst>
                <a:ext uri="{FF2B5EF4-FFF2-40B4-BE49-F238E27FC236}">
                  <a16:creationId xmlns:a16="http://schemas.microsoft.com/office/drawing/2014/main" id="{ADC50037-A105-66CC-6BE0-7FE74EC4BC24}"/>
                </a:ext>
              </a:extLst>
            </p:cNvPr>
            <p:cNvSpPr/>
            <p:nvPr/>
          </p:nvSpPr>
          <p:spPr>
            <a:xfrm>
              <a:off x="2459500" y="1387093"/>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97" name="Google Shape;1461;p6">
              <a:extLst>
                <a:ext uri="{FF2B5EF4-FFF2-40B4-BE49-F238E27FC236}">
                  <a16:creationId xmlns:a16="http://schemas.microsoft.com/office/drawing/2014/main" id="{E16A5805-6766-FC7A-01ED-1E9DE8DE7D20}"/>
                </a:ext>
              </a:extLst>
            </p:cNvPr>
            <p:cNvSpPr/>
            <p:nvPr/>
          </p:nvSpPr>
          <p:spPr>
            <a:xfrm>
              <a:off x="2459500" y="1548457"/>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98" name="Google Shape;1462;p6">
              <a:extLst>
                <a:ext uri="{FF2B5EF4-FFF2-40B4-BE49-F238E27FC236}">
                  <a16:creationId xmlns:a16="http://schemas.microsoft.com/office/drawing/2014/main" id="{F65C445A-4A80-1DFF-E9A0-A4FAC4259ABE}"/>
                </a:ext>
              </a:extLst>
            </p:cNvPr>
            <p:cNvSpPr/>
            <p:nvPr/>
          </p:nvSpPr>
          <p:spPr>
            <a:xfrm>
              <a:off x="2459500" y="1709822"/>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99" name="Google Shape;1463;p6">
              <a:extLst>
                <a:ext uri="{FF2B5EF4-FFF2-40B4-BE49-F238E27FC236}">
                  <a16:creationId xmlns:a16="http://schemas.microsoft.com/office/drawing/2014/main" id="{B7613D21-9336-6440-F86E-BBE247D34B3A}"/>
                </a:ext>
              </a:extLst>
            </p:cNvPr>
            <p:cNvSpPr/>
            <p:nvPr/>
          </p:nvSpPr>
          <p:spPr>
            <a:xfrm>
              <a:off x="2459500" y="1871187"/>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200" name="Google Shape;1464;p6">
              <a:extLst>
                <a:ext uri="{FF2B5EF4-FFF2-40B4-BE49-F238E27FC236}">
                  <a16:creationId xmlns:a16="http://schemas.microsoft.com/office/drawing/2014/main" id="{94B20B63-B0A3-7A6A-7DC6-7F56C5892D24}"/>
                </a:ext>
              </a:extLst>
            </p:cNvPr>
            <p:cNvSpPr/>
            <p:nvPr/>
          </p:nvSpPr>
          <p:spPr>
            <a:xfrm>
              <a:off x="2459500" y="2032551"/>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201" name="Google Shape;1465;p6">
              <a:extLst>
                <a:ext uri="{FF2B5EF4-FFF2-40B4-BE49-F238E27FC236}">
                  <a16:creationId xmlns:a16="http://schemas.microsoft.com/office/drawing/2014/main" id="{2FE72980-569D-588D-4C21-8914C985C579}"/>
                </a:ext>
              </a:extLst>
            </p:cNvPr>
            <p:cNvSpPr/>
            <p:nvPr/>
          </p:nvSpPr>
          <p:spPr>
            <a:xfrm>
              <a:off x="2459500" y="2193916"/>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202" name="Google Shape;1466;p6">
              <a:extLst>
                <a:ext uri="{FF2B5EF4-FFF2-40B4-BE49-F238E27FC236}">
                  <a16:creationId xmlns:a16="http://schemas.microsoft.com/office/drawing/2014/main" id="{EC9B4973-6435-0D3F-445E-825815569CF2}"/>
                </a:ext>
              </a:extLst>
            </p:cNvPr>
            <p:cNvSpPr/>
            <p:nvPr/>
          </p:nvSpPr>
          <p:spPr>
            <a:xfrm>
              <a:off x="2459500" y="2355281"/>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203" name="Google Shape;1467;p6">
              <a:extLst>
                <a:ext uri="{FF2B5EF4-FFF2-40B4-BE49-F238E27FC236}">
                  <a16:creationId xmlns:a16="http://schemas.microsoft.com/office/drawing/2014/main" id="{7CD4E4C7-F5A1-D113-8CAF-B10FE262EACD}"/>
                </a:ext>
              </a:extLst>
            </p:cNvPr>
            <p:cNvSpPr/>
            <p:nvPr/>
          </p:nvSpPr>
          <p:spPr>
            <a:xfrm>
              <a:off x="2611900" y="96175"/>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204" name="Google Shape;1468;p6">
              <a:extLst>
                <a:ext uri="{FF2B5EF4-FFF2-40B4-BE49-F238E27FC236}">
                  <a16:creationId xmlns:a16="http://schemas.microsoft.com/office/drawing/2014/main" id="{F8E2AE48-2A50-227D-D2CD-566149BD0F72}"/>
                </a:ext>
              </a:extLst>
            </p:cNvPr>
            <p:cNvSpPr/>
            <p:nvPr/>
          </p:nvSpPr>
          <p:spPr>
            <a:xfrm>
              <a:off x="2611900" y="257540"/>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205" name="Google Shape;1469;p6">
              <a:extLst>
                <a:ext uri="{FF2B5EF4-FFF2-40B4-BE49-F238E27FC236}">
                  <a16:creationId xmlns:a16="http://schemas.microsoft.com/office/drawing/2014/main" id="{9F24EA3C-129A-F0E8-2AA7-0C45A3C2778B}"/>
                </a:ext>
              </a:extLst>
            </p:cNvPr>
            <p:cNvSpPr/>
            <p:nvPr/>
          </p:nvSpPr>
          <p:spPr>
            <a:xfrm>
              <a:off x="2611900" y="418904"/>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206" name="Google Shape;1470;p6">
              <a:extLst>
                <a:ext uri="{FF2B5EF4-FFF2-40B4-BE49-F238E27FC236}">
                  <a16:creationId xmlns:a16="http://schemas.microsoft.com/office/drawing/2014/main" id="{77DB7CC8-1512-D471-38A3-8EA3135BBFF6}"/>
                </a:ext>
              </a:extLst>
            </p:cNvPr>
            <p:cNvSpPr/>
            <p:nvPr/>
          </p:nvSpPr>
          <p:spPr>
            <a:xfrm>
              <a:off x="2611900" y="580269"/>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207" name="Google Shape;1471;p6">
              <a:extLst>
                <a:ext uri="{FF2B5EF4-FFF2-40B4-BE49-F238E27FC236}">
                  <a16:creationId xmlns:a16="http://schemas.microsoft.com/office/drawing/2014/main" id="{D3B6F6A3-12A3-A118-7AA8-6CB68B1E0BA8}"/>
                </a:ext>
              </a:extLst>
            </p:cNvPr>
            <p:cNvSpPr/>
            <p:nvPr/>
          </p:nvSpPr>
          <p:spPr>
            <a:xfrm>
              <a:off x="2611900" y="741634"/>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208" name="Google Shape;1472;p6">
              <a:extLst>
                <a:ext uri="{FF2B5EF4-FFF2-40B4-BE49-F238E27FC236}">
                  <a16:creationId xmlns:a16="http://schemas.microsoft.com/office/drawing/2014/main" id="{4E7C3BA8-1E6E-6AD4-3681-BDA93B6A4807}"/>
                </a:ext>
              </a:extLst>
            </p:cNvPr>
            <p:cNvSpPr/>
            <p:nvPr/>
          </p:nvSpPr>
          <p:spPr>
            <a:xfrm>
              <a:off x="2611900" y="902999"/>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209" name="Google Shape;1473;p6">
              <a:extLst>
                <a:ext uri="{FF2B5EF4-FFF2-40B4-BE49-F238E27FC236}">
                  <a16:creationId xmlns:a16="http://schemas.microsoft.com/office/drawing/2014/main" id="{39B32CD3-6C8B-3C43-0A5F-37CAEB293639}"/>
                </a:ext>
              </a:extLst>
            </p:cNvPr>
            <p:cNvSpPr/>
            <p:nvPr/>
          </p:nvSpPr>
          <p:spPr>
            <a:xfrm>
              <a:off x="2611900" y="1064363"/>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210" name="Google Shape;1474;p6">
              <a:extLst>
                <a:ext uri="{FF2B5EF4-FFF2-40B4-BE49-F238E27FC236}">
                  <a16:creationId xmlns:a16="http://schemas.microsoft.com/office/drawing/2014/main" id="{B4FA23DB-D9C1-F5AC-6330-0EF6601D976A}"/>
                </a:ext>
              </a:extLst>
            </p:cNvPr>
            <p:cNvSpPr/>
            <p:nvPr/>
          </p:nvSpPr>
          <p:spPr>
            <a:xfrm>
              <a:off x="2611900" y="1225728"/>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211" name="Google Shape;1475;p6">
              <a:extLst>
                <a:ext uri="{FF2B5EF4-FFF2-40B4-BE49-F238E27FC236}">
                  <a16:creationId xmlns:a16="http://schemas.microsoft.com/office/drawing/2014/main" id="{CBFA1A5A-05A5-C90E-DD65-AA148D839417}"/>
                </a:ext>
              </a:extLst>
            </p:cNvPr>
            <p:cNvSpPr/>
            <p:nvPr/>
          </p:nvSpPr>
          <p:spPr>
            <a:xfrm>
              <a:off x="2611900" y="1387093"/>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212" name="Google Shape;1476;p6">
              <a:extLst>
                <a:ext uri="{FF2B5EF4-FFF2-40B4-BE49-F238E27FC236}">
                  <a16:creationId xmlns:a16="http://schemas.microsoft.com/office/drawing/2014/main" id="{5C1821E8-AF99-F7E3-6D43-D85604742BA3}"/>
                </a:ext>
              </a:extLst>
            </p:cNvPr>
            <p:cNvSpPr/>
            <p:nvPr/>
          </p:nvSpPr>
          <p:spPr>
            <a:xfrm>
              <a:off x="2611900" y="1548457"/>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213" name="Google Shape;1477;p6">
              <a:extLst>
                <a:ext uri="{FF2B5EF4-FFF2-40B4-BE49-F238E27FC236}">
                  <a16:creationId xmlns:a16="http://schemas.microsoft.com/office/drawing/2014/main" id="{D30C8927-3EA1-5000-08FF-D52479AD739B}"/>
                </a:ext>
              </a:extLst>
            </p:cNvPr>
            <p:cNvSpPr/>
            <p:nvPr/>
          </p:nvSpPr>
          <p:spPr>
            <a:xfrm>
              <a:off x="2611900" y="1709822"/>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214" name="Google Shape;1478;p6">
              <a:extLst>
                <a:ext uri="{FF2B5EF4-FFF2-40B4-BE49-F238E27FC236}">
                  <a16:creationId xmlns:a16="http://schemas.microsoft.com/office/drawing/2014/main" id="{9F6C6248-BBBE-D5B5-594E-223AC80085AF}"/>
                </a:ext>
              </a:extLst>
            </p:cNvPr>
            <p:cNvSpPr/>
            <p:nvPr/>
          </p:nvSpPr>
          <p:spPr>
            <a:xfrm>
              <a:off x="2611900" y="1871187"/>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215" name="Google Shape;1479;p6">
              <a:extLst>
                <a:ext uri="{FF2B5EF4-FFF2-40B4-BE49-F238E27FC236}">
                  <a16:creationId xmlns:a16="http://schemas.microsoft.com/office/drawing/2014/main" id="{F30E8FEF-9442-0554-AE4D-98AE125F47F2}"/>
                </a:ext>
              </a:extLst>
            </p:cNvPr>
            <p:cNvSpPr/>
            <p:nvPr/>
          </p:nvSpPr>
          <p:spPr>
            <a:xfrm>
              <a:off x="2611900" y="2032551"/>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216" name="Google Shape;1480;p6">
              <a:extLst>
                <a:ext uri="{FF2B5EF4-FFF2-40B4-BE49-F238E27FC236}">
                  <a16:creationId xmlns:a16="http://schemas.microsoft.com/office/drawing/2014/main" id="{C4B7114E-9EC6-AC79-4F74-0DA97E36E5EE}"/>
                </a:ext>
              </a:extLst>
            </p:cNvPr>
            <p:cNvSpPr/>
            <p:nvPr/>
          </p:nvSpPr>
          <p:spPr>
            <a:xfrm>
              <a:off x="2611900" y="2193916"/>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217" name="Google Shape;1481;p6">
              <a:extLst>
                <a:ext uri="{FF2B5EF4-FFF2-40B4-BE49-F238E27FC236}">
                  <a16:creationId xmlns:a16="http://schemas.microsoft.com/office/drawing/2014/main" id="{EE20F203-2886-EFF4-3C3D-17653B14EDBC}"/>
                </a:ext>
              </a:extLst>
            </p:cNvPr>
            <p:cNvSpPr/>
            <p:nvPr/>
          </p:nvSpPr>
          <p:spPr>
            <a:xfrm>
              <a:off x="2611900" y="2355281"/>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2" name="Rectangle 21">
            <a:extLst>
              <a:ext uri="{FF2B5EF4-FFF2-40B4-BE49-F238E27FC236}">
                <a16:creationId xmlns:a16="http://schemas.microsoft.com/office/drawing/2014/main" id="{29F67B83-58DC-771B-ADD9-058F42BC402F}"/>
              </a:ext>
            </a:extLst>
          </p:cNvPr>
          <p:cNvSpPr/>
          <p:nvPr/>
        </p:nvSpPr>
        <p:spPr>
          <a:xfrm>
            <a:off x="0" y="0"/>
            <a:ext cx="3918456" cy="6858000"/>
          </a:xfrm>
          <a:prstGeom prst="rect">
            <a:avLst/>
          </a:prstGeom>
          <a:gradFill>
            <a:gsLst>
              <a:gs pos="82000">
                <a:srgbClr val="EAF6FB"/>
              </a:gs>
              <a:gs pos="38000">
                <a:schemeClr val="bg1"/>
              </a:gs>
            </a:gsLst>
            <a:lin ang="4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2489" b="0" i="0" u="none" strike="noStrike" kern="1200" cap="none" spc="0" normalizeH="0" baseline="0" noProof="0">
              <a:ln>
                <a:noFill/>
              </a:ln>
              <a:solidFill>
                <a:srgbClr val="FFFFFF"/>
              </a:solidFill>
              <a:effectLst/>
              <a:uLnTx/>
              <a:uFillTx/>
              <a:latin typeface="Montserrat Light" panose="02020603050405020304"/>
              <a:ea typeface="+mn-ea"/>
              <a:cs typeface="+mn-cs"/>
            </a:endParaRPr>
          </a:p>
        </p:txBody>
      </p:sp>
      <p:sp>
        <p:nvSpPr>
          <p:cNvPr id="23" name="Text Placeholder 5">
            <a:extLst>
              <a:ext uri="{FF2B5EF4-FFF2-40B4-BE49-F238E27FC236}">
                <a16:creationId xmlns:a16="http://schemas.microsoft.com/office/drawing/2014/main" id="{F52B913D-0FC8-58C5-0835-842191A63842}"/>
              </a:ext>
            </a:extLst>
          </p:cNvPr>
          <p:cNvSpPr txBox="1">
            <a:spLocks/>
          </p:cNvSpPr>
          <p:nvPr/>
        </p:nvSpPr>
        <p:spPr>
          <a:xfrm>
            <a:off x="10955722" y="-5234689"/>
            <a:ext cx="4080579" cy="4540523"/>
          </a:xfrm>
          <a:prstGeom prst="rect">
            <a:avLst/>
          </a:prstGeom>
        </p:spPr>
        <p:txBody>
          <a:bodyPr vert="horz" lIns="91440" tIns="45720" rIns="91440" bIns="45720" rtlCol="0" anchor="ctr">
            <a:noAutofit/>
          </a:bodyPr>
          <a:lstStyle>
            <a:lvl1pPr marL="306910" indent="-306910" algn="l" defTabSz="914377" rtl="0" eaLnBrk="1" latinLnBrk="0" hangingPunct="1">
              <a:lnSpc>
                <a:spcPct val="100000"/>
              </a:lnSpc>
              <a:spcBef>
                <a:spcPts val="800"/>
              </a:spcBef>
              <a:spcAft>
                <a:spcPts val="800"/>
              </a:spcAft>
              <a:buClr>
                <a:srgbClr val="5A6670"/>
              </a:buClr>
              <a:buSzPct val="90000"/>
              <a:buFont typeface="Arial" panose="020B0604020202020204" pitchFamily="34" charset="0"/>
              <a:buChar char="•"/>
              <a:tabLst/>
              <a:defRPr sz="1867" b="0" i="0" kern="1200">
                <a:solidFill>
                  <a:schemeClr val="bg1"/>
                </a:solidFill>
                <a:latin typeface="+mn-lt"/>
                <a:ea typeface="+mn-ea"/>
                <a:cs typeface="+mn-cs"/>
              </a:defRPr>
            </a:lvl1pPr>
            <a:lvl2pPr marL="685783" indent="-228594" algn="l" defTabSz="914377" rtl="0" eaLnBrk="1" latinLnBrk="0" hangingPunct="1">
              <a:lnSpc>
                <a:spcPct val="100000"/>
              </a:lnSpc>
              <a:spcBef>
                <a:spcPts val="0"/>
              </a:spcBef>
              <a:spcAft>
                <a:spcPts val="800"/>
              </a:spcAft>
              <a:buClr>
                <a:srgbClr val="5A6670"/>
              </a:buClr>
              <a:buSzPct val="75000"/>
              <a:buFont typeface="Courier New" panose="02070309020205020404" pitchFamily="49" charset="0"/>
              <a:buChar char="o"/>
              <a:defRPr sz="1600" b="0" i="0" kern="1200">
                <a:solidFill>
                  <a:schemeClr val="bg1"/>
                </a:solidFill>
                <a:latin typeface="+mn-lt"/>
                <a:ea typeface="+mn-ea"/>
                <a:cs typeface="+mn-cs"/>
              </a:defRPr>
            </a:lvl2pPr>
            <a:lvl3pPr marL="1142971" indent="-228594" algn="l" defTabSz="914377" rtl="0" eaLnBrk="1" latinLnBrk="0" hangingPunct="1">
              <a:lnSpc>
                <a:spcPct val="100000"/>
              </a:lnSpc>
              <a:spcBef>
                <a:spcPts val="0"/>
              </a:spcBef>
              <a:spcAft>
                <a:spcPts val="800"/>
              </a:spcAft>
              <a:buClr>
                <a:srgbClr val="5A6670"/>
              </a:buClr>
              <a:buSzPct val="100000"/>
              <a:buFont typeface="Wingdings" pitchFamily="2" charset="2"/>
              <a:buChar char="§"/>
              <a:defRPr lang="en-US" sz="1467" b="0" i="0" kern="1200" dirty="0">
                <a:solidFill>
                  <a:schemeClr val="bg1"/>
                </a:solidFill>
                <a:latin typeface="+mn-lt"/>
                <a:ea typeface="+mn-ea"/>
                <a:cs typeface="+mn-cs"/>
              </a:defRPr>
            </a:lvl3pPr>
            <a:lvl4pPr marL="1600160" indent="-228594" algn="l" defTabSz="914377" rtl="0" eaLnBrk="1" latinLnBrk="0" hangingPunct="1">
              <a:lnSpc>
                <a:spcPct val="100000"/>
              </a:lnSpc>
              <a:spcBef>
                <a:spcPts val="0"/>
              </a:spcBef>
              <a:spcAft>
                <a:spcPts val="800"/>
              </a:spcAft>
              <a:buClr>
                <a:srgbClr val="5A6670"/>
              </a:buClr>
              <a:buSzPct val="60000"/>
              <a:buFont typeface="Wingdings" pitchFamily="2" charset="2"/>
              <a:buChar char="§"/>
              <a:defRPr sz="1333" b="0" i="0" kern="1200">
                <a:solidFill>
                  <a:schemeClr val="bg1"/>
                </a:solidFill>
                <a:latin typeface="+mn-lt"/>
                <a:ea typeface="+mn-ea"/>
                <a:cs typeface="+mn-cs"/>
              </a:defRPr>
            </a:lvl4pPr>
            <a:lvl5pPr marL="1828754" indent="0" algn="l" defTabSz="914377" rtl="0" eaLnBrk="1" latinLnBrk="0" hangingPunct="1">
              <a:lnSpc>
                <a:spcPct val="90000"/>
              </a:lnSpc>
              <a:spcBef>
                <a:spcPts val="0"/>
              </a:spcBef>
              <a:spcAft>
                <a:spcPts val="1200"/>
              </a:spcAft>
              <a:buFont typeface="Arial" panose="020B0604020202020204" pitchFamily="34" charset="0"/>
              <a:buNone/>
              <a:defRPr sz="1600" b="0" i="0" kern="1200">
                <a:solidFill>
                  <a:srgbClr val="5A6670"/>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306910" marR="0" lvl="0" indent="-306910" algn="l" defTabSz="914377" rtl="0" eaLnBrk="1" fontAlgn="auto" latinLnBrk="0" hangingPunct="1">
              <a:lnSpc>
                <a:spcPct val="100000"/>
              </a:lnSpc>
              <a:spcBef>
                <a:spcPts val="800"/>
              </a:spcBef>
              <a:spcAft>
                <a:spcPts val="0"/>
              </a:spcAft>
              <a:buClr>
                <a:srgbClr val="5A6670"/>
              </a:buClr>
              <a:buSzPct val="90000"/>
              <a:buFont typeface="Arial" panose="020B0604020202020204" pitchFamily="34" charset="0"/>
              <a:buChar char="•"/>
              <a:tabLst/>
              <a:defRPr/>
            </a:pPr>
            <a:r>
              <a:rPr kumimoji="0" lang="en-US" sz="2000" b="0" i="0" u="none" strike="noStrike" kern="1200" cap="none" spc="0" normalizeH="0" baseline="0" noProof="0" dirty="0">
                <a:ln>
                  <a:noFill/>
                </a:ln>
                <a:solidFill>
                  <a:srgbClr val="008AAB"/>
                </a:solidFill>
                <a:effectLst/>
                <a:uLnTx/>
                <a:uFillTx/>
                <a:latin typeface="Montserrat Light" panose="02020603050405020304"/>
                <a:ea typeface="+mn-ea"/>
                <a:cs typeface="+mn-cs"/>
              </a:rPr>
              <a:t>Manage </a:t>
            </a:r>
            <a:r>
              <a:rPr kumimoji="0" lang="en-US" sz="2000" b="0" i="0" u="none" strike="noStrike" kern="1200" cap="none" spc="0" normalizeH="0" baseline="0" noProof="0" dirty="0">
                <a:ln>
                  <a:noFill/>
                </a:ln>
                <a:solidFill>
                  <a:srgbClr val="008AAB"/>
                </a:solidFill>
                <a:effectLst/>
                <a:uLnTx/>
                <a:uFillTx/>
                <a:latin typeface="Montserrat Bold" panose="020B0604020202020204"/>
                <a:ea typeface="+mn-ea"/>
                <a:cs typeface="+mn-cs"/>
              </a:rPr>
              <a:t>single and recurring</a:t>
            </a:r>
            <a:r>
              <a:rPr kumimoji="0" lang="en-US" sz="2000" b="0" i="0" u="none" strike="noStrike" kern="1200" cap="none" spc="0" normalizeH="0" baseline="0" noProof="0" dirty="0">
                <a:ln>
                  <a:noFill/>
                </a:ln>
                <a:solidFill>
                  <a:srgbClr val="008AAB"/>
                </a:solidFill>
                <a:effectLst/>
                <a:uLnTx/>
                <a:uFillTx/>
                <a:latin typeface="Montserrat Light" panose="02020603050405020304"/>
                <a:ea typeface="+mn-ea"/>
                <a:cs typeface="+mn-cs"/>
              </a:rPr>
              <a:t> invoices</a:t>
            </a:r>
          </a:p>
          <a:p>
            <a:pPr marL="306910" marR="0" lvl="0" indent="-306910" algn="l" defTabSz="914377" rtl="0" eaLnBrk="1" fontAlgn="auto" latinLnBrk="0" hangingPunct="1">
              <a:lnSpc>
                <a:spcPct val="100000"/>
              </a:lnSpc>
              <a:spcBef>
                <a:spcPts val="800"/>
              </a:spcBef>
              <a:spcAft>
                <a:spcPts val="0"/>
              </a:spcAft>
              <a:buClr>
                <a:srgbClr val="5A6670"/>
              </a:buClr>
              <a:buSzPct val="90000"/>
              <a:buFont typeface="Arial" panose="020B0604020202020204" pitchFamily="34" charset="0"/>
              <a:buChar char="•"/>
              <a:tabLst/>
              <a:defRPr/>
            </a:pPr>
            <a:r>
              <a:rPr kumimoji="0" lang="en-US" sz="2000" b="0" i="0" u="none" strike="noStrike" kern="1200" cap="none" spc="0" normalizeH="0" baseline="0" noProof="0" dirty="0">
                <a:ln>
                  <a:noFill/>
                </a:ln>
                <a:solidFill>
                  <a:srgbClr val="008AAB"/>
                </a:solidFill>
                <a:effectLst/>
                <a:uLnTx/>
                <a:uFillTx/>
                <a:latin typeface="Montserrat Light" panose="02020603050405020304"/>
                <a:ea typeface="+mn-ea"/>
                <a:cs typeface="+mn-cs"/>
              </a:rPr>
              <a:t>Create and manage </a:t>
            </a:r>
            <a:r>
              <a:rPr kumimoji="0" lang="en-US" sz="2000" b="0" i="0" u="none" strike="noStrike" kern="1200" cap="none" spc="0" normalizeH="0" baseline="0" noProof="0" dirty="0">
                <a:ln>
                  <a:noFill/>
                </a:ln>
                <a:solidFill>
                  <a:srgbClr val="008AAB"/>
                </a:solidFill>
                <a:effectLst/>
                <a:uLnTx/>
                <a:uFillTx/>
                <a:latin typeface="Montserrat Bold" panose="020B0604020202020204"/>
                <a:ea typeface="+mn-ea"/>
                <a:cs typeface="+mn-cs"/>
              </a:rPr>
              <a:t>estimates</a:t>
            </a:r>
          </a:p>
          <a:p>
            <a:pPr marL="306910" marR="0" lvl="0" indent="-306910" algn="l" defTabSz="914377" rtl="0" eaLnBrk="1" fontAlgn="auto" latinLnBrk="0" hangingPunct="1">
              <a:lnSpc>
                <a:spcPct val="100000"/>
              </a:lnSpc>
              <a:spcBef>
                <a:spcPts val="800"/>
              </a:spcBef>
              <a:spcAft>
                <a:spcPts val="0"/>
              </a:spcAft>
              <a:buClr>
                <a:srgbClr val="5A6670"/>
              </a:buClr>
              <a:buSzPct val="90000"/>
              <a:buFont typeface="Arial" panose="020B0604020202020204" pitchFamily="34" charset="0"/>
              <a:buChar char="•"/>
              <a:tabLst/>
              <a:defRPr/>
            </a:pPr>
            <a:r>
              <a:rPr kumimoji="0" lang="en-US" sz="2000" b="0" i="0" u="none" strike="noStrike" kern="1200" cap="none" spc="0" normalizeH="0" baseline="0" noProof="0" dirty="0">
                <a:ln>
                  <a:noFill/>
                </a:ln>
                <a:solidFill>
                  <a:srgbClr val="008AAB"/>
                </a:solidFill>
                <a:effectLst/>
                <a:uLnTx/>
                <a:uFillTx/>
                <a:latin typeface="Montserrat Bold" panose="020B0604020202020204"/>
                <a:ea typeface="+mn-ea"/>
                <a:cs typeface="+mn-cs"/>
              </a:rPr>
              <a:t>Add and manage </a:t>
            </a:r>
            <a:r>
              <a:rPr kumimoji="0" lang="en-US" sz="2000" b="0" i="0" u="none" strike="noStrike" kern="1200" cap="none" spc="0" normalizeH="0" baseline="0" noProof="0" dirty="0">
                <a:ln>
                  <a:noFill/>
                </a:ln>
                <a:solidFill>
                  <a:srgbClr val="008AAB"/>
                </a:solidFill>
                <a:effectLst/>
                <a:uLnTx/>
                <a:uFillTx/>
                <a:latin typeface="Montserrat Light" panose="02020603050405020304"/>
                <a:ea typeface="+mn-ea"/>
                <a:cs typeface="+mn-cs"/>
              </a:rPr>
              <a:t>customers</a:t>
            </a:r>
          </a:p>
          <a:p>
            <a:pPr marL="306910" marR="0" lvl="0" indent="-306910" algn="l" defTabSz="914377" rtl="0" eaLnBrk="1" fontAlgn="auto" latinLnBrk="0" hangingPunct="1">
              <a:lnSpc>
                <a:spcPct val="100000"/>
              </a:lnSpc>
              <a:spcBef>
                <a:spcPts val="800"/>
              </a:spcBef>
              <a:spcAft>
                <a:spcPts val="0"/>
              </a:spcAft>
              <a:buClr>
                <a:srgbClr val="5A6670"/>
              </a:buClr>
              <a:buSzPct val="90000"/>
              <a:buFont typeface="Arial" panose="020B0604020202020204" pitchFamily="34" charset="0"/>
              <a:buChar char="•"/>
              <a:tabLst/>
              <a:defRPr/>
            </a:pPr>
            <a:r>
              <a:rPr kumimoji="0" lang="en-US" sz="2000" b="0" i="0" u="none" strike="noStrike" kern="1200" cap="none" spc="0" normalizeH="0" baseline="0" noProof="0" dirty="0">
                <a:ln>
                  <a:noFill/>
                </a:ln>
                <a:solidFill>
                  <a:srgbClr val="008AAB"/>
                </a:solidFill>
                <a:effectLst/>
                <a:uLnTx/>
                <a:uFillTx/>
                <a:latin typeface="Montserrat Light" panose="02020603050405020304"/>
                <a:ea typeface="+mn-ea"/>
                <a:cs typeface="+mn-cs"/>
              </a:rPr>
              <a:t>Track and manage </a:t>
            </a:r>
            <a:r>
              <a:rPr kumimoji="0" lang="en-US" sz="2000" b="0" i="0" u="none" strike="noStrike" kern="1200" cap="none" spc="0" normalizeH="0" baseline="0" noProof="0" dirty="0">
                <a:ln>
                  <a:noFill/>
                </a:ln>
                <a:solidFill>
                  <a:srgbClr val="008AAB"/>
                </a:solidFill>
                <a:effectLst/>
                <a:uLnTx/>
                <a:uFillTx/>
                <a:latin typeface="Montserrat Bold" panose="020B0604020202020204"/>
                <a:ea typeface="+mn-ea"/>
                <a:cs typeface="+mn-cs"/>
              </a:rPr>
              <a:t>all payments</a:t>
            </a:r>
          </a:p>
          <a:p>
            <a:pPr marL="306910" marR="0" lvl="0" indent="-306910" algn="l" defTabSz="914377" rtl="0" eaLnBrk="1" fontAlgn="auto" latinLnBrk="0" hangingPunct="1">
              <a:lnSpc>
                <a:spcPct val="100000"/>
              </a:lnSpc>
              <a:spcBef>
                <a:spcPts val="800"/>
              </a:spcBef>
              <a:spcAft>
                <a:spcPts val="0"/>
              </a:spcAft>
              <a:buClr>
                <a:srgbClr val="5A6670"/>
              </a:buClr>
              <a:buSzPct val="90000"/>
              <a:buFont typeface="Arial" panose="020B0604020202020204" pitchFamily="34" charset="0"/>
              <a:buChar char="•"/>
              <a:tabLst/>
              <a:defRPr/>
            </a:pPr>
            <a:r>
              <a:rPr kumimoji="0" lang="en-US" sz="2000" b="0" i="0" u="none" strike="noStrike" kern="1200" cap="none" spc="0" normalizeH="0" baseline="0" noProof="0" dirty="0">
                <a:ln>
                  <a:noFill/>
                </a:ln>
                <a:solidFill>
                  <a:srgbClr val="008AAB"/>
                </a:solidFill>
                <a:effectLst/>
                <a:uLnTx/>
                <a:uFillTx/>
                <a:latin typeface="Montserrat Bold" panose="020B0604020202020204"/>
                <a:ea typeface="+mn-ea"/>
                <a:cs typeface="+mn-cs"/>
              </a:rPr>
              <a:t>Add and manage </a:t>
            </a:r>
            <a:r>
              <a:rPr kumimoji="0" lang="en-US" sz="2000" b="0" i="0" u="none" strike="noStrike" kern="1200" cap="none" spc="0" normalizeH="0" baseline="0" noProof="0" dirty="0">
                <a:ln>
                  <a:noFill/>
                </a:ln>
                <a:solidFill>
                  <a:srgbClr val="008AAB"/>
                </a:solidFill>
                <a:effectLst/>
                <a:uLnTx/>
                <a:uFillTx/>
                <a:latin typeface="Montserrat Light" panose="02020603050405020304"/>
                <a:ea typeface="+mn-ea"/>
                <a:cs typeface="+mn-cs"/>
              </a:rPr>
              <a:t>products &amp; services</a:t>
            </a:r>
          </a:p>
          <a:p>
            <a:pPr marL="306910" marR="0" lvl="0" indent="-306910" algn="l" defTabSz="914377" rtl="0" eaLnBrk="1" fontAlgn="auto" latinLnBrk="0" hangingPunct="1">
              <a:lnSpc>
                <a:spcPct val="100000"/>
              </a:lnSpc>
              <a:spcBef>
                <a:spcPts val="800"/>
              </a:spcBef>
              <a:spcAft>
                <a:spcPts val="0"/>
              </a:spcAft>
              <a:buClr>
                <a:srgbClr val="5A6670"/>
              </a:buClr>
              <a:buSzPct val="90000"/>
              <a:buFont typeface="Arial" panose="020B0604020202020204" pitchFamily="34" charset="0"/>
              <a:buChar char="•"/>
              <a:tabLst/>
              <a:defRPr/>
            </a:pPr>
            <a:r>
              <a:rPr kumimoji="0" lang="en-US" sz="2000" b="0" i="0" u="none" strike="noStrike" kern="1200" cap="none" spc="0" normalizeH="0" baseline="0" noProof="0" dirty="0">
                <a:ln>
                  <a:noFill/>
                </a:ln>
                <a:solidFill>
                  <a:srgbClr val="008AAB"/>
                </a:solidFill>
                <a:effectLst/>
                <a:uLnTx/>
                <a:uFillTx/>
                <a:latin typeface="Montserrat Light" panose="02020603050405020304"/>
                <a:ea typeface="+mn-ea"/>
                <a:cs typeface="+mn-cs"/>
              </a:rPr>
              <a:t>Customizable </a:t>
            </a:r>
            <a:r>
              <a:rPr kumimoji="0" lang="en-US" sz="2000" b="0" i="0" u="none" strike="noStrike" kern="1200" cap="none" spc="0" normalizeH="0" baseline="0" noProof="0" dirty="0">
                <a:ln>
                  <a:noFill/>
                </a:ln>
                <a:solidFill>
                  <a:srgbClr val="008AAB"/>
                </a:solidFill>
                <a:effectLst/>
                <a:uLnTx/>
                <a:uFillTx/>
                <a:latin typeface="Montserrat Bold" panose="020B0604020202020204"/>
                <a:ea typeface="+mn-ea"/>
                <a:cs typeface="+mn-cs"/>
              </a:rPr>
              <a:t>invoice template</a:t>
            </a:r>
          </a:p>
        </p:txBody>
      </p:sp>
      <p:pic>
        <p:nvPicPr>
          <p:cNvPr id="24" name="Graphic 23">
            <a:extLst>
              <a:ext uri="{FF2B5EF4-FFF2-40B4-BE49-F238E27FC236}">
                <a16:creationId xmlns:a16="http://schemas.microsoft.com/office/drawing/2014/main" id="{A9721C76-6974-4068-D809-9B30580AE4F0}"/>
              </a:ext>
            </a:extLst>
          </p:cNvPr>
          <p:cNvPicPr>
            <a:picLocks noChangeAspect="1"/>
          </p:cNvPicPr>
          <p:nvPr/>
        </p:nvPicPr>
        <p:blipFill>
          <a:blip r:embed="rId13">
            <a:extLst>
              <a:ext uri="{96DAC541-7B7A-43D3-8B79-37D633B846F1}">
                <asvg:svgBlip xmlns:asvg="http://schemas.microsoft.com/office/drawing/2016/SVG/main" r:embed="rId14"/>
              </a:ext>
            </a:extLst>
          </a:blip>
          <a:stretch>
            <a:fillRect/>
          </a:stretch>
        </p:blipFill>
        <p:spPr>
          <a:xfrm rot="16200000">
            <a:off x="-1106528" y="5393854"/>
            <a:ext cx="4256719" cy="2128360"/>
          </a:xfrm>
          <a:prstGeom prst="rect">
            <a:avLst/>
          </a:prstGeom>
        </p:spPr>
      </p:pic>
      <p:pic>
        <p:nvPicPr>
          <p:cNvPr id="26" name="Graphic 25">
            <a:extLst>
              <a:ext uri="{FF2B5EF4-FFF2-40B4-BE49-F238E27FC236}">
                <a16:creationId xmlns:a16="http://schemas.microsoft.com/office/drawing/2014/main" id="{5653BECA-6AF4-6399-8DD1-7E25132C71D1}"/>
              </a:ext>
            </a:extLst>
          </p:cNvPr>
          <p:cNvPicPr>
            <a:picLocks noChangeAspect="1"/>
          </p:cNvPicPr>
          <p:nvPr/>
        </p:nvPicPr>
        <p:blipFill>
          <a:blip r:embed="rId15">
            <a:extLst>
              <a:ext uri="{28A0092B-C50C-407E-A947-70E740481C1C}">
                <a14:useLocalDpi xmlns:a14="http://schemas.microsoft.com/office/drawing/2010/main"/>
              </a:ext>
              <a:ext uri="{96DAC541-7B7A-43D3-8B79-37D633B846F1}">
                <asvg:svgBlip xmlns:asvg="http://schemas.microsoft.com/office/drawing/2016/SVG/main" r:embed="rId16"/>
              </a:ext>
            </a:extLst>
          </a:blip>
          <a:srcRect t="44662"/>
          <a:stretch>
            <a:fillRect/>
          </a:stretch>
        </p:blipFill>
        <p:spPr>
          <a:xfrm rot="12600000" flipH="1" flipV="1">
            <a:off x="17833297" y="-4002208"/>
            <a:ext cx="3337570" cy="3036272"/>
          </a:xfrm>
          <a:custGeom>
            <a:avLst/>
            <a:gdLst>
              <a:gd name="connsiteX0" fmla="*/ 4486258 w 4486258"/>
              <a:gd name="connsiteY0" fmla="*/ 4081262 h 4081262"/>
              <a:gd name="connsiteX1" fmla="*/ 0 w 4486258"/>
              <a:gd name="connsiteY1" fmla="*/ 4081262 h 4081262"/>
              <a:gd name="connsiteX2" fmla="*/ 0 w 4486258"/>
              <a:gd name="connsiteY2" fmla="*/ 1412885 h 4081262"/>
              <a:gd name="connsiteX3" fmla="*/ 2447189 w 4486258"/>
              <a:gd name="connsiteY3" fmla="*/ 0 h 4081262"/>
              <a:gd name="connsiteX4" fmla="*/ 4486258 w 4486258"/>
              <a:gd name="connsiteY4" fmla="*/ 3531771 h 40812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486258" h="4081262">
                <a:moveTo>
                  <a:pt x="4486258" y="4081262"/>
                </a:moveTo>
                <a:lnTo>
                  <a:pt x="0" y="4081262"/>
                </a:lnTo>
                <a:lnTo>
                  <a:pt x="0" y="1412885"/>
                </a:lnTo>
                <a:lnTo>
                  <a:pt x="2447189" y="0"/>
                </a:lnTo>
                <a:lnTo>
                  <a:pt x="4486258" y="3531771"/>
                </a:lnTo>
                <a:close/>
              </a:path>
            </a:pathLst>
          </a:custGeom>
        </p:spPr>
      </p:pic>
      <p:sp>
        <p:nvSpPr>
          <p:cNvPr id="30" name="Freeform 29">
            <a:extLst>
              <a:ext uri="{FF2B5EF4-FFF2-40B4-BE49-F238E27FC236}">
                <a16:creationId xmlns:a16="http://schemas.microsoft.com/office/drawing/2014/main" id="{054DBC0F-EFEC-B782-F983-1BC6C5E3558B}"/>
              </a:ext>
            </a:extLst>
          </p:cNvPr>
          <p:cNvSpPr/>
          <p:nvPr/>
        </p:nvSpPr>
        <p:spPr>
          <a:xfrm rot="10800000" flipH="1" flipV="1">
            <a:off x="323681" y="-449700"/>
            <a:ext cx="1665643" cy="7015064"/>
          </a:xfrm>
          <a:custGeom>
            <a:avLst/>
            <a:gdLst>
              <a:gd name="connsiteX0" fmla="*/ 0 w 3847070"/>
              <a:gd name="connsiteY0" fmla="*/ 0 h 3351991"/>
              <a:gd name="connsiteX1" fmla="*/ 3847070 w 3847070"/>
              <a:gd name="connsiteY1" fmla="*/ 0 h 3351991"/>
              <a:gd name="connsiteX2" fmla="*/ 3847070 w 3847070"/>
              <a:gd name="connsiteY2" fmla="*/ 3351991 h 3351991"/>
              <a:gd name="connsiteX3" fmla="*/ 1274467 w 3847070"/>
              <a:gd name="connsiteY3" fmla="*/ 3351991 h 3351991"/>
              <a:gd name="connsiteX4" fmla="*/ 0 w 3847070"/>
              <a:gd name="connsiteY4" fmla="*/ 2077524 h 3351991"/>
              <a:gd name="connsiteX0" fmla="*/ 3847070 w 3938510"/>
              <a:gd name="connsiteY0" fmla="*/ 0 h 3351991"/>
              <a:gd name="connsiteX1" fmla="*/ 3847070 w 3938510"/>
              <a:gd name="connsiteY1" fmla="*/ 3351991 h 3351991"/>
              <a:gd name="connsiteX2" fmla="*/ 1274467 w 3938510"/>
              <a:gd name="connsiteY2" fmla="*/ 3351991 h 3351991"/>
              <a:gd name="connsiteX3" fmla="*/ 0 w 3938510"/>
              <a:gd name="connsiteY3" fmla="*/ 2077524 h 3351991"/>
              <a:gd name="connsiteX4" fmla="*/ 0 w 3938510"/>
              <a:gd name="connsiteY4" fmla="*/ 0 h 3351991"/>
              <a:gd name="connsiteX5" fmla="*/ 3938510 w 3938510"/>
              <a:gd name="connsiteY5" fmla="*/ 91440 h 3351991"/>
              <a:gd name="connsiteX0" fmla="*/ 3847070 w 3847070"/>
              <a:gd name="connsiteY0" fmla="*/ 0 h 3351991"/>
              <a:gd name="connsiteX1" fmla="*/ 3847070 w 3847070"/>
              <a:gd name="connsiteY1" fmla="*/ 3351991 h 3351991"/>
              <a:gd name="connsiteX2" fmla="*/ 1274467 w 3847070"/>
              <a:gd name="connsiteY2" fmla="*/ 3351991 h 3351991"/>
              <a:gd name="connsiteX3" fmla="*/ 0 w 3847070"/>
              <a:gd name="connsiteY3" fmla="*/ 2077524 h 3351991"/>
              <a:gd name="connsiteX4" fmla="*/ 0 w 3847070"/>
              <a:gd name="connsiteY4" fmla="*/ 0 h 3351991"/>
              <a:gd name="connsiteX0" fmla="*/ 3847070 w 3847070"/>
              <a:gd name="connsiteY0" fmla="*/ 3351991 h 3351991"/>
              <a:gd name="connsiteX1" fmla="*/ 1274467 w 3847070"/>
              <a:gd name="connsiteY1" fmla="*/ 3351991 h 3351991"/>
              <a:gd name="connsiteX2" fmla="*/ 0 w 3847070"/>
              <a:gd name="connsiteY2" fmla="*/ 2077524 h 3351991"/>
              <a:gd name="connsiteX3" fmla="*/ 0 w 3847070"/>
              <a:gd name="connsiteY3" fmla="*/ 0 h 3351991"/>
              <a:gd name="connsiteX0" fmla="*/ 3847070 w 3847070"/>
              <a:gd name="connsiteY0" fmla="*/ 4258154 h 4258154"/>
              <a:gd name="connsiteX1" fmla="*/ 1274467 w 3847070"/>
              <a:gd name="connsiteY1" fmla="*/ 4258154 h 4258154"/>
              <a:gd name="connsiteX2" fmla="*/ 0 w 3847070"/>
              <a:gd name="connsiteY2" fmla="*/ 2983687 h 4258154"/>
              <a:gd name="connsiteX3" fmla="*/ 0 w 3847070"/>
              <a:gd name="connsiteY3" fmla="*/ 0 h 4258154"/>
              <a:gd name="connsiteX0" fmla="*/ 3847070 w 3847070"/>
              <a:gd name="connsiteY0" fmla="*/ 4258154 h 4258859"/>
              <a:gd name="connsiteX1" fmla="*/ 1302952 w 3847070"/>
              <a:gd name="connsiteY1" fmla="*/ 4258859 h 4258859"/>
              <a:gd name="connsiteX2" fmla="*/ 1274467 w 3847070"/>
              <a:gd name="connsiteY2" fmla="*/ 4258154 h 4258859"/>
              <a:gd name="connsiteX3" fmla="*/ 0 w 3847070"/>
              <a:gd name="connsiteY3" fmla="*/ 2983687 h 4258859"/>
              <a:gd name="connsiteX4" fmla="*/ 0 w 3847070"/>
              <a:gd name="connsiteY4" fmla="*/ 0 h 4258859"/>
              <a:gd name="connsiteX0" fmla="*/ 1302952 w 1302952"/>
              <a:gd name="connsiteY0" fmla="*/ 4258859 h 4258859"/>
              <a:gd name="connsiteX1" fmla="*/ 1274467 w 1302952"/>
              <a:gd name="connsiteY1" fmla="*/ 4258154 h 4258859"/>
              <a:gd name="connsiteX2" fmla="*/ 0 w 1302952"/>
              <a:gd name="connsiteY2" fmla="*/ 2983687 h 4258859"/>
              <a:gd name="connsiteX3" fmla="*/ 0 w 1302952"/>
              <a:gd name="connsiteY3" fmla="*/ 0 h 4258859"/>
              <a:gd name="connsiteX0" fmla="*/ 1302952 w 1302952"/>
              <a:gd name="connsiteY0" fmla="*/ 4720323 h 4720323"/>
              <a:gd name="connsiteX1" fmla="*/ 1274467 w 1302952"/>
              <a:gd name="connsiteY1" fmla="*/ 4719618 h 4720323"/>
              <a:gd name="connsiteX2" fmla="*/ 0 w 1302952"/>
              <a:gd name="connsiteY2" fmla="*/ 3445151 h 4720323"/>
              <a:gd name="connsiteX3" fmla="*/ 0 w 1302952"/>
              <a:gd name="connsiteY3" fmla="*/ 0 h 4720323"/>
            </a:gdLst>
            <a:ahLst/>
            <a:cxnLst>
              <a:cxn ang="0">
                <a:pos x="connsiteX0" y="connsiteY0"/>
              </a:cxn>
              <a:cxn ang="0">
                <a:pos x="connsiteX1" y="connsiteY1"/>
              </a:cxn>
              <a:cxn ang="0">
                <a:pos x="connsiteX2" y="connsiteY2"/>
              </a:cxn>
              <a:cxn ang="0">
                <a:pos x="connsiteX3" y="connsiteY3"/>
              </a:cxn>
            </a:cxnLst>
            <a:rect l="l" t="t" r="r" b="b"/>
            <a:pathLst>
              <a:path w="1302952" h="4720323">
                <a:moveTo>
                  <a:pt x="1302952" y="4720323"/>
                </a:moveTo>
                <a:lnTo>
                  <a:pt x="1274467" y="4719618"/>
                </a:lnTo>
                <a:cubicBezTo>
                  <a:pt x="570598" y="4719618"/>
                  <a:pt x="0" y="4149020"/>
                  <a:pt x="0" y="3445151"/>
                </a:cubicBezTo>
                <a:lnTo>
                  <a:pt x="0" y="0"/>
                </a:lnTo>
              </a:path>
            </a:pathLst>
          </a:custGeom>
          <a:noFill/>
          <a:ln w="12700" cap="rnd">
            <a:solidFill>
              <a:schemeClr val="accent2"/>
            </a:solidFill>
            <a:prstDash val="sysDot"/>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1219170" rtl="0" eaLnBrk="1" fontAlgn="auto" latinLnBrk="0" hangingPunct="1">
              <a:lnSpc>
                <a:spcPct val="100000"/>
              </a:lnSpc>
              <a:spcBef>
                <a:spcPts val="0"/>
              </a:spcBef>
              <a:spcAft>
                <a:spcPts val="0"/>
              </a:spcAft>
              <a:buClr>
                <a:srgbClr val="000000"/>
              </a:buClr>
              <a:buSzTx/>
              <a:buFontTx/>
              <a:buNone/>
              <a:tabLst/>
              <a:defRPr/>
            </a:pPr>
            <a:endParaRPr kumimoji="0" lang="en-US" sz="1867" b="0" i="0" u="none" strike="noStrike" kern="0" cap="none" spc="0" normalizeH="0" baseline="0" noProof="0">
              <a:ln>
                <a:noFill/>
              </a:ln>
              <a:solidFill>
                <a:srgbClr val="FFFFFF"/>
              </a:solidFill>
              <a:effectLst/>
              <a:uLnTx/>
              <a:uFillTx/>
              <a:latin typeface="Montserrat Light" panose="02020603050405020304"/>
              <a:ea typeface="+mn-ea"/>
              <a:cs typeface="+mn-cs"/>
              <a:sym typeface="Arial"/>
            </a:endParaRPr>
          </a:p>
        </p:txBody>
      </p:sp>
      <p:cxnSp>
        <p:nvCxnSpPr>
          <p:cNvPr id="32" name="Straight Connector 31">
            <a:extLst>
              <a:ext uri="{FF2B5EF4-FFF2-40B4-BE49-F238E27FC236}">
                <a16:creationId xmlns:a16="http://schemas.microsoft.com/office/drawing/2014/main" id="{BB94BFE3-13FA-C3A7-46C3-B8AC742DDE8B}"/>
              </a:ext>
            </a:extLst>
          </p:cNvPr>
          <p:cNvCxnSpPr>
            <a:cxnSpLocks/>
          </p:cNvCxnSpPr>
          <p:nvPr/>
        </p:nvCxnSpPr>
        <p:spPr>
          <a:xfrm rot="5400000">
            <a:off x="1144" y="3656088"/>
            <a:ext cx="645071" cy="0"/>
          </a:xfrm>
          <a:prstGeom prst="line">
            <a:avLst/>
          </a:prstGeom>
          <a:ln w="41275">
            <a:solidFill>
              <a:schemeClr val="accent4"/>
            </a:solidFill>
          </a:ln>
        </p:spPr>
        <p:style>
          <a:lnRef idx="1">
            <a:schemeClr val="accent1"/>
          </a:lnRef>
          <a:fillRef idx="0">
            <a:schemeClr val="accent1"/>
          </a:fillRef>
          <a:effectRef idx="0">
            <a:schemeClr val="accent1"/>
          </a:effectRef>
          <a:fontRef idx="minor">
            <a:schemeClr val="tx1"/>
          </a:fontRef>
        </p:style>
      </p:cxnSp>
      <p:sp>
        <p:nvSpPr>
          <p:cNvPr id="33" name="Freeform 32">
            <a:extLst>
              <a:ext uri="{FF2B5EF4-FFF2-40B4-BE49-F238E27FC236}">
                <a16:creationId xmlns:a16="http://schemas.microsoft.com/office/drawing/2014/main" id="{3F3B40B2-E5AF-D805-7ACB-6BA945ED6488}"/>
              </a:ext>
            </a:extLst>
          </p:cNvPr>
          <p:cNvSpPr/>
          <p:nvPr/>
        </p:nvSpPr>
        <p:spPr>
          <a:xfrm flipH="1" flipV="1">
            <a:off x="-3862122" y="6565365"/>
            <a:ext cx="7454560" cy="2502236"/>
          </a:xfrm>
          <a:custGeom>
            <a:avLst/>
            <a:gdLst>
              <a:gd name="connsiteX0" fmla="*/ 0 w 3847070"/>
              <a:gd name="connsiteY0" fmla="*/ 0 h 3351991"/>
              <a:gd name="connsiteX1" fmla="*/ 3847070 w 3847070"/>
              <a:gd name="connsiteY1" fmla="*/ 0 h 3351991"/>
              <a:gd name="connsiteX2" fmla="*/ 3847070 w 3847070"/>
              <a:gd name="connsiteY2" fmla="*/ 3351991 h 3351991"/>
              <a:gd name="connsiteX3" fmla="*/ 1274467 w 3847070"/>
              <a:gd name="connsiteY3" fmla="*/ 3351991 h 3351991"/>
              <a:gd name="connsiteX4" fmla="*/ 0 w 3847070"/>
              <a:gd name="connsiteY4" fmla="*/ 2077524 h 3351991"/>
              <a:gd name="connsiteX0" fmla="*/ 3847070 w 3938510"/>
              <a:gd name="connsiteY0" fmla="*/ 0 h 3351991"/>
              <a:gd name="connsiteX1" fmla="*/ 3847070 w 3938510"/>
              <a:gd name="connsiteY1" fmla="*/ 3351991 h 3351991"/>
              <a:gd name="connsiteX2" fmla="*/ 1274467 w 3938510"/>
              <a:gd name="connsiteY2" fmla="*/ 3351991 h 3351991"/>
              <a:gd name="connsiteX3" fmla="*/ 0 w 3938510"/>
              <a:gd name="connsiteY3" fmla="*/ 2077524 h 3351991"/>
              <a:gd name="connsiteX4" fmla="*/ 0 w 3938510"/>
              <a:gd name="connsiteY4" fmla="*/ 0 h 3351991"/>
              <a:gd name="connsiteX5" fmla="*/ 3938510 w 3938510"/>
              <a:gd name="connsiteY5" fmla="*/ 91440 h 3351991"/>
              <a:gd name="connsiteX0" fmla="*/ 3847070 w 3847070"/>
              <a:gd name="connsiteY0" fmla="*/ 0 h 3351991"/>
              <a:gd name="connsiteX1" fmla="*/ 3847070 w 3847070"/>
              <a:gd name="connsiteY1" fmla="*/ 3351991 h 3351991"/>
              <a:gd name="connsiteX2" fmla="*/ 1274467 w 3847070"/>
              <a:gd name="connsiteY2" fmla="*/ 3351991 h 3351991"/>
              <a:gd name="connsiteX3" fmla="*/ 0 w 3847070"/>
              <a:gd name="connsiteY3" fmla="*/ 2077524 h 3351991"/>
              <a:gd name="connsiteX4" fmla="*/ 0 w 3847070"/>
              <a:gd name="connsiteY4" fmla="*/ 0 h 3351991"/>
              <a:gd name="connsiteX0" fmla="*/ 3847070 w 3847070"/>
              <a:gd name="connsiteY0" fmla="*/ 3351991 h 3351991"/>
              <a:gd name="connsiteX1" fmla="*/ 1274467 w 3847070"/>
              <a:gd name="connsiteY1" fmla="*/ 3351991 h 3351991"/>
              <a:gd name="connsiteX2" fmla="*/ 0 w 3847070"/>
              <a:gd name="connsiteY2" fmla="*/ 2077524 h 3351991"/>
              <a:gd name="connsiteX3" fmla="*/ 0 w 3847070"/>
              <a:gd name="connsiteY3" fmla="*/ 0 h 3351991"/>
              <a:gd name="connsiteX0" fmla="*/ 3847070 w 3847070"/>
              <a:gd name="connsiteY0" fmla="*/ 4258154 h 4258154"/>
              <a:gd name="connsiteX1" fmla="*/ 1274467 w 3847070"/>
              <a:gd name="connsiteY1" fmla="*/ 4258154 h 4258154"/>
              <a:gd name="connsiteX2" fmla="*/ 0 w 3847070"/>
              <a:gd name="connsiteY2" fmla="*/ 2983687 h 4258154"/>
              <a:gd name="connsiteX3" fmla="*/ 0 w 3847070"/>
              <a:gd name="connsiteY3" fmla="*/ 0 h 4258154"/>
              <a:gd name="connsiteX0" fmla="*/ 8272339 w 8272339"/>
              <a:gd name="connsiteY0" fmla="*/ 4258154 h 4258154"/>
              <a:gd name="connsiteX1" fmla="*/ 1274467 w 8272339"/>
              <a:gd name="connsiteY1" fmla="*/ 4258154 h 4258154"/>
              <a:gd name="connsiteX2" fmla="*/ 0 w 8272339"/>
              <a:gd name="connsiteY2" fmla="*/ 2983687 h 4258154"/>
              <a:gd name="connsiteX3" fmla="*/ 0 w 8272339"/>
              <a:gd name="connsiteY3" fmla="*/ 0 h 4258154"/>
              <a:gd name="connsiteX0" fmla="*/ 8272339 w 8272339"/>
              <a:gd name="connsiteY0" fmla="*/ 2140083 h 2140083"/>
              <a:gd name="connsiteX1" fmla="*/ 1274467 w 8272339"/>
              <a:gd name="connsiteY1" fmla="*/ 2140083 h 2140083"/>
              <a:gd name="connsiteX2" fmla="*/ 0 w 8272339"/>
              <a:gd name="connsiteY2" fmla="*/ 865616 h 2140083"/>
              <a:gd name="connsiteX3" fmla="*/ 14093 w 8272339"/>
              <a:gd name="connsiteY3" fmla="*/ 0 h 2140083"/>
            </a:gdLst>
            <a:ahLst/>
            <a:cxnLst>
              <a:cxn ang="0">
                <a:pos x="connsiteX0" y="connsiteY0"/>
              </a:cxn>
              <a:cxn ang="0">
                <a:pos x="connsiteX1" y="connsiteY1"/>
              </a:cxn>
              <a:cxn ang="0">
                <a:pos x="connsiteX2" y="connsiteY2"/>
              </a:cxn>
              <a:cxn ang="0">
                <a:pos x="connsiteX3" y="connsiteY3"/>
              </a:cxn>
            </a:cxnLst>
            <a:rect l="l" t="t" r="r" b="b"/>
            <a:pathLst>
              <a:path w="8272339" h="2140083">
                <a:moveTo>
                  <a:pt x="8272339" y="2140083"/>
                </a:moveTo>
                <a:lnTo>
                  <a:pt x="1274467" y="2140083"/>
                </a:lnTo>
                <a:cubicBezTo>
                  <a:pt x="570598" y="2140083"/>
                  <a:pt x="0" y="1569485"/>
                  <a:pt x="0" y="865616"/>
                </a:cubicBezTo>
                <a:lnTo>
                  <a:pt x="14093" y="0"/>
                </a:lnTo>
              </a:path>
            </a:pathLst>
          </a:custGeom>
          <a:noFill/>
          <a:ln w="12700" cap="rnd">
            <a:solidFill>
              <a:schemeClr val="accent2"/>
            </a:solidFill>
            <a:prstDash val="sysDot"/>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1219170" rtl="0" eaLnBrk="1" fontAlgn="auto" latinLnBrk="0" hangingPunct="1">
              <a:lnSpc>
                <a:spcPct val="100000"/>
              </a:lnSpc>
              <a:spcBef>
                <a:spcPts val="0"/>
              </a:spcBef>
              <a:spcAft>
                <a:spcPts val="0"/>
              </a:spcAft>
              <a:buClr>
                <a:srgbClr val="000000"/>
              </a:buClr>
              <a:buSzTx/>
              <a:buFontTx/>
              <a:buNone/>
              <a:tabLst/>
              <a:defRPr/>
            </a:pPr>
            <a:endParaRPr kumimoji="0" lang="en-US" sz="1867" b="0" i="0" u="none" strike="noStrike" kern="0" cap="none" spc="0" normalizeH="0" baseline="0" noProof="0">
              <a:ln>
                <a:noFill/>
              </a:ln>
              <a:solidFill>
                <a:srgbClr val="FFFFFF"/>
              </a:solidFill>
              <a:effectLst/>
              <a:uLnTx/>
              <a:uFillTx/>
              <a:latin typeface="Montserrat Light" panose="02020603050405020304"/>
              <a:ea typeface="+mn-ea"/>
              <a:cs typeface="+mn-cs"/>
              <a:sym typeface="Arial"/>
            </a:endParaRPr>
          </a:p>
        </p:txBody>
      </p:sp>
      <p:cxnSp>
        <p:nvCxnSpPr>
          <p:cNvPr id="34" name="Straight Connector 33">
            <a:extLst>
              <a:ext uri="{FF2B5EF4-FFF2-40B4-BE49-F238E27FC236}">
                <a16:creationId xmlns:a16="http://schemas.microsoft.com/office/drawing/2014/main" id="{25AACC82-E0F7-123B-3CB8-1859317E24F3}"/>
              </a:ext>
            </a:extLst>
          </p:cNvPr>
          <p:cNvCxnSpPr>
            <a:cxnSpLocks/>
          </p:cNvCxnSpPr>
          <p:nvPr/>
        </p:nvCxnSpPr>
        <p:spPr>
          <a:xfrm flipH="1" flipV="1">
            <a:off x="-1874242" y="6565365"/>
            <a:ext cx="1512300" cy="3"/>
          </a:xfrm>
          <a:prstGeom prst="line">
            <a:avLst/>
          </a:prstGeom>
          <a:ln w="41275">
            <a:solidFill>
              <a:schemeClr val="accent4"/>
            </a:solidFill>
          </a:ln>
        </p:spPr>
        <p:style>
          <a:lnRef idx="1">
            <a:schemeClr val="accent1"/>
          </a:lnRef>
          <a:fillRef idx="0">
            <a:schemeClr val="accent1"/>
          </a:fillRef>
          <a:effectRef idx="0">
            <a:schemeClr val="accent1"/>
          </a:effectRef>
          <a:fontRef idx="minor">
            <a:schemeClr val="tx1"/>
          </a:fontRef>
        </p:style>
      </p:cxnSp>
      <p:pic>
        <p:nvPicPr>
          <p:cNvPr id="43" name="Graphic 42">
            <a:extLst>
              <a:ext uri="{FF2B5EF4-FFF2-40B4-BE49-F238E27FC236}">
                <a16:creationId xmlns:a16="http://schemas.microsoft.com/office/drawing/2014/main" id="{86A80EE5-DB7A-4D42-AEC3-F0D88DC2915D}"/>
              </a:ext>
            </a:extLst>
          </p:cNvPr>
          <p:cNvPicPr>
            <a:picLocks noChangeAspect="1"/>
          </p:cNvPicPr>
          <p:nvPr/>
        </p:nvPicPr>
        <p:blipFill>
          <a:blip r:embed="rId17">
            <a:extLst>
              <a:ext uri="{96DAC541-7B7A-43D3-8B79-37D633B846F1}">
                <asvg:svgBlip xmlns:asvg="http://schemas.microsoft.com/office/drawing/2016/SVG/main" r:embed="rId18"/>
              </a:ext>
            </a:extLst>
          </a:blip>
          <a:srcRect/>
          <a:stretch/>
        </p:blipFill>
        <p:spPr>
          <a:xfrm>
            <a:off x="502827" y="3971874"/>
            <a:ext cx="1005840" cy="1005840"/>
          </a:xfrm>
          <a:prstGeom prst="rect">
            <a:avLst/>
          </a:prstGeom>
        </p:spPr>
      </p:pic>
      <p:sp>
        <p:nvSpPr>
          <p:cNvPr id="47" name="Title 1">
            <a:extLst>
              <a:ext uri="{FF2B5EF4-FFF2-40B4-BE49-F238E27FC236}">
                <a16:creationId xmlns:a16="http://schemas.microsoft.com/office/drawing/2014/main" id="{7A59E17A-9E21-82FB-FDAF-DB1BF872B5E1}"/>
              </a:ext>
            </a:extLst>
          </p:cNvPr>
          <p:cNvSpPr txBox="1">
            <a:spLocks/>
          </p:cNvSpPr>
          <p:nvPr/>
        </p:nvSpPr>
        <p:spPr>
          <a:xfrm>
            <a:off x="5841598" y="2827779"/>
            <a:ext cx="4433189" cy="1233294"/>
          </a:xfrm>
          <a:prstGeom prst="rect">
            <a:avLst/>
          </a:prstGeom>
        </p:spPr>
        <p:txBody>
          <a:bodyPr anchor="ctr"/>
          <a:lstStyle>
            <a:lvl1pPr algn="l" defTabSz="914377" rtl="0" eaLnBrk="1" latinLnBrk="0" hangingPunct="1">
              <a:lnSpc>
                <a:spcPct val="90000"/>
              </a:lnSpc>
              <a:spcBef>
                <a:spcPct val="0"/>
              </a:spcBef>
              <a:buNone/>
              <a:defRPr sz="3200" b="1" i="0" kern="1200">
                <a:solidFill>
                  <a:schemeClr val="bg1"/>
                </a:solidFill>
                <a:latin typeface="+mj-lt"/>
                <a:ea typeface="+mj-ea"/>
                <a:cs typeface="+mj-cs"/>
              </a:defRPr>
            </a:lvl1pPr>
          </a:lstStyle>
          <a:p>
            <a:pPr marL="0" marR="0" lvl="0" indent="0" algn="ctr" defTabSz="914377" rtl="0" eaLnBrk="1" fontAlgn="auto" latinLnBrk="0" hangingPunct="1">
              <a:lnSpc>
                <a:spcPct val="90000"/>
              </a:lnSpc>
              <a:spcBef>
                <a:spcPct val="0"/>
              </a:spcBef>
              <a:spcAft>
                <a:spcPts val="0"/>
              </a:spcAft>
              <a:buClrTx/>
              <a:buSzTx/>
              <a:buFontTx/>
              <a:buNone/>
              <a:tabLst/>
              <a:defRPr/>
            </a:pPr>
            <a:r>
              <a:rPr lang="en-US" sz="2800" spc="400" dirty="0">
                <a:solidFill>
                  <a:srgbClr val="A2A9AD"/>
                </a:solidFill>
                <a:latin typeface="Montserrat Bold" panose="020B0604020202020204"/>
              </a:rPr>
              <a:t>MOBILE PAYMENT FORM APP</a:t>
            </a:r>
            <a:endParaRPr kumimoji="0" lang="en-US" sz="2800" b="1" i="0" u="none" strike="noStrike" kern="1200" cap="none" spc="400" normalizeH="0" baseline="0" noProof="0" dirty="0">
              <a:ln>
                <a:noFill/>
              </a:ln>
              <a:solidFill>
                <a:srgbClr val="A2A9AD"/>
              </a:solidFill>
              <a:effectLst/>
              <a:uLnTx/>
              <a:uFillTx/>
              <a:latin typeface="Montserrat Bold" panose="020B0604020202020204"/>
              <a:ea typeface="+mj-ea"/>
              <a:cs typeface="+mj-cs"/>
            </a:endParaRPr>
          </a:p>
        </p:txBody>
      </p:sp>
      <p:sp>
        <p:nvSpPr>
          <p:cNvPr id="31750" name="TextBox 115">
            <a:extLst>
              <a:ext uri="{FF2B5EF4-FFF2-40B4-BE49-F238E27FC236}">
                <a16:creationId xmlns:a16="http://schemas.microsoft.com/office/drawing/2014/main" id="{DEB8C937-4B5D-438D-AC8F-B3D190EC08BA}"/>
              </a:ext>
            </a:extLst>
          </p:cNvPr>
          <p:cNvSpPr txBox="1">
            <a:spLocks noChangeArrowheads="1"/>
          </p:cNvSpPr>
          <p:nvPr/>
        </p:nvSpPr>
        <p:spPr bwMode="auto">
          <a:xfrm>
            <a:off x="5348672" y="3913691"/>
            <a:ext cx="5420928"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685800" indent="-22860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defTabSz="914377">
              <a:lnSpc>
                <a:spcPct val="100000"/>
              </a:lnSpc>
              <a:spcBef>
                <a:spcPct val="0"/>
              </a:spcBef>
              <a:buClrTx/>
              <a:buNone/>
              <a:defRPr/>
            </a:pPr>
            <a:r>
              <a:rPr lang="en-US" altLang="ru-RU" sz="1800" kern="1200" dirty="0">
                <a:solidFill>
                  <a:srgbClr val="FFFFFF"/>
                </a:solidFill>
                <a:latin typeface="Montserrat" pitchFamily="2" charset="77"/>
                <a:ea typeface="+mn-ea"/>
                <a:cs typeface="Arial" panose="020B0604020202020204" pitchFamily="34" charset="0"/>
              </a:rPr>
              <a:t>Non-profit volunteers can take donations from their smartphone. </a:t>
            </a:r>
          </a:p>
          <a:p>
            <a:pPr algn="ctr" defTabSz="914377">
              <a:lnSpc>
                <a:spcPct val="100000"/>
              </a:lnSpc>
              <a:spcBef>
                <a:spcPct val="0"/>
              </a:spcBef>
              <a:buClrTx/>
              <a:buNone/>
              <a:defRPr/>
            </a:pPr>
            <a:r>
              <a:rPr kumimoji="0" lang="en-US" altLang="ru-RU" sz="1800" b="0" i="0" u="none" strike="noStrike" kern="1200" cap="none" spc="0" normalizeH="0" baseline="0" noProof="0" dirty="0">
                <a:ln>
                  <a:noFill/>
                </a:ln>
                <a:solidFill>
                  <a:srgbClr val="FFFFFF"/>
                </a:solidFill>
                <a:effectLst/>
                <a:uLnTx/>
                <a:uFillTx/>
                <a:latin typeface="Montserrat" pitchFamily="2" charset="77"/>
                <a:ea typeface="+mn-ea"/>
                <a:cs typeface="Arial" panose="020B0604020202020204" pitchFamily="34" charset="0"/>
              </a:rPr>
              <a:t>Our mobile payment form application can be </a:t>
            </a:r>
            <a:r>
              <a:rPr lang="en-US" altLang="ru-RU" sz="1800" kern="1200" dirty="0">
                <a:solidFill>
                  <a:srgbClr val="FFFFFF"/>
                </a:solidFill>
                <a:latin typeface="Montserrat" pitchFamily="2" charset="77"/>
                <a:ea typeface="+mn-ea"/>
                <a:cs typeface="Arial" panose="020B0604020202020204" pitchFamily="34" charset="0"/>
              </a:rPr>
              <a:t>downloaded from the iOS app store. </a:t>
            </a:r>
            <a:endParaRPr kumimoji="0" lang="ru-RU" altLang="ru-RU" sz="1600" b="0" i="0" u="none" strike="noStrike" kern="1200" cap="none" spc="0" normalizeH="0" baseline="0" noProof="0" dirty="0">
              <a:ln>
                <a:noFill/>
              </a:ln>
              <a:solidFill>
                <a:srgbClr val="FFFFFF"/>
              </a:solidFill>
              <a:effectLst/>
              <a:uLnTx/>
              <a:uFillTx/>
              <a:latin typeface="Montserrat" pitchFamily="2" charset="77"/>
              <a:ea typeface="+mn-ea"/>
              <a:cs typeface="Arial" panose="020B0604020202020204" pitchFamily="34" charset="0"/>
            </a:endParaRPr>
          </a:p>
        </p:txBody>
      </p:sp>
      <p:sp>
        <p:nvSpPr>
          <p:cNvPr id="32219" name="Slide Number Placeholder 5">
            <a:extLst>
              <a:ext uri="{FF2B5EF4-FFF2-40B4-BE49-F238E27FC236}">
                <a16:creationId xmlns:a16="http://schemas.microsoft.com/office/drawing/2014/main" id="{9471BB6F-5FEB-A9DA-2B8E-B85217AF684D}"/>
              </a:ext>
            </a:extLst>
          </p:cNvPr>
          <p:cNvSpPr txBox="1">
            <a:spLocks/>
          </p:cNvSpPr>
          <p:nvPr/>
        </p:nvSpPr>
        <p:spPr>
          <a:xfrm>
            <a:off x="234202" y="6354348"/>
            <a:ext cx="624000" cy="180000"/>
          </a:xfrm>
          <a:prstGeom prst="rect">
            <a:avLst/>
          </a:prstGeom>
        </p:spPr>
        <p:txBody>
          <a:bodyPr vert="horz" lIns="0" tIns="0" rIns="0" bIns="0" rtlCol="0" anchor="ctr"/>
          <a:lstStyle>
            <a:defPPr>
              <a:defRPr lang="fi-FI"/>
            </a:defPPr>
            <a:lvl1pPr marL="0" algn="r" defTabSz="914400" rtl="0" eaLnBrk="1" latinLnBrk="0" hangingPunct="1">
              <a:defRPr sz="900" kern="1200">
                <a:solidFill>
                  <a:schemeClr val="tx1">
                    <a:lumMod val="65000"/>
                    <a:lumOff val="3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377" rtl="0" eaLnBrk="1" fontAlgn="auto" latinLnBrk="0" hangingPunct="1">
              <a:lnSpc>
                <a:spcPct val="100000"/>
              </a:lnSpc>
              <a:spcBef>
                <a:spcPts val="0"/>
              </a:spcBef>
              <a:spcAft>
                <a:spcPts val="0"/>
              </a:spcAft>
              <a:buClrTx/>
              <a:buSzTx/>
              <a:buFontTx/>
              <a:buNone/>
              <a:tabLst/>
              <a:defRPr/>
            </a:pPr>
            <a:fld id="{C60C2248-B95D-984B-A0F4-42B9A4652AA7}" type="slidenum">
              <a:rPr kumimoji="0" lang="en-US" sz="1200" b="0" i="0" u="none" strike="noStrike" kern="1200" cap="none" spc="0" normalizeH="0" baseline="0" noProof="0">
                <a:ln>
                  <a:noFill/>
                </a:ln>
                <a:solidFill>
                  <a:srgbClr val="5B6670">
                    <a:lumMod val="65000"/>
                    <a:lumOff val="35000"/>
                  </a:srgbClr>
                </a:solidFill>
                <a:effectLst/>
                <a:uLnTx/>
                <a:uFillTx/>
                <a:latin typeface="Montserrat Light" panose="02020603050405020304"/>
                <a:ea typeface="+mn-ea"/>
                <a:cs typeface="+mn-cs"/>
              </a:rPr>
              <a:pPr marL="0" marR="0" lvl="0" indent="0" algn="r" defTabSz="914377" rtl="0" eaLnBrk="1" fontAlgn="auto" latinLnBrk="0" hangingPunct="1">
                <a:lnSpc>
                  <a:spcPct val="100000"/>
                </a:lnSpc>
                <a:spcBef>
                  <a:spcPts val="0"/>
                </a:spcBef>
                <a:spcAft>
                  <a:spcPts val="0"/>
                </a:spcAft>
                <a:buClrTx/>
                <a:buSzTx/>
                <a:buFontTx/>
                <a:buNone/>
                <a:tabLst/>
                <a:defRPr/>
              </a:pPr>
              <a:t>11</a:t>
            </a:fld>
            <a:endParaRPr kumimoji="0" lang="en-US" sz="1200" b="0" i="0" u="none" strike="noStrike" kern="1200" cap="none" spc="0" normalizeH="0" baseline="0" noProof="0" dirty="0">
              <a:ln>
                <a:noFill/>
              </a:ln>
              <a:solidFill>
                <a:srgbClr val="5B6670">
                  <a:lumMod val="65000"/>
                  <a:lumOff val="35000"/>
                </a:srgbClr>
              </a:solidFill>
              <a:effectLst/>
              <a:uLnTx/>
              <a:uFillTx/>
              <a:latin typeface="Montserrat Light" panose="02020603050405020304"/>
              <a:ea typeface="+mn-ea"/>
              <a:cs typeface="+mn-cs"/>
            </a:endParaRPr>
          </a:p>
        </p:txBody>
      </p:sp>
      <p:sp>
        <p:nvSpPr>
          <p:cNvPr id="32220" name="TextBox 32219">
            <a:extLst>
              <a:ext uri="{FF2B5EF4-FFF2-40B4-BE49-F238E27FC236}">
                <a16:creationId xmlns:a16="http://schemas.microsoft.com/office/drawing/2014/main" id="{8B271FC6-336D-7E1A-F86A-E86EDFB62634}"/>
              </a:ext>
            </a:extLst>
          </p:cNvPr>
          <p:cNvSpPr txBox="1"/>
          <p:nvPr/>
        </p:nvSpPr>
        <p:spPr>
          <a:xfrm>
            <a:off x="374530" y="673869"/>
            <a:ext cx="3430959" cy="1384995"/>
          </a:xfrm>
          <a:prstGeom prst="rect">
            <a:avLst/>
          </a:prstGeom>
          <a:noFill/>
        </p:spPr>
        <p:txBody>
          <a:bodyPr wrap="square" rtlCol="0">
            <a:spAutoFit/>
          </a:bodyPr>
          <a:lstStyle/>
          <a:p>
            <a:pPr marL="0" marR="0" lvl="0" indent="0" algn="ctr" defTabSz="1219170" rtl="0" eaLnBrk="1" fontAlgn="auto" latinLnBrk="0" hangingPunct="1">
              <a:lnSpc>
                <a:spcPct val="100000"/>
              </a:lnSpc>
              <a:spcBef>
                <a:spcPts val="0"/>
              </a:spcBef>
              <a:spcAft>
                <a:spcPts val="0"/>
              </a:spcAft>
              <a:buClr>
                <a:srgbClr val="000000"/>
              </a:buClr>
              <a:buSzTx/>
              <a:buFontTx/>
              <a:buNone/>
              <a:tabLst/>
              <a:defRPr/>
            </a:pPr>
            <a:r>
              <a:rPr kumimoji="0" lang="en-US" sz="2800" b="0" i="0" u="none" strike="noStrike" kern="0" cap="none" spc="400" normalizeH="0" baseline="0" noProof="0" dirty="0">
                <a:ln>
                  <a:noFill/>
                </a:ln>
                <a:solidFill>
                  <a:schemeClr val="tx2"/>
                </a:solidFill>
                <a:effectLst/>
                <a:uLnTx/>
                <a:uFillTx/>
                <a:latin typeface="Montserrat Bold" panose="020B0604020202020204"/>
                <a:ea typeface="+mn-ea"/>
                <a:cs typeface="Arial"/>
                <a:sym typeface="Arial"/>
              </a:rPr>
              <a:t>PAYMENT FLEXIBILITY MATTERS</a:t>
            </a:r>
          </a:p>
        </p:txBody>
      </p:sp>
      <p:sp>
        <p:nvSpPr>
          <p:cNvPr id="32221" name="TextBox 32220">
            <a:extLst>
              <a:ext uri="{FF2B5EF4-FFF2-40B4-BE49-F238E27FC236}">
                <a16:creationId xmlns:a16="http://schemas.microsoft.com/office/drawing/2014/main" id="{1499D357-4E4D-967B-3BDD-0A7D33639C1A}"/>
              </a:ext>
            </a:extLst>
          </p:cNvPr>
          <p:cNvSpPr txBox="1"/>
          <p:nvPr/>
        </p:nvSpPr>
        <p:spPr>
          <a:xfrm>
            <a:off x="612314" y="2192804"/>
            <a:ext cx="3133153" cy="1323439"/>
          </a:xfrm>
          <a:prstGeom prst="rect">
            <a:avLst/>
          </a:prstGeom>
          <a:noFill/>
        </p:spPr>
        <p:txBody>
          <a:bodyPr wrap="square">
            <a:spAutoFit/>
          </a:bodyP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schemeClr val="accent1"/>
                </a:solidFill>
                <a:effectLst/>
                <a:uLnTx/>
                <a:uFillTx/>
                <a:latin typeface="+mj-lt"/>
                <a:ea typeface="+mn-ea"/>
                <a:cs typeface="+mn-cs"/>
              </a:rPr>
              <a:t>Autobooks Payment Link </a:t>
            </a:r>
            <a:r>
              <a:rPr kumimoji="0" lang="en-US" sz="1600" b="0" i="0" u="none" strike="noStrike" kern="1200" cap="none" spc="0" normalizeH="0" baseline="0" noProof="0" dirty="0">
                <a:ln>
                  <a:noFill/>
                </a:ln>
                <a:solidFill>
                  <a:schemeClr val="accent1"/>
                </a:solidFill>
                <a:effectLst/>
                <a:uLnTx/>
                <a:uFillTx/>
                <a:latin typeface="Montserrat Light" panose="02020603050405020304"/>
                <a:ea typeface="+mn-ea"/>
                <a:cs typeface="+mn-cs"/>
              </a:rPr>
              <a:t>allows non-profits to collect from their donors with ease, based on their need in the </a:t>
            </a:r>
            <a:r>
              <a:rPr lang="en-US" sz="1600" kern="1200" dirty="0">
                <a:solidFill>
                  <a:schemeClr val="accent1"/>
                </a:solidFill>
                <a:latin typeface="Montserrat Light" panose="02020603050405020304"/>
                <a:ea typeface="+mn-ea"/>
                <a:cs typeface="+mn-cs"/>
              </a:rPr>
              <a:t>moment. Here’s how</a:t>
            </a:r>
            <a:r>
              <a:rPr lang="en-US" sz="1600" kern="1200" dirty="0">
                <a:solidFill>
                  <a:srgbClr val="95D4E9"/>
                </a:solidFill>
                <a:latin typeface="Montserrat Light" panose="02020603050405020304"/>
                <a:ea typeface="+mn-ea"/>
                <a:cs typeface="+mn-cs"/>
              </a:rPr>
              <a:t>:</a:t>
            </a:r>
            <a:endParaRPr kumimoji="0" lang="en-US" sz="1600" b="0" i="0" u="none" strike="noStrike" kern="1200" cap="none" spc="0" normalizeH="0" baseline="0" noProof="0" dirty="0">
              <a:ln>
                <a:noFill/>
              </a:ln>
              <a:solidFill>
                <a:srgbClr val="95D4E9"/>
              </a:solidFill>
              <a:effectLst/>
              <a:uLnTx/>
              <a:uFillTx/>
              <a:latin typeface="Montserrat Light" panose="02020603050405020304"/>
              <a:ea typeface="+mn-ea"/>
              <a:cs typeface="+mn-cs"/>
            </a:endParaRPr>
          </a:p>
        </p:txBody>
      </p:sp>
      <p:sp>
        <p:nvSpPr>
          <p:cNvPr id="32222" name="Rectangle 32221">
            <a:extLst>
              <a:ext uri="{FF2B5EF4-FFF2-40B4-BE49-F238E27FC236}">
                <a16:creationId xmlns:a16="http://schemas.microsoft.com/office/drawing/2014/main" id="{E7B50BB8-8C1F-C551-B7CF-4362DF4BE0A0}"/>
              </a:ext>
            </a:extLst>
          </p:cNvPr>
          <p:cNvSpPr/>
          <p:nvPr/>
        </p:nvSpPr>
        <p:spPr>
          <a:xfrm>
            <a:off x="12530591" y="0"/>
            <a:ext cx="4110349" cy="6319777"/>
          </a:xfrm>
          <a:prstGeom prst="rect">
            <a:avLst/>
          </a:prstGeom>
          <a:gradFill>
            <a:gsLst>
              <a:gs pos="100000">
                <a:schemeClr val="tx2"/>
              </a:gs>
              <a:gs pos="23000">
                <a:srgbClr val="060E21">
                  <a:alpha val="55000"/>
                </a:srgbClr>
              </a:gs>
            </a:gsLst>
            <a:lin ang="4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2489" b="0" i="0" u="none" strike="noStrike" kern="1200" cap="none" spc="0" normalizeH="0" baseline="0" noProof="0">
              <a:ln>
                <a:noFill/>
              </a:ln>
              <a:solidFill>
                <a:srgbClr val="FFFFFF"/>
              </a:solidFill>
              <a:effectLst/>
              <a:uLnTx/>
              <a:uFillTx/>
              <a:latin typeface="Montserrat Light" panose="02020603050405020304"/>
              <a:ea typeface="+mn-ea"/>
              <a:cs typeface="+mn-cs"/>
            </a:endParaRPr>
          </a:p>
        </p:txBody>
      </p:sp>
      <p:sp>
        <p:nvSpPr>
          <p:cNvPr id="32223" name="Rectangle 32222">
            <a:extLst>
              <a:ext uri="{FF2B5EF4-FFF2-40B4-BE49-F238E27FC236}">
                <a16:creationId xmlns:a16="http://schemas.microsoft.com/office/drawing/2014/main" id="{3AFE91DD-8EDA-1D47-21D8-66641B145F7E}"/>
              </a:ext>
            </a:extLst>
          </p:cNvPr>
          <p:cNvSpPr/>
          <p:nvPr/>
        </p:nvSpPr>
        <p:spPr>
          <a:xfrm>
            <a:off x="16642911" y="0"/>
            <a:ext cx="4110349" cy="6319777"/>
          </a:xfrm>
          <a:prstGeom prst="rect">
            <a:avLst/>
          </a:prstGeom>
          <a:gradFill>
            <a:gsLst>
              <a:gs pos="100000">
                <a:schemeClr val="tx2"/>
              </a:gs>
              <a:gs pos="23000">
                <a:srgbClr val="060E21">
                  <a:alpha val="55000"/>
                </a:srgbClr>
              </a:gs>
            </a:gsLst>
            <a:lin ang="4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2489" b="0" i="0" u="none" strike="noStrike" kern="1200" cap="none" spc="0" normalizeH="0" baseline="0" noProof="0">
              <a:ln>
                <a:noFill/>
              </a:ln>
              <a:solidFill>
                <a:srgbClr val="FFFFFF"/>
              </a:solidFill>
              <a:effectLst/>
              <a:uLnTx/>
              <a:uFillTx/>
              <a:latin typeface="Montserrat Light" panose="02020603050405020304"/>
              <a:ea typeface="+mn-ea"/>
              <a:cs typeface="+mn-cs"/>
            </a:endParaRPr>
          </a:p>
        </p:txBody>
      </p:sp>
      <p:sp>
        <p:nvSpPr>
          <p:cNvPr id="32224" name="Rectangle 32223">
            <a:extLst>
              <a:ext uri="{FF2B5EF4-FFF2-40B4-BE49-F238E27FC236}">
                <a16:creationId xmlns:a16="http://schemas.microsoft.com/office/drawing/2014/main" id="{5088D562-AAD3-EDBF-B0BF-508EF57E850E}"/>
              </a:ext>
            </a:extLst>
          </p:cNvPr>
          <p:cNvSpPr/>
          <p:nvPr/>
        </p:nvSpPr>
        <p:spPr>
          <a:xfrm>
            <a:off x="20753260" y="0"/>
            <a:ext cx="4110349" cy="6319777"/>
          </a:xfrm>
          <a:prstGeom prst="rect">
            <a:avLst/>
          </a:prstGeom>
          <a:gradFill>
            <a:gsLst>
              <a:gs pos="100000">
                <a:schemeClr val="tx2"/>
              </a:gs>
              <a:gs pos="23000">
                <a:srgbClr val="060E21">
                  <a:alpha val="55000"/>
                </a:srgbClr>
              </a:gs>
            </a:gsLst>
            <a:lin ang="4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2489" b="0" i="0" u="none" strike="noStrike" kern="1200" cap="none" spc="0" normalizeH="0" baseline="0" noProof="0">
              <a:ln>
                <a:noFill/>
              </a:ln>
              <a:solidFill>
                <a:srgbClr val="FFFFFF"/>
              </a:solidFill>
              <a:effectLst/>
              <a:uLnTx/>
              <a:uFillTx/>
              <a:latin typeface="Montserrat Light" panose="02020603050405020304"/>
              <a:ea typeface="+mn-ea"/>
              <a:cs typeface="+mn-cs"/>
            </a:endParaRPr>
          </a:p>
        </p:txBody>
      </p:sp>
      <p:sp>
        <p:nvSpPr>
          <p:cNvPr id="32225" name="Rectangle 32224">
            <a:extLst>
              <a:ext uri="{FF2B5EF4-FFF2-40B4-BE49-F238E27FC236}">
                <a16:creationId xmlns:a16="http://schemas.microsoft.com/office/drawing/2014/main" id="{5E0DD187-7828-B8E5-B14B-ABDCCEF36A27}"/>
              </a:ext>
            </a:extLst>
          </p:cNvPr>
          <p:cNvSpPr/>
          <p:nvPr/>
        </p:nvSpPr>
        <p:spPr>
          <a:xfrm>
            <a:off x="24863609" y="0"/>
            <a:ext cx="4110349" cy="6319777"/>
          </a:xfrm>
          <a:prstGeom prst="rect">
            <a:avLst/>
          </a:prstGeom>
          <a:gradFill>
            <a:gsLst>
              <a:gs pos="100000">
                <a:schemeClr val="tx2"/>
              </a:gs>
              <a:gs pos="23000">
                <a:srgbClr val="060E21">
                  <a:alpha val="55000"/>
                </a:srgbClr>
              </a:gs>
            </a:gsLst>
            <a:lin ang="4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2489" b="0" i="0" u="none" strike="noStrike" kern="1200" cap="none" spc="0" normalizeH="0" baseline="0" noProof="0">
              <a:ln>
                <a:noFill/>
              </a:ln>
              <a:solidFill>
                <a:srgbClr val="FFFFFF"/>
              </a:solidFill>
              <a:effectLst/>
              <a:uLnTx/>
              <a:uFillTx/>
              <a:latin typeface="Montserrat Light" panose="02020603050405020304"/>
              <a:ea typeface="+mn-ea"/>
              <a:cs typeface="+mn-cs"/>
            </a:endParaRPr>
          </a:p>
        </p:txBody>
      </p:sp>
      <p:pic>
        <p:nvPicPr>
          <p:cNvPr id="32226" name="Graphic 32225">
            <a:extLst>
              <a:ext uri="{FF2B5EF4-FFF2-40B4-BE49-F238E27FC236}">
                <a16:creationId xmlns:a16="http://schemas.microsoft.com/office/drawing/2014/main" id="{9E5CB7C8-F85C-DA60-E6F2-0D53B1DB5F09}"/>
              </a:ext>
            </a:extLst>
          </p:cNvPr>
          <p:cNvPicPr>
            <a:picLocks noChangeAspect="1"/>
          </p:cNvPicPr>
          <p:nvPr/>
        </p:nvPicPr>
        <p:blipFill>
          <a:blip r:embed="rId17">
            <a:extLst>
              <a:ext uri="{96DAC541-7B7A-43D3-8B79-37D633B846F1}">
                <asvg:svgBlip xmlns:asvg="http://schemas.microsoft.com/office/drawing/2016/SVG/main" r:embed="rId18"/>
              </a:ext>
            </a:extLst>
          </a:blip>
          <a:srcRect/>
          <a:stretch/>
        </p:blipFill>
        <p:spPr>
          <a:xfrm>
            <a:off x="13351581" y="798874"/>
            <a:ext cx="2286000" cy="2286000"/>
          </a:xfrm>
          <a:prstGeom prst="rect">
            <a:avLst/>
          </a:prstGeom>
        </p:spPr>
      </p:pic>
      <p:pic>
        <p:nvPicPr>
          <p:cNvPr id="32227" name="Graphic 32226">
            <a:extLst>
              <a:ext uri="{FF2B5EF4-FFF2-40B4-BE49-F238E27FC236}">
                <a16:creationId xmlns:a16="http://schemas.microsoft.com/office/drawing/2014/main" id="{9CFD0051-F595-C5BD-715B-47859533081D}"/>
              </a:ext>
            </a:extLst>
          </p:cNvPr>
          <p:cNvPicPr>
            <a:picLocks noChangeAspect="1"/>
          </p:cNvPicPr>
          <p:nvPr/>
        </p:nvPicPr>
        <p:blipFill>
          <a:blip r:embed="rId19">
            <a:extLst>
              <a:ext uri="{96DAC541-7B7A-43D3-8B79-37D633B846F1}">
                <asvg:svgBlip xmlns:asvg="http://schemas.microsoft.com/office/drawing/2016/SVG/main" r:embed="rId20"/>
              </a:ext>
            </a:extLst>
          </a:blip>
          <a:srcRect/>
          <a:stretch/>
        </p:blipFill>
        <p:spPr>
          <a:xfrm>
            <a:off x="1460763" y="3971874"/>
            <a:ext cx="1005840" cy="1005840"/>
          </a:xfrm>
          <a:prstGeom prst="rect">
            <a:avLst/>
          </a:prstGeom>
        </p:spPr>
      </p:pic>
      <p:pic>
        <p:nvPicPr>
          <p:cNvPr id="32228" name="Graphic 32227">
            <a:extLst>
              <a:ext uri="{FF2B5EF4-FFF2-40B4-BE49-F238E27FC236}">
                <a16:creationId xmlns:a16="http://schemas.microsoft.com/office/drawing/2014/main" id="{DAEA47E0-72D5-69F7-CA80-21C157C4C8D9}"/>
              </a:ext>
            </a:extLst>
          </p:cNvPr>
          <p:cNvPicPr>
            <a:picLocks noChangeAspect="1"/>
          </p:cNvPicPr>
          <p:nvPr/>
        </p:nvPicPr>
        <p:blipFill>
          <a:blip r:embed="rId21">
            <a:extLst>
              <a:ext uri="{96DAC541-7B7A-43D3-8B79-37D633B846F1}">
                <asvg:svgBlip xmlns:asvg="http://schemas.microsoft.com/office/drawing/2016/SVG/main" r:embed="rId22"/>
              </a:ext>
            </a:extLst>
          </a:blip>
          <a:srcRect/>
          <a:stretch/>
        </p:blipFill>
        <p:spPr>
          <a:xfrm>
            <a:off x="21667405" y="798874"/>
            <a:ext cx="2286000" cy="2286000"/>
          </a:xfrm>
          <a:prstGeom prst="rect">
            <a:avLst/>
          </a:prstGeom>
        </p:spPr>
      </p:pic>
      <p:pic>
        <p:nvPicPr>
          <p:cNvPr id="32229" name="Graphic 32228">
            <a:extLst>
              <a:ext uri="{FF2B5EF4-FFF2-40B4-BE49-F238E27FC236}">
                <a16:creationId xmlns:a16="http://schemas.microsoft.com/office/drawing/2014/main" id="{BAF707F3-7B5E-1041-F50D-369D36FDD56A}"/>
              </a:ext>
            </a:extLst>
          </p:cNvPr>
          <p:cNvPicPr>
            <a:picLocks noChangeAspect="1"/>
          </p:cNvPicPr>
          <p:nvPr/>
        </p:nvPicPr>
        <p:blipFill>
          <a:blip r:embed="rId23">
            <a:extLst>
              <a:ext uri="{96DAC541-7B7A-43D3-8B79-37D633B846F1}">
                <asvg:svgBlip xmlns:asvg="http://schemas.microsoft.com/office/drawing/2016/SVG/main" r:embed="rId24"/>
              </a:ext>
            </a:extLst>
          </a:blip>
          <a:srcRect/>
          <a:stretch/>
        </p:blipFill>
        <p:spPr>
          <a:xfrm>
            <a:off x="6916136" y="689161"/>
            <a:ext cx="2286000" cy="2286000"/>
          </a:xfrm>
          <a:prstGeom prst="rect">
            <a:avLst/>
          </a:prstGeom>
        </p:spPr>
      </p:pic>
      <p:sp>
        <p:nvSpPr>
          <p:cNvPr id="32230" name="Title 1">
            <a:extLst>
              <a:ext uri="{FF2B5EF4-FFF2-40B4-BE49-F238E27FC236}">
                <a16:creationId xmlns:a16="http://schemas.microsoft.com/office/drawing/2014/main" id="{CC29EB70-D4BB-EFAC-FD76-057D648EF2BB}"/>
              </a:ext>
            </a:extLst>
          </p:cNvPr>
          <p:cNvSpPr txBox="1">
            <a:spLocks/>
          </p:cNvSpPr>
          <p:nvPr/>
        </p:nvSpPr>
        <p:spPr>
          <a:xfrm>
            <a:off x="12507213" y="3142062"/>
            <a:ext cx="4133727" cy="1233294"/>
          </a:xfrm>
          <a:prstGeom prst="rect">
            <a:avLst/>
          </a:prstGeom>
        </p:spPr>
        <p:txBody>
          <a:bodyPr anchor="ctr"/>
          <a:lstStyle>
            <a:lvl1pPr algn="l" defTabSz="914377" rtl="0" eaLnBrk="1" latinLnBrk="0" hangingPunct="1">
              <a:lnSpc>
                <a:spcPct val="90000"/>
              </a:lnSpc>
              <a:spcBef>
                <a:spcPct val="0"/>
              </a:spcBef>
              <a:buNone/>
              <a:defRPr sz="3200" b="1" i="0" kern="1200">
                <a:solidFill>
                  <a:schemeClr val="bg1"/>
                </a:solidFill>
                <a:latin typeface="+mj-lt"/>
                <a:ea typeface="+mj-ea"/>
                <a:cs typeface="+mj-cs"/>
              </a:defRPr>
            </a:lvl1pPr>
          </a:lstStyle>
          <a:p>
            <a:pPr marL="0" marR="0" lvl="0" indent="0" algn="ctr" defTabSz="914377" rtl="0" eaLnBrk="1" fontAlgn="auto" latinLnBrk="0" hangingPunct="1">
              <a:lnSpc>
                <a:spcPct val="90000"/>
              </a:lnSpc>
              <a:spcBef>
                <a:spcPct val="0"/>
              </a:spcBef>
              <a:spcAft>
                <a:spcPts val="0"/>
              </a:spcAft>
              <a:buClrTx/>
              <a:buSzTx/>
              <a:buFontTx/>
              <a:buNone/>
              <a:tabLst/>
              <a:defRPr/>
            </a:pPr>
            <a:r>
              <a:rPr kumimoji="0" lang="en-US" sz="2800" b="1" i="0" u="none" strike="noStrike" kern="1200" cap="none" spc="400" normalizeH="0" baseline="0" noProof="0" dirty="0">
                <a:ln>
                  <a:noFill/>
                </a:ln>
                <a:solidFill>
                  <a:schemeClr val="accent6"/>
                </a:solidFill>
                <a:effectLst/>
                <a:uLnTx/>
                <a:uFillTx/>
                <a:latin typeface="Montserrat Bold" panose="020B0604020202020204"/>
                <a:ea typeface="+mj-ea"/>
                <a:cs typeface="+mj-cs"/>
              </a:rPr>
              <a:t>BETTER </a:t>
            </a:r>
          </a:p>
          <a:p>
            <a:pPr marL="0" marR="0" lvl="0" indent="0" algn="ctr" defTabSz="914377" rtl="0" eaLnBrk="1" fontAlgn="auto" latinLnBrk="0" hangingPunct="1">
              <a:lnSpc>
                <a:spcPct val="90000"/>
              </a:lnSpc>
              <a:spcBef>
                <a:spcPct val="0"/>
              </a:spcBef>
              <a:spcAft>
                <a:spcPts val="0"/>
              </a:spcAft>
              <a:buClrTx/>
              <a:buSzTx/>
              <a:buFontTx/>
              <a:buNone/>
              <a:tabLst/>
              <a:defRPr/>
            </a:pPr>
            <a:r>
              <a:rPr kumimoji="0" lang="en-US" sz="2800" b="1" i="0" u="none" strike="noStrike" kern="1200" cap="none" spc="400" normalizeH="0" baseline="0" noProof="0" dirty="0">
                <a:ln>
                  <a:noFill/>
                </a:ln>
                <a:solidFill>
                  <a:schemeClr val="accent6"/>
                </a:solidFill>
                <a:effectLst/>
                <a:uLnTx/>
                <a:uFillTx/>
                <a:latin typeface="Montserrat Bold" panose="020B0604020202020204"/>
                <a:ea typeface="+mj-ea"/>
                <a:cs typeface="+mj-cs"/>
              </a:rPr>
              <a:t>SERVE</a:t>
            </a:r>
            <a:r>
              <a:rPr lang="en-US" sz="2800" spc="400" dirty="0">
                <a:solidFill>
                  <a:schemeClr val="accent6"/>
                </a:solidFill>
                <a:latin typeface="Montserrat Bold" panose="020B0604020202020204"/>
              </a:rPr>
              <a:t> SMALL </a:t>
            </a:r>
          </a:p>
          <a:p>
            <a:pPr marL="0" marR="0" lvl="0" indent="0" algn="ctr" defTabSz="914377" rtl="0" eaLnBrk="1" fontAlgn="auto" latinLnBrk="0" hangingPunct="1">
              <a:lnSpc>
                <a:spcPct val="90000"/>
              </a:lnSpc>
              <a:spcBef>
                <a:spcPct val="0"/>
              </a:spcBef>
              <a:spcAft>
                <a:spcPts val="0"/>
              </a:spcAft>
              <a:buClrTx/>
              <a:buSzTx/>
              <a:buFontTx/>
              <a:buNone/>
              <a:tabLst/>
              <a:defRPr/>
            </a:pPr>
            <a:r>
              <a:rPr lang="en-US" sz="2800" spc="400" dirty="0">
                <a:solidFill>
                  <a:schemeClr val="accent6"/>
                </a:solidFill>
                <a:latin typeface="Montserrat Bold" panose="020B0604020202020204"/>
              </a:rPr>
              <a:t>BUSINESSES</a:t>
            </a:r>
            <a:endParaRPr kumimoji="0" lang="en-US" sz="2800" b="1" i="0" u="none" strike="noStrike" kern="1200" cap="none" spc="400" normalizeH="0" baseline="0" noProof="0" dirty="0">
              <a:ln>
                <a:noFill/>
              </a:ln>
              <a:solidFill>
                <a:schemeClr val="accent6"/>
              </a:solidFill>
              <a:effectLst/>
              <a:uLnTx/>
              <a:uFillTx/>
              <a:latin typeface="Montserrat Bold" panose="020B0604020202020204"/>
              <a:ea typeface="+mj-ea"/>
              <a:cs typeface="+mj-cs"/>
            </a:endParaRPr>
          </a:p>
        </p:txBody>
      </p:sp>
      <p:sp>
        <p:nvSpPr>
          <p:cNvPr id="32231" name="Title 1">
            <a:extLst>
              <a:ext uri="{FF2B5EF4-FFF2-40B4-BE49-F238E27FC236}">
                <a16:creationId xmlns:a16="http://schemas.microsoft.com/office/drawing/2014/main" id="{CE96D3D6-A403-AC3D-F7BF-9EC806FD84D9}"/>
              </a:ext>
            </a:extLst>
          </p:cNvPr>
          <p:cNvSpPr txBox="1">
            <a:spLocks/>
          </p:cNvSpPr>
          <p:nvPr/>
        </p:nvSpPr>
        <p:spPr>
          <a:xfrm>
            <a:off x="16651196" y="3142062"/>
            <a:ext cx="4133727" cy="1233294"/>
          </a:xfrm>
          <a:prstGeom prst="rect">
            <a:avLst/>
          </a:prstGeom>
        </p:spPr>
        <p:txBody>
          <a:bodyPr anchor="ctr"/>
          <a:lstStyle>
            <a:lvl1pPr algn="l" defTabSz="914377" rtl="0" eaLnBrk="1" latinLnBrk="0" hangingPunct="1">
              <a:lnSpc>
                <a:spcPct val="90000"/>
              </a:lnSpc>
              <a:spcBef>
                <a:spcPct val="0"/>
              </a:spcBef>
              <a:buNone/>
              <a:defRPr sz="3200" b="1" i="0" kern="1200">
                <a:solidFill>
                  <a:schemeClr val="bg1"/>
                </a:solidFill>
                <a:latin typeface="+mj-lt"/>
                <a:ea typeface="+mj-ea"/>
                <a:cs typeface="+mj-cs"/>
              </a:defRPr>
            </a:lvl1pPr>
          </a:lstStyle>
          <a:p>
            <a:pPr marL="0" marR="0" lvl="0" indent="0" algn="ctr" defTabSz="914377" rtl="0" eaLnBrk="1" fontAlgn="auto" latinLnBrk="0" hangingPunct="1">
              <a:lnSpc>
                <a:spcPct val="90000"/>
              </a:lnSpc>
              <a:spcBef>
                <a:spcPct val="0"/>
              </a:spcBef>
              <a:spcAft>
                <a:spcPts val="0"/>
              </a:spcAft>
              <a:buClrTx/>
              <a:buSzTx/>
              <a:buFontTx/>
              <a:buNone/>
              <a:tabLst/>
              <a:defRPr/>
            </a:pPr>
            <a:r>
              <a:rPr kumimoji="0" lang="en-US" sz="2800" b="1" i="0" u="none" strike="noStrike" kern="1200" cap="none" spc="400" normalizeH="0" baseline="0" noProof="0" dirty="0">
                <a:ln>
                  <a:noFill/>
                </a:ln>
                <a:solidFill>
                  <a:schemeClr val="accent4"/>
                </a:solidFill>
                <a:effectLst/>
                <a:uLnTx/>
                <a:uFillTx/>
                <a:latin typeface="Montserrat Bold" panose="020B0604020202020204"/>
                <a:ea typeface="+mj-ea"/>
                <a:cs typeface="+mj-cs"/>
              </a:rPr>
              <a:t>OFFER </a:t>
            </a:r>
            <a:r>
              <a:rPr lang="en-US" sz="2800" spc="400" dirty="0">
                <a:solidFill>
                  <a:schemeClr val="accent4"/>
                </a:solidFill>
                <a:latin typeface="Montserrat Bold" panose="020B0604020202020204"/>
              </a:rPr>
              <a:t>OTHER</a:t>
            </a:r>
          </a:p>
          <a:p>
            <a:pPr marL="0" marR="0" lvl="0" indent="0" algn="ctr" defTabSz="914377" rtl="0" eaLnBrk="1" fontAlgn="auto" latinLnBrk="0" hangingPunct="1">
              <a:lnSpc>
                <a:spcPct val="90000"/>
              </a:lnSpc>
              <a:spcBef>
                <a:spcPct val="0"/>
              </a:spcBef>
              <a:spcAft>
                <a:spcPts val="0"/>
              </a:spcAft>
              <a:buClrTx/>
              <a:buSzTx/>
              <a:buFontTx/>
              <a:buNone/>
              <a:tabLst/>
              <a:defRPr/>
            </a:pPr>
            <a:r>
              <a:rPr kumimoji="0" lang="en-US" sz="2800" b="1" i="0" u="none" strike="noStrike" kern="1200" cap="none" spc="400" normalizeH="0" baseline="0" noProof="0" dirty="0">
                <a:ln>
                  <a:noFill/>
                </a:ln>
                <a:solidFill>
                  <a:schemeClr val="accent4"/>
                </a:solidFill>
                <a:effectLst/>
                <a:uLnTx/>
                <a:uFillTx/>
                <a:latin typeface="Montserrat Bold" panose="020B0604020202020204"/>
                <a:ea typeface="+mj-ea"/>
                <a:cs typeface="+mj-cs"/>
              </a:rPr>
              <a:t>SOLUTIONS</a:t>
            </a:r>
          </a:p>
        </p:txBody>
      </p:sp>
      <p:sp>
        <p:nvSpPr>
          <p:cNvPr id="32232" name="Title 1">
            <a:extLst>
              <a:ext uri="{FF2B5EF4-FFF2-40B4-BE49-F238E27FC236}">
                <a16:creationId xmlns:a16="http://schemas.microsoft.com/office/drawing/2014/main" id="{24552316-721D-709B-3E6E-5E577A681DE7}"/>
              </a:ext>
            </a:extLst>
          </p:cNvPr>
          <p:cNvSpPr txBox="1">
            <a:spLocks/>
          </p:cNvSpPr>
          <p:nvPr/>
        </p:nvSpPr>
        <p:spPr>
          <a:xfrm>
            <a:off x="20753260" y="3142062"/>
            <a:ext cx="4110349" cy="1233294"/>
          </a:xfrm>
          <a:prstGeom prst="rect">
            <a:avLst/>
          </a:prstGeom>
        </p:spPr>
        <p:txBody>
          <a:bodyPr anchor="ctr"/>
          <a:lstStyle>
            <a:lvl1pPr algn="l" defTabSz="914377" rtl="0" eaLnBrk="1" latinLnBrk="0" hangingPunct="1">
              <a:lnSpc>
                <a:spcPct val="90000"/>
              </a:lnSpc>
              <a:spcBef>
                <a:spcPct val="0"/>
              </a:spcBef>
              <a:buNone/>
              <a:defRPr sz="3200" b="1" i="0" kern="1200">
                <a:solidFill>
                  <a:schemeClr val="bg1"/>
                </a:solidFill>
                <a:latin typeface="+mj-lt"/>
                <a:ea typeface="+mj-ea"/>
                <a:cs typeface="+mj-cs"/>
              </a:defRPr>
            </a:lvl1pPr>
          </a:lstStyle>
          <a:p>
            <a:pPr marL="0" marR="0" lvl="0" indent="0" algn="ctr" defTabSz="914377" rtl="0" eaLnBrk="1" fontAlgn="auto" latinLnBrk="0" hangingPunct="1">
              <a:lnSpc>
                <a:spcPct val="90000"/>
              </a:lnSpc>
              <a:spcBef>
                <a:spcPct val="0"/>
              </a:spcBef>
              <a:spcAft>
                <a:spcPts val="0"/>
              </a:spcAft>
              <a:buClrTx/>
              <a:buSzTx/>
              <a:buFontTx/>
              <a:buNone/>
              <a:tabLst/>
              <a:defRPr/>
            </a:pPr>
            <a:r>
              <a:rPr kumimoji="0" lang="en-US" sz="2800" b="1" i="0" u="none" strike="noStrike" kern="1200" cap="none" spc="400" normalizeH="0" baseline="0" noProof="0" dirty="0">
                <a:ln>
                  <a:noFill/>
                </a:ln>
                <a:solidFill>
                  <a:srgbClr val="95D4E9"/>
                </a:solidFill>
                <a:effectLst/>
                <a:uLnTx/>
                <a:uFillTx/>
                <a:latin typeface="Montserrat Bold" panose="020B0604020202020204"/>
                <a:ea typeface="+mj-ea"/>
                <a:cs typeface="+mj-cs"/>
              </a:rPr>
              <a:t>BUILD &amp; RETAIN RELATIONSHIPS</a:t>
            </a:r>
          </a:p>
        </p:txBody>
      </p:sp>
      <p:sp>
        <p:nvSpPr>
          <p:cNvPr id="32233" name="Title 1">
            <a:extLst>
              <a:ext uri="{FF2B5EF4-FFF2-40B4-BE49-F238E27FC236}">
                <a16:creationId xmlns:a16="http://schemas.microsoft.com/office/drawing/2014/main" id="{632170B4-CC05-B674-92A3-3ABF1F1AE6E4}"/>
              </a:ext>
            </a:extLst>
          </p:cNvPr>
          <p:cNvSpPr txBox="1">
            <a:spLocks/>
          </p:cNvSpPr>
          <p:nvPr/>
        </p:nvSpPr>
        <p:spPr>
          <a:xfrm>
            <a:off x="24895273" y="3142062"/>
            <a:ext cx="4078686" cy="1233294"/>
          </a:xfrm>
          <a:prstGeom prst="rect">
            <a:avLst/>
          </a:prstGeom>
        </p:spPr>
        <p:txBody>
          <a:bodyPr anchor="ctr"/>
          <a:lstStyle>
            <a:lvl1pPr algn="l" defTabSz="914377" rtl="0" eaLnBrk="1" latinLnBrk="0" hangingPunct="1">
              <a:lnSpc>
                <a:spcPct val="90000"/>
              </a:lnSpc>
              <a:spcBef>
                <a:spcPct val="0"/>
              </a:spcBef>
              <a:buNone/>
              <a:defRPr sz="3200" b="1" i="0" kern="1200">
                <a:solidFill>
                  <a:schemeClr val="bg1"/>
                </a:solidFill>
                <a:latin typeface="+mj-lt"/>
                <a:ea typeface="+mj-ea"/>
                <a:cs typeface="+mj-cs"/>
              </a:defRPr>
            </a:lvl1pPr>
          </a:lstStyle>
          <a:p>
            <a:pPr marL="0" marR="0" lvl="0" indent="0" algn="ctr" defTabSz="914377" rtl="0" eaLnBrk="1" fontAlgn="auto" latinLnBrk="0" hangingPunct="1">
              <a:lnSpc>
                <a:spcPct val="90000"/>
              </a:lnSpc>
              <a:spcBef>
                <a:spcPct val="0"/>
              </a:spcBef>
              <a:spcAft>
                <a:spcPts val="0"/>
              </a:spcAft>
              <a:buClrTx/>
              <a:buSzTx/>
              <a:buFontTx/>
              <a:buNone/>
              <a:tabLst/>
              <a:defRPr/>
            </a:pPr>
            <a:r>
              <a:rPr kumimoji="0" lang="en-US" sz="2800" b="1" i="0" u="none" strike="noStrike" kern="1200" cap="none" spc="400" normalizeH="0" baseline="0" noProof="0" dirty="0">
                <a:ln>
                  <a:noFill/>
                </a:ln>
                <a:solidFill>
                  <a:schemeClr val="accent1"/>
                </a:solidFill>
                <a:effectLst/>
                <a:uLnTx/>
                <a:uFillTx/>
                <a:latin typeface="Montserrat Bold" panose="020B0604020202020204"/>
                <a:ea typeface="+mj-ea"/>
                <a:cs typeface="+mj-cs"/>
              </a:rPr>
              <a:t>CREATE </a:t>
            </a:r>
          </a:p>
          <a:p>
            <a:pPr marL="0" marR="0" lvl="0" indent="0" algn="ctr" defTabSz="914377" rtl="0" eaLnBrk="1" fontAlgn="auto" latinLnBrk="0" hangingPunct="1">
              <a:lnSpc>
                <a:spcPct val="90000"/>
              </a:lnSpc>
              <a:spcBef>
                <a:spcPct val="0"/>
              </a:spcBef>
              <a:spcAft>
                <a:spcPts val="0"/>
              </a:spcAft>
              <a:buClrTx/>
              <a:buSzTx/>
              <a:buFontTx/>
              <a:buNone/>
              <a:tabLst/>
              <a:defRPr/>
            </a:pPr>
            <a:r>
              <a:rPr kumimoji="0" lang="en-US" sz="2800" b="1" i="0" u="none" strike="noStrike" kern="1200" cap="none" spc="400" normalizeH="0" baseline="0" noProof="0" dirty="0">
                <a:ln>
                  <a:noFill/>
                </a:ln>
                <a:solidFill>
                  <a:schemeClr val="accent1"/>
                </a:solidFill>
                <a:effectLst/>
                <a:uLnTx/>
                <a:uFillTx/>
                <a:latin typeface="Montserrat Bold" panose="020B0604020202020204"/>
                <a:ea typeface="+mj-ea"/>
                <a:cs typeface="+mj-cs"/>
              </a:rPr>
              <a:t>LONG-TERM GROWTH</a:t>
            </a:r>
          </a:p>
        </p:txBody>
      </p:sp>
      <p:sp>
        <p:nvSpPr>
          <p:cNvPr id="32234" name="TextBox 115">
            <a:extLst>
              <a:ext uri="{FF2B5EF4-FFF2-40B4-BE49-F238E27FC236}">
                <a16:creationId xmlns:a16="http://schemas.microsoft.com/office/drawing/2014/main" id="{A65EB8A4-7EB8-02EC-9F4C-E53D8DCDFE3F}"/>
              </a:ext>
            </a:extLst>
          </p:cNvPr>
          <p:cNvSpPr txBox="1">
            <a:spLocks noChangeArrowheads="1"/>
          </p:cNvSpPr>
          <p:nvPr/>
        </p:nvSpPr>
        <p:spPr bwMode="auto">
          <a:xfrm>
            <a:off x="13077255" y="4527064"/>
            <a:ext cx="2995613" cy="1077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685800" indent="-22860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marL="0" marR="0" lvl="0" indent="0" algn="ctr" defTabSz="914377"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en-US" altLang="ru-RU" sz="1600" b="0" i="0" u="none" strike="noStrike" kern="1200" cap="none" spc="0" normalizeH="0" baseline="0" noProof="0" dirty="0">
                <a:ln>
                  <a:noFill/>
                </a:ln>
                <a:solidFill>
                  <a:srgbClr val="FFFFFF"/>
                </a:solidFill>
                <a:effectLst/>
                <a:uLnTx/>
                <a:uFillTx/>
                <a:latin typeface="Montserrat" pitchFamily="2" charset="77"/>
                <a:ea typeface="+mn-ea"/>
                <a:cs typeface="Arial" panose="020B0604020202020204" pitchFamily="34" charset="0"/>
              </a:rPr>
              <a:t>Customers that are too small for traditional merchant solutions now have tools for success</a:t>
            </a:r>
            <a:endParaRPr kumimoji="0" lang="ru-RU" altLang="ru-RU" sz="1400" b="0" i="0" u="none" strike="noStrike" kern="1200" cap="none" spc="0" normalizeH="0" baseline="0" noProof="0" dirty="0">
              <a:ln>
                <a:noFill/>
              </a:ln>
              <a:solidFill>
                <a:srgbClr val="FFFFFF"/>
              </a:solidFill>
              <a:effectLst/>
              <a:uLnTx/>
              <a:uFillTx/>
              <a:latin typeface="Montserrat" pitchFamily="2" charset="77"/>
              <a:ea typeface="+mn-ea"/>
              <a:cs typeface="Arial" panose="020B0604020202020204" pitchFamily="34" charset="0"/>
            </a:endParaRPr>
          </a:p>
        </p:txBody>
      </p:sp>
      <p:sp>
        <p:nvSpPr>
          <p:cNvPr id="32235" name="TextBox 115">
            <a:extLst>
              <a:ext uri="{FF2B5EF4-FFF2-40B4-BE49-F238E27FC236}">
                <a16:creationId xmlns:a16="http://schemas.microsoft.com/office/drawing/2014/main" id="{7AB47EFD-F213-5583-8AA3-8243B6528F36}"/>
              </a:ext>
            </a:extLst>
          </p:cNvPr>
          <p:cNvSpPr txBox="1">
            <a:spLocks noChangeArrowheads="1"/>
          </p:cNvSpPr>
          <p:nvPr/>
        </p:nvSpPr>
        <p:spPr bwMode="auto">
          <a:xfrm>
            <a:off x="17350166" y="4527064"/>
            <a:ext cx="2735785" cy="1077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685800" indent="-22860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marL="0" marR="0" lvl="0" indent="0" algn="ctr" defTabSz="914377"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en-US" altLang="ru-RU" sz="1600" b="0" i="0" u="none" strike="noStrike" kern="1200" cap="none" spc="0" normalizeH="0" baseline="0" noProof="0" dirty="0">
                <a:ln>
                  <a:noFill/>
                </a:ln>
                <a:solidFill>
                  <a:srgbClr val="FFFFFF"/>
                </a:solidFill>
                <a:effectLst/>
                <a:uLnTx/>
                <a:uFillTx/>
                <a:latin typeface="Montserrat" pitchFamily="2" charset="77"/>
                <a:ea typeface="+mn-ea"/>
                <a:cs typeface="Arial" panose="020B0604020202020204" pitchFamily="34" charset="0"/>
              </a:rPr>
              <a:t>Autobooks serves as an efficient alternative to other non-bank providers</a:t>
            </a:r>
            <a:endParaRPr kumimoji="0" lang="ru-RU" altLang="ru-RU" sz="1400" b="0" i="0" u="none" strike="noStrike" kern="1200" cap="none" spc="0" normalizeH="0" baseline="0" noProof="0" dirty="0">
              <a:ln>
                <a:noFill/>
              </a:ln>
              <a:solidFill>
                <a:srgbClr val="FFFFFF"/>
              </a:solidFill>
              <a:effectLst/>
              <a:uLnTx/>
              <a:uFillTx/>
              <a:latin typeface="Montserrat" pitchFamily="2" charset="77"/>
              <a:ea typeface="+mn-ea"/>
              <a:cs typeface="Arial" panose="020B0604020202020204" pitchFamily="34" charset="0"/>
            </a:endParaRPr>
          </a:p>
        </p:txBody>
      </p:sp>
      <p:sp>
        <p:nvSpPr>
          <p:cNvPr id="32236" name="TextBox 115">
            <a:extLst>
              <a:ext uri="{FF2B5EF4-FFF2-40B4-BE49-F238E27FC236}">
                <a16:creationId xmlns:a16="http://schemas.microsoft.com/office/drawing/2014/main" id="{CA2FB09F-6775-21E2-6462-FDC3AD450B36}"/>
              </a:ext>
            </a:extLst>
          </p:cNvPr>
          <p:cNvSpPr txBox="1">
            <a:spLocks noChangeArrowheads="1"/>
          </p:cNvSpPr>
          <p:nvPr/>
        </p:nvSpPr>
        <p:spPr bwMode="auto">
          <a:xfrm>
            <a:off x="21405804" y="4650175"/>
            <a:ext cx="2731099"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685800" indent="-22860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marL="0" marR="0" lvl="0" indent="0" algn="ctr" defTabSz="914377"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en-US" altLang="ru-RU" sz="1600" b="0" i="0" u="none" strike="noStrike" kern="1200" cap="none" spc="0" normalizeH="0" baseline="0" noProof="0" dirty="0">
                <a:ln>
                  <a:noFill/>
                </a:ln>
                <a:solidFill>
                  <a:srgbClr val="FFFFFF"/>
                </a:solidFill>
                <a:effectLst/>
                <a:uLnTx/>
                <a:uFillTx/>
                <a:latin typeface="Montserrat" pitchFamily="2" charset="77"/>
                <a:ea typeface="+mn-ea"/>
                <a:cs typeface="Arial" panose="020B0604020202020204" pitchFamily="34" charset="0"/>
              </a:rPr>
              <a:t>Develop relationships and decrease customer turnover</a:t>
            </a:r>
            <a:endParaRPr kumimoji="0" lang="ru-RU" altLang="ru-RU" sz="1400" b="0" i="0" u="none" strike="noStrike" kern="1200" cap="none" spc="0" normalizeH="0" baseline="0" noProof="0" dirty="0">
              <a:ln>
                <a:noFill/>
              </a:ln>
              <a:solidFill>
                <a:srgbClr val="FFFFFF"/>
              </a:solidFill>
              <a:effectLst/>
              <a:uLnTx/>
              <a:uFillTx/>
              <a:latin typeface="Montserrat" pitchFamily="2" charset="77"/>
              <a:ea typeface="+mn-ea"/>
              <a:cs typeface="Arial" panose="020B0604020202020204" pitchFamily="34" charset="0"/>
            </a:endParaRPr>
          </a:p>
        </p:txBody>
      </p:sp>
      <p:sp>
        <p:nvSpPr>
          <p:cNvPr id="32237" name="TextBox 115">
            <a:extLst>
              <a:ext uri="{FF2B5EF4-FFF2-40B4-BE49-F238E27FC236}">
                <a16:creationId xmlns:a16="http://schemas.microsoft.com/office/drawing/2014/main" id="{AB769B8C-80F8-7411-3C1F-B98A6918BF42}"/>
              </a:ext>
            </a:extLst>
          </p:cNvPr>
          <p:cNvSpPr txBox="1">
            <a:spLocks noChangeArrowheads="1"/>
          </p:cNvSpPr>
          <p:nvPr/>
        </p:nvSpPr>
        <p:spPr bwMode="auto">
          <a:xfrm>
            <a:off x="25432388" y="4527064"/>
            <a:ext cx="3004456" cy="1077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685800" indent="-22860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marL="0" marR="0" lvl="0" indent="0" algn="ctr" defTabSz="914377"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en-US" altLang="ru-RU" sz="1600" b="0" i="0" u="none" strike="noStrike" kern="1200" cap="none" spc="0" normalizeH="0" baseline="0" noProof="0" dirty="0">
                <a:ln>
                  <a:noFill/>
                </a:ln>
                <a:solidFill>
                  <a:srgbClr val="FFFFFF"/>
                </a:solidFill>
                <a:effectLst/>
                <a:uLnTx/>
                <a:uFillTx/>
                <a:latin typeface="Montserrat" pitchFamily="2" charset="77"/>
                <a:ea typeface="+mn-ea"/>
                <a:cs typeface="Arial" panose="020B0604020202020204" pitchFamily="34" charset="0"/>
              </a:rPr>
              <a:t>Increase deposits, non-interest fee income, lending opportunities, and  cross-selling opportunities</a:t>
            </a:r>
          </a:p>
        </p:txBody>
      </p:sp>
      <p:pic>
        <p:nvPicPr>
          <p:cNvPr id="32238" name="Graphic 32237">
            <a:extLst>
              <a:ext uri="{FF2B5EF4-FFF2-40B4-BE49-F238E27FC236}">
                <a16:creationId xmlns:a16="http://schemas.microsoft.com/office/drawing/2014/main" id="{3AB38EBC-32C4-6876-A3F5-C27F9B40DFDE}"/>
              </a:ext>
            </a:extLst>
          </p:cNvPr>
          <p:cNvPicPr>
            <a:picLocks noChangeAspect="1"/>
          </p:cNvPicPr>
          <p:nvPr/>
        </p:nvPicPr>
        <p:blipFill>
          <a:blip r:embed="rId25">
            <a:extLst>
              <a:ext uri="{96DAC541-7B7A-43D3-8B79-37D633B846F1}">
                <asvg:svgBlip xmlns:asvg="http://schemas.microsoft.com/office/drawing/2016/SVG/main" r:embed="rId26"/>
              </a:ext>
            </a:extLst>
          </a:blip>
          <a:srcRect/>
          <a:stretch/>
        </p:blipFill>
        <p:spPr>
          <a:xfrm>
            <a:off x="2468574" y="3971874"/>
            <a:ext cx="1003302" cy="1003302"/>
          </a:xfrm>
          <a:prstGeom prst="rect">
            <a:avLst/>
          </a:prstGeom>
        </p:spPr>
      </p:pic>
      <p:pic>
        <p:nvPicPr>
          <p:cNvPr id="21" name="Graphic 20">
            <a:extLst>
              <a:ext uri="{FF2B5EF4-FFF2-40B4-BE49-F238E27FC236}">
                <a16:creationId xmlns:a16="http://schemas.microsoft.com/office/drawing/2014/main" id="{766C6A96-8417-53AC-23BE-E25C1A1BCA44}"/>
              </a:ext>
            </a:extLst>
          </p:cNvPr>
          <p:cNvPicPr>
            <a:picLocks noChangeAspect="1"/>
          </p:cNvPicPr>
          <p:nvPr/>
        </p:nvPicPr>
        <p:blipFill>
          <a:blip r:embed="rId27">
            <a:extLst>
              <a:ext uri="{96DAC541-7B7A-43D3-8B79-37D633B846F1}">
                <asvg:svgBlip xmlns:asvg="http://schemas.microsoft.com/office/drawing/2016/SVG/main" r:embed="rId28"/>
              </a:ext>
            </a:extLst>
          </a:blip>
          <a:stretch>
            <a:fillRect/>
          </a:stretch>
        </p:blipFill>
        <p:spPr>
          <a:xfrm>
            <a:off x="17732466" y="882273"/>
            <a:ext cx="2286000" cy="2286000"/>
          </a:xfrm>
          <a:prstGeom prst="rect">
            <a:avLst/>
          </a:prstGeom>
        </p:spPr>
      </p:pic>
    </p:spTree>
    <p:extLst>
      <p:ext uri="{BB962C8B-B14F-4D97-AF65-F5344CB8AC3E}">
        <p14:creationId xmlns:p14="http://schemas.microsoft.com/office/powerpoint/2010/main" val="1166984291"/>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976" name="Google Shape;1237;p6">
            <a:extLst>
              <a:ext uri="{FF2B5EF4-FFF2-40B4-BE49-F238E27FC236}">
                <a16:creationId xmlns:a16="http://schemas.microsoft.com/office/drawing/2014/main" id="{1D2E03DE-4314-238A-75EE-6B6ED66E3C3B}"/>
              </a:ext>
            </a:extLst>
          </p:cNvPr>
          <p:cNvSpPr/>
          <p:nvPr/>
        </p:nvSpPr>
        <p:spPr>
          <a:xfrm rot="-5400000" flipH="1">
            <a:off x="7434961" y="2106892"/>
            <a:ext cx="6858000" cy="2644216"/>
          </a:xfrm>
          <a:custGeom>
            <a:avLst/>
            <a:gdLst/>
            <a:ahLst/>
            <a:cxnLst/>
            <a:rect l="l" t="t" r="r" b="b"/>
            <a:pathLst>
              <a:path w="487680" h="144631" extrusionOk="0">
                <a:moveTo>
                  <a:pt x="0" y="144631"/>
                </a:moveTo>
                <a:lnTo>
                  <a:pt x="487680" y="144033"/>
                </a:lnTo>
                <a:lnTo>
                  <a:pt x="487680" y="0"/>
                </a:lnTo>
                <a:lnTo>
                  <a:pt x="0" y="75901"/>
                </a:lnTo>
                <a:close/>
              </a:path>
            </a:pathLst>
          </a:custGeom>
          <a:gradFill>
            <a:gsLst>
              <a:gs pos="100000">
                <a:srgbClr val="060E21">
                  <a:alpha val="20000"/>
                </a:srgbClr>
              </a:gs>
              <a:gs pos="33000">
                <a:schemeClr val="tx2">
                  <a:alpha val="66641"/>
                </a:schemeClr>
              </a:gs>
            </a:gsLst>
            <a:lin ang="0" scaled="0"/>
          </a:gradFill>
          <a:ln>
            <a:noFill/>
          </a:ln>
        </p:spPr>
      </p:sp>
      <p:pic>
        <p:nvPicPr>
          <p:cNvPr id="35" name="Graphic 34">
            <a:extLst>
              <a:ext uri="{FF2B5EF4-FFF2-40B4-BE49-F238E27FC236}">
                <a16:creationId xmlns:a16="http://schemas.microsoft.com/office/drawing/2014/main" id="{77183104-7918-394B-0A8C-B5CADD15CA37}"/>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rot="8406613">
            <a:off x="15425988" y="-2861285"/>
            <a:ext cx="2056978" cy="1588786"/>
          </a:xfrm>
          <a:prstGeom prst="rect">
            <a:avLst/>
          </a:prstGeom>
        </p:spPr>
      </p:pic>
      <p:sp>
        <p:nvSpPr>
          <p:cNvPr id="31749" name="Rectangle 60">
            <a:extLst>
              <a:ext uri="{FF2B5EF4-FFF2-40B4-BE49-F238E27FC236}">
                <a16:creationId xmlns:a16="http://schemas.microsoft.com/office/drawing/2014/main" id="{04FAB9C3-B4C5-42C3-BEF6-BBB142E267A9}"/>
              </a:ext>
            </a:extLst>
          </p:cNvPr>
          <p:cNvSpPr>
            <a:spLocks noChangeArrowheads="1"/>
          </p:cNvSpPr>
          <p:nvPr/>
        </p:nvSpPr>
        <p:spPr bwMode="auto">
          <a:xfrm>
            <a:off x="1433831" y="-1906035"/>
            <a:ext cx="2313133" cy="615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marL="0" marR="0" lvl="0" indent="0" algn="ctr" defTabSz="914377"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en-US" altLang="ru-RU" sz="2000" b="1" i="0" u="none" strike="noStrike" kern="1200" cap="none" spc="0" normalizeH="0" baseline="0" noProof="0">
                <a:ln>
                  <a:noFill/>
                </a:ln>
                <a:solidFill>
                  <a:srgbClr val="A2A9AD"/>
                </a:solidFill>
                <a:effectLst/>
                <a:uLnTx/>
                <a:uFillTx/>
                <a:latin typeface="Montserrat" pitchFamily="2" charset="77"/>
                <a:ea typeface="+mn-ea"/>
                <a:cs typeface="+mn-cs"/>
              </a:rPr>
              <a:t>Better serve</a:t>
            </a:r>
          </a:p>
          <a:p>
            <a:pPr marL="0" marR="0" lvl="0" indent="0" algn="ctr" defTabSz="914377"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en-US" altLang="ru-RU" sz="2000" b="1" i="0" u="none" strike="noStrike" kern="1200" cap="none" spc="0" normalizeH="0" baseline="0" noProof="0">
                <a:ln>
                  <a:noFill/>
                </a:ln>
                <a:solidFill>
                  <a:srgbClr val="A2A9AD"/>
                </a:solidFill>
                <a:effectLst/>
                <a:uLnTx/>
                <a:uFillTx/>
                <a:latin typeface="Montserrat" pitchFamily="2" charset="77"/>
                <a:ea typeface="+mn-ea"/>
                <a:cs typeface="+mn-cs"/>
              </a:rPr>
              <a:t>Small Businesses</a:t>
            </a:r>
            <a:endParaRPr kumimoji="0" lang="ru-RU" altLang="ru-RU" sz="2000" b="1" i="0" u="none" strike="noStrike" kern="1200" cap="none" spc="0" normalizeH="0" baseline="0" noProof="0">
              <a:ln>
                <a:noFill/>
              </a:ln>
              <a:solidFill>
                <a:srgbClr val="A2A9AD"/>
              </a:solidFill>
              <a:effectLst/>
              <a:uLnTx/>
              <a:uFillTx/>
              <a:latin typeface="Montserrat" pitchFamily="2" charset="77"/>
              <a:ea typeface="+mn-ea"/>
              <a:cs typeface="+mn-cs"/>
            </a:endParaRPr>
          </a:p>
        </p:txBody>
      </p:sp>
      <p:sp>
        <p:nvSpPr>
          <p:cNvPr id="31751" name="Rectangle 60">
            <a:extLst>
              <a:ext uri="{FF2B5EF4-FFF2-40B4-BE49-F238E27FC236}">
                <a16:creationId xmlns:a16="http://schemas.microsoft.com/office/drawing/2014/main" id="{2CACBA3E-533C-4014-9831-EC2A887B6054}"/>
              </a:ext>
            </a:extLst>
          </p:cNvPr>
          <p:cNvSpPr>
            <a:spLocks noChangeArrowheads="1"/>
          </p:cNvSpPr>
          <p:nvPr/>
        </p:nvSpPr>
        <p:spPr bwMode="auto">
          <a:xfrm>
            <a:off x="3976756" y="-1906036"/>
            <a:ext cx="1619565" cy="615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marL="0" marR="0" lvl="0" indent="0" algn="ctr" defTabSz="914377"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en-US" altLang="ru-RU" sz="2000" b="1" i="0" u="none" strike="noStrike" kern="1200" cap="none" spc="0" normalizeH="0" baseline="0" noProof="0">
                <a:ln>
                  <a:noFill/>
                </a:ln>
                <a:solidFill>
                  <a:srgbClr val="F3E503"/>
                </a:solidFill>
                <a:effectLst/>
                <a:uLnTx/>
                <a:uFillTx/>
                <a:latin typeface="Montserrat" pitchFamily="2" charset="77"/>
                <a:ea typeface="+mn-ea"/>
                <a:cs typeface="+mn-cs"/>
              </a:rPr>
              <a:t>Offer other</a:t>
            </a:r>
          </a:p>
          <a:p>
            <a:pPr marL="0" marR="0" lvl="0" indent="0" algn="ctr" defTabSz="914377"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en-US" altLang="ru-RU" sz="2000" b="1" i="0" u="none" strike="noStrike" kern="1200" cap="none" spc="0" normalizeH="0" baseline="0" noProof="0">
                <a:ln>
                  <a:noFill/>
                </a:ln>
                <a:solidFill>
                  <a:srgbClr val="F3E503"/>
                </a:solidFill>
                <a:effectLst/>
                <a:uLnTx/>
                <a:uFillTx/>
                <a:latin typeface="Montserrat" pitchFamily="2" charset="77"/>
                <a:ea typeface="+mn-ea"/>
                <a:cs typeface="+mn-cs"/>
              </a:rPr>
              <a:t>solutions</a:t>
            </a:r>
            <a:endParaRPr kumimoji="0" lang="ru-RU" altLang="ru-RU" sz="2000" b="1" i="0" u="none" strike="noStrike" kern="1200" cap="none" spc="0" normalizeH="0" baseline="0" noProof="0">
              <a:ln>
                <a:noFill/>
              </a:ln>
              <a:solidFill>
                <a:srgbClr val="F3E503"/>
              </a:solidFill>
              <a:effectLst/>
              <a:uLnTx/>
              <a:uFillTx/>
              <a:latin typeface="Montserrat" pitchFamily="2" charset="77"/>
              <a:ea typeface="+mn-ea"/>
              <a:cs typeface="+mn-cs"/>
            </a:endParaRPr>
          </a:p>
        </p:txBody>
      </p:sp>
      <p:sp>
        <p:nvSpPr>
          <p:cNvPr id="31753" name="Rectangle 60">
            <a:extLst>
              <a:ext uri="{FF2B5EF4-FFF2-40B4-BE49-F238E27FC236}">
                <a16:creationId xmlns:a16="http://schemas.microsoft.com/office/drawing/2014/main" id="{DD68A98B-715F-4021-9793-A895F9964C38}"/>
              </a:ext>
            </a:extLst>
          </p:cNvPr>
          <p:cNvSpPr>
            <a:spLocks noChangeArrowheads="1"/>
          </p:cNvSpPr>
          <p:nvPr/>
        </p:nvSpPr>
        <p:spPr bwMode="auto">
          <a:xfrm>
            <a:off x="5905824" y="-1906035"/>
            <a:ext cx="1982915" cy="615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marL="0" marR="0" lvl="0" indent="0" algn="ctr" defTabSz="914377"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en-US" altLang="ru-RU" sz="2000" b="1" i="0" u="none" strike="noStrike" kern="1200" cap="none" spc="0" normalizeH="0" baseline="0" noProof="0">
                <a:ln>
                  <a:noFill/>
                </a:ln>
                <a:solidFill>
                  <a:srgbClr val="95D4E9"/>
                </a:solidFill>
                <a:effectLst/>
                <a:uLnTx/>
                <a:uFillTx/>
                <a:latin typeface="Montserrat" pitchFamily="2" charset="77"/>
                <a:ea typeface="+mn-ea"/>
                <a:cs typeface="+mn-cs"/>
              </a:rPr>
              <a:t>Build &amp; Retain </a:t>
            </a:r>
          </a:p>
          <a:p>
            <a:pPr marL="0" marR="0" lvl="0" indent="0" algn="ctr" defTabSz="914377"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en-US" altLang="ru-RU" sz="2000" b="1" i="0" u="none" strike="noStrike" kern="1200" cap="none" spc="0" normalizeH="0" baseline="0" noProof="0">
                <a:ln>
                  <a:noFill/>
                </a:ln>
                <a:solidFill>
                  <a:srgbClr val="95D4E9"/>
                </a:solidFill>
                <a:effectLst/>
                <a:uLnTx/>
                <a:uFillTx/>
                <a:latin typeface="Montserrat" pitchFamily="2" charset="77"/>
                <a:ea typeface="+mn-ea"/>
                <a:cs typeface="+mn-cs"/>
              </a:rPr>
              <a:t>Relationships</a:t>
            </a:r>
            <a:endParaRPr kumimoji="0" lang="ru-RU" altLang="ru-RU" sz="2000" b="1" i="0" u="none" strike="noStrike" kern="1200" cap="none" spc="0" normalizeH="0" baseline="0" noProof="0">
              <a:ln>
                <a:noFill/>
              </a:ln>
              <a:solidFill>
                <a:srgbClr val="95D4E9"/>
              </a:solidFill>
              <a:effectLst/>
              <a:uLnTx/>
              <a:uFillTx/>
              <a:latin typeface="Montserrat" pitchFamily="2" charset="77"/>
              <a:ea typeface="+mn-ea"/>
              <a:cs typeface="+mn-cs"/>
            </a:endParaRPr>
          </a:p>
        </p:txBody>
      </p:sp>
      <p:sp>
        <p:nvSpPr>
          <p:cNvPr id="31755" name="Rectangle 60">
            <a:extLst>
              <a:ext uri="{FF2B5EF4-FFF2-40B4-BE49-F238E27FC236}">
                <a16:creationId xmlns:a16="http://schemas.microsoft.com/office/drawing/2014/main" id="{E612D659-FEED-44AA-8A32-E159360880D8}"/>
              </a:ext>
            </a:extLst>
          </p:cNvPr>
          <p:cNvSpPr>
            <a:spLocks noChangeArrowheads="1"/>
          </p:cNvSpPr>
          <p:nvPr/>
        </p:nvSpPr>
        <p:spPr bwMode="auto">
          <a:xfrm>
            <a:off x="8302990" y="-1906035"/>
            <a:ext cx="1481175" cy="615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marL="0" marR="0" lvl="0" indent="0" algn="ctr" defTabSz="914377"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en-US" altLang="ru-RU" sz="2000" b="1" i="0" u="none" strike="noStrike" kern="1200" cap="none" spc="0" normalizeH="0" baseline="0" noProof="0">
                <a:ln>
                  <a:noFill/>
                </a:ln>
                <a:solidFill>
                  <a:srgbClr val="008AAB"/>
                </a:solidFill>
                <a:effectLst/>
                <a:uLnTx/>
                <a:uFillTx/>
                <a:latin typeface="Montserrat" pitchFamily="2" charset="77"/>
                <a:ea typeface="+mn-ea"/>
                <a:cs typeface="+mn-cs"/>
              </a:rPr>
              <a:t>Long-Term</a:t>
            </a:r>
          </a:p>
          <a:p>
            <a:pPr marL="0" marR="0" lvl="0" indent="0" algn="ctr" defTabSz="914377"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en-US" altLang="ru-RU" sz="2000" b="1" i="0" u="none" strike="noStrike" kern="1200" cap="none" spc="0" normalizeH="0" baseline="0" noProof="0">
                <a:ln>
                  <a:noFill/>
                </a:ln>
                <a:solidFill>
                  <a:srgbClr val="008AAB"/>
                </a:solidFill>
                <a:effectLst/>
                <a:uLnTx/>
                <a:uFillTx/>
                <a:latin typeface="Montserrat" pitchFamily="2" charset="77"/>
                <a:ea typeface="+mn-ea"/>
                <a:cs typeface="+mn-cs"/>
              </a:rPr>
              <a:t>Growth</a:t>
            </a:r>
            <a:endParaRPr kumimoji="0" lang="ru-RU" altLang="ru-RU" sz="2000" b="1" i="0" u="none" strike="noStrike" kern="1200" cap="none" spc="0" normalizeH="0" baseline="0" noProof="0">
              <a:ln>
                <a:noFill/>
              </a:ln>
              <a:solidFill>
                <a:srgbClr val="008AAB"/>
              </a:solidFill>
              <a:effectLst/>
              <a:uLnTx/>
              <a:uFillTx/>
              <a:latin typeface="Montserrat" pitchFamily="2" charset="77"/>
              <a:ea typeface="+mn-ea"/>
              <a:cs typeface="+mn-cs"/>
            </a:endParaRPr>
          </a:p>
        </p:txBody>
      </p:sp>
      <p:sp>
        <p:nvSpPr>
          <p:cNvPr id="12" name="Freeform 13">
            <a:extLst>
              <a:ext uri="{FF2B5EF4-FFF2-40B4-BE49-F238E27FC236}">
                <a16:creationId xmlns:a16="http://schemas.microsoft.com/office/drawing/2014/main" id="{D832724D-E57F-4288-8EC2-2C2DBF0A9A4E}"/>
              </a:ext>
            </a:extLst>
          </p:cNvPr>
          <p:cNvSpPr>
            <a:spLocks/>
          </p:cNvSpPr>
          <p:nvPr/>
        </p:nvSpPr>
        <p:spPr bwMode="auto">
          <a:xfrm>
            <a:off x="1681546" y="-2250370"/>
            <a:ext cx="8210551" cy="112713"/>
          </a:xfrm>
          <a:custGeom>
            <a:avLst/>
            <a:gdLst>
              <a:gd name="T0" fmla="*/ 727 w 732"/>
              <a:gd name="T1" fmla="*/ 10 h 10"/>
              <a:gd name="T2" fmla="*/ 5 w 732"/>
              <a:gd name="T3" fmla="*/ 10 h 10"/>
              <a:gd name="T4" fmla="*/ 0 w 732"/>
              <a:gd name="T5" fmla="*/ 5 h 10"/>
              <a:gd name="T6" fmla="*/ 5 w 732"/>
              <a:gd name="T7" fmla="*/ 0 h 10"/>
              <a:gd name="T8" fmla="*/ 727 w 732"/>
              <a:gd name="T9" fmla="*/ 0 h 10"/>
              <a:gd name="T10" fmla="*/ 732 w 732"/>
              <a:gd name="T11" fmla="*/ 5 h 10"/>
              <a:gd name="T12" fmla="*/ 727 w 732"/>
              <a:gd name="T13" fmla="*/ 10 h 10"/>
            </a:gdLst>
            <a:ahLst/>
            <a:cxnLst>
              <a:cxn ang="0">
                <a:pos x="T0" y="T1"/>
              </a:cxn>
              <a:cxn ang="0">
                <a:pos x="T2" y="T3"/>
              </a:cxn>
              <a:cxn ang="0">
                <a:pos x="T4" y="T5"/>
              </a:cxn>
              <a:cxn ang="0">
                <a:pos x="T6" y="T7"/>
              </a:cxn>
              <a:cxn ang="0">
                <a:pos x="T8" y="T9"/>
              </a:cxn>
              <a:cxn ang="0">
                <a:pos x="T10" y="T11"/>
              </a:cxn>
              <a:cxn ang="0">
                <a:pos x="T12" y="T13"/>
              </a:cxn>
            </a:cxnLst>
            <a:rect l="0" t="0" r="r" b="b"/>
            <a:pathLst>
              <a:path w="732" h="10">
                <a:moveTo>
                  <a:pt x="727" y="10"/>
                </a:moveTo>
                <a:cubicBezTo>
                  <a:pt x="5" y="10"/>
                  <a:pt x="5" y="10"/>
                  <a:pt x="5" y="10"/>
                </a:cubicBezTo>
                <a:cubicBezTo>
                  <a:pt x="2" y="10"/>
                  <a:pt x="0" y="8"/>
                  <a:pt x="0" y="5"/>
                </a:cubicBezTo>
                <a:cubicBezTo>
                  <a:pt x="0" y="2"/>
                  <a:pt x="2" y="0"/>
                  <a:pt x="5" y="0"/>
                </a:cubicBezTo>
                <a:cubicBezTo>
                  <a:pt x="727" y="0"/>
                  <a:pt x="727" y="0"/>
                  <a:pt x="727" y="0"/>
                </a:cubicBezTo>
                <a:cubicBezTo>
                  <a:pt x="729" y="0"/>
                  <a:pt x="732" y="2"/>
                  <a:pt x="732" y="5"/>
                </a:cubicBezTo>
                <a:cubicBezTo>
                  <a:pt x="732" y="8"/>
                  <a:pt x="729" y="10"/>
                  <a:pt x="727" y="10"/>
                </a:cubicBezTo>
                <a:close/>
              </a:path>
            </a:pathLst>
          </a:custGeom>
          <a:solidFill>
            <a:srgbClr val="CACAC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377" rtl="0" eaLnBrk="1" fontAlgn="auto" latinLnBrk="0" hangingPunct="1">
              <a:lnSpc>
                <a:spcPct val="100000"/>
              </a:lnSpc>
              <a:spcBef>
                <a:spcPts val="0"/>
              </a:spcBef>
              <a:spcAft>
                <a:spcPts val="0"/>
              </a:spcAft>
              <a:buClrTx/>
              <a:buSzTx/>
              <a:buFontTx/>
              <a:buNone/>
              <a:tabLst/>
              <a:defRPr/>
            </a:pPr>
            <a:endParaRPr kumimoji="0" lang="ru-RU" sz="1800" b="0" i="0" u="none" strike="noStrike" kern="1200" cap="none" spc="0" normalizeH="0" baseline="0" noProof="0">
              <a:ln>
                <a:noFill/>
              </a:ln>
              <a:solidFill>
                <a:srgbClr val="A2A9AD"/>
              </a:solidFill>
              <a:effectLst/>
              <a:uLnTx/>
              <a:uFillTx/>
              <a:latin typeface="Montserrat Light" panose="02020603050405020304"/>
              <a:ea typeface="+mn-ea"/>
              <a:cs typeface="+mn-cs"/>
            </a:endParaRPr>
          </a:p>
        </p:txBody>
      </p:sp>
      <p:grpSp>
        <p:nvGrpSpPr>
          <p:cNvPr id="27" name="Группа 26">
            <a:extLst>
              <a:ext uri="{FF2B5EF4-FFF2-40B4-BE49-F238E27FC236}">
                <a16:creationId xmlns:a16="http://schemas.microsoft.com/office/drawing/2014/main" id="{9C0C48BC-2C63-40D8-9BD3-DE2A51DBF936}"/>
              </a:ext>
            </a:extLst>
          </p:cNvPr>
          <p:cNvGrpSpPr/>
          <p:nvPr/>
        </p:nvGrpSpPr>
        <p:grpSpPr>
          <a:xfrm>
            <a:off x="3891347" y="-5028496"/>
            <a:ext cx="1704975" cy="3071813"/>
            <a:chOff x="4211638" y="1946276"/>
            <a:chExt cx="1704975" cy="3071813"/>
          </a:xfrm>
        </p:grpSpPr>
        <p:sp>
          <p:nvSpPr>
            <p:cNvPr id="6" name="Freeform 7">
              <a:extLst>
                <a:ext uri="{FF2B5EF4-FFF2-40B4-BE49-F238E27FC236}">
                  <a16:creationId xmlns:a16="http://schemas.microsoft.com/office/drawing/2014/main" id="{3B5E6528-8216-49B3-8099-622E2225CB3E}"/>
                </a:ext>
              </a:extLst>
            </p:cNvPr>
            <p:cNvSpPr>
              <a:spLocks/>
            </p:cNvSpPr>
            <p:nvPr/>
          </p:nvSpPr>
          <p:spPr bwMode="auto">
            <a:xfrm>
              <a:off x="4211638" y="1946276"/>
              <a:ext cx="1704975" cy="2393950"/>
            </a:xfrm>
            <a:custGeom>
              <a:avLst/>
              <a:gdLst>
                <a:gd name="T0" fmla="*/ 152 w 152"/>
                <a:gd name="T1" fmla="*/ 76 h 212"/>
                <a:gd name="T2" fmla="*/ 76 w 152"/>
                <a:gd name="T3" fmla="*/ 0 h 212"/>
                <a:gd name="T4" fmla="*/ 0 w 152"/>
                <a:gd name="T5" fmla="*/ 76 h 212"/>
                <a:gd name="T6" fmla="*/ 76 w 152"/>
                <a:gd name="T7" fmla="*/ 212 h 212"/>
                <a:gd name="T8" fmla="*/ 152 w 152"/>
                <a:gd name="T9" fmla="*/ 76 h 212"/>
              </a:gdLst>
              <a:ahLst/>
              <a:cxnLst>
                <a:cxn ang="0">
                  <a:pos x="T0" y="T1"/>
                </a:cxn>
                <a:cxn ang="0">
                  <a:pos x="T2" y="T3"/>
                </a:cxn>
                <a:cxn ang="0">
                  <a:pos x="T4" y="T5"/>
                </a:cxn>
                <a:cxn ang="0">
                  <a:pos x="T6" y="T7"/>
                </a:cxn>
                <a:cxn ang="0">
                  <a:pos x="T8" y="T9"/>
                </a:cxn>
              </a:cxnLst>
              <a:rect l="0" t="0" r="r" b="b"/>
              <a:pathLst>
                <a:path w="152" h="212">
                  <a:moveTo>
                    <a:pt x="152" y="76"/>
                  </a:moveTo>
                  <a:cubicBezTo>
                    <a:pt x="152" y="34"/>
                    <a:pt x="118" y="0"/>
                    <a:pt x="76" y="0"/>
                  </a:cubicBezTo>
                  <a:cubicBezTo>
                    <a:pt x="34" y="0"/>
                    <a:pt x="0" y="34"/>
                    <a:pt x="0" y="76"/>
                  </a:cubicBezTo>
                  <a:cubicBezTo>
                    <a:pt x="0" y="117"/>
                    <a:pt x="76" y="212"/>
                    <a:pt x="76" y="212"/>
                  </a:cubicBezTo>
                  <a:cubicBezTo>
                    <a:pt x="76" y="212"/>
                    <a:pt x="152" y="117"/>
                    <a:pt x="152" y="76"/>
                  </a:cubicBez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377" rtl="0" eaLnBrk="1" fontAlgn="auto" latinLnBrk="0" hangingPunct="1">
                <a:lnSpc>
                  <a:spcPct val="100000"/>
                </a:lnSpc>
                <a:spcBef>
                  <a:spcPts val="0"/>
                </a:spcBef>
                <a:spcAft>
                  <a:spcPts val="0"/>
                </a:spcAft>
                <a:buClrTx/>
                <a:buSzTx/>
                <a:buFontTx/>
                <a:buNone/>
                <a:tabLst/>
                <a:defRPr/>
              </a:pPr>
              <a:endParaRPr kumimoji="0" lang="ru-RU" sz="1800" b="0" i="0" u="none" strike="noStrike" kern="1200" cap="none" spc="0" normalizeH="0" baseline="0" noProof="0">
                <a:ln>
                  <a:noFill/>
                </a:ln>
                <a:solidFill>
                  <a:srgbClr val="5B6670"/>
                </a:solidFill>
                <a:effectLst/>
                <a:uLnTx/>
                <a:uFillTx/>
                <a:latin typeface="Montserrat Light" panose="02020603050405020304"/>
                <a:ea typeface="+mn-ea"/>
                <a:cs typeface="+mn-cs"/>
              </a:endParaRPr>
            </a:p>
          </p:txBody>
        </p:sp>
        <p:sp>
          <p:nvSpPr>
            <p:cNvPr id="7" name="Oval 8">
              <a:extLst>
                <a:ext uri="{FF2B5EF4-FFF2-40B4-BE49-F238E27FC236}">
                  <a16:creationId xmlns:a16="http://schemas.microsoft.com/office/drawing/2014/main" id="{370989D7-B50A-4413-AE52-C1830BB58621}"/>
                </a:ext>
              </a:extLst>
            </p:cNvPr>
            <p:cNvSpPr>
              <a:spLocks noChangeArrowheads="1"/>
            </p:cNvSpPr>
            <p:nvPr/>
          </p:nvSpPr>
          <p:spPr bwMode="auto">
            <a:xfrm>
              <a:off x="4457700" y="2193926"/>
              <a:ext cx="1211263" cy="1209675"/>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377" rtl="0" eaLnBrk="1" fontAlgn="auto" latinLnBrk="0" hangingPunct="1">
                <a:lnSpc>
                  <a:spcPct val="100000"/>
                </a:lnSpc>
                <a:spcBef>
                  <a:spcPts val="0"/>
                </a:spcBef>
                <a:spcAft>
                  <a:spcPts val="0"/>
                </a:spcAft>
                <a:buClrTx/>
                <a:buSzTx/>
                <a:buFontTx/>
                <a:buNone/>
                <a:tabLst/>
                <a:defRPr/>
              </a:pPr>
              <a:endParaRPr kumimoji="0" lang="ru-RU" sz="1800" b="0" i="0" u="none" strike="noStrike" kern="1200" cap="none" spc="0" normalizeH="0" baseline="0" noProof="0">
                <a:ln>
                  <a:noFill/>
                </a:ln>
                <a:solidFill>
                  <a:srgbClr val="5B6670"/>
                </a:solidFill>
                <a:effectLst/>
                <a:uLnTx/>
                <a:uFillTx/>
                <a:latin typeface="Montserrat Light" panose="02020603050405020304"/>
                <a:ea typeface="+mn-ea"/>
                <a:cs typeface="+mn-cs"/>
              </a:endParaRPr>
            </a:p>
          </p:txBody>
        </p:sp>
        <p:sp>
          <p:nvSpPr>
            <p:cNvPr id="15" name="Oval 16">
              <a:extLst>
                <a:ext uri="{FF2B5EF4-FFF2-40B4-BE49-F238E27FC236}">
                  <a16:creationId xmlns:a16="http://schemas.microsoft.com/office/drawing/2014/main" id="{1618E0F8-6196-4B4E-9454-1E0B4F5A1DA6}"/>
                </a:ext>
              </a:extLst>
            </p:cNvPr>
            <p:cNvSpPr>
              <a:spLocks noChangeArrowheads="1"/>
            </p:cNvSpPr>
            <p:nvPr/>
          </p:nvSpPr>
          <p:spPr bwMode="auto">
            <a:xfrm>
              <a:off x="4827588" y="4543426"/>
              <a:ext cx="471488" cy="474663"/>
            </a:xfrm>
            <a:prstGeom prst="ellipse">
              <a:avLst/>
            </a:pr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377" rtl="0" eaLnBrk="1" fontAlgn="auto" latinLnBrk="0" hangingPunct="1">
                <a:lnSpc>
                  <a:spcPct val="100000"/>
                </a:lnSpc>
                <a:spcBef>
                  <a:spcPts val="0"/>
                </a:spcBef>
                <a:spcAft>
                  <a:spcPts val="0"/>
                </a:spcAft>
                <a:buClrTx/>
                <a:buSzTx/>
                <a:buFontTx/>
                <a:buNone/>
                <a:tabLst/>
                <a:defRPr/>
              </a:pPr>
              <a:endParaRPr kumimoji="0" lang="ru-RU" sz="1800" b="0" i="0" u="none" strike="noStrike" kern="1200" cap="none" spc="0" normalizeH="0" baseline="0" noProof="0">
                <a:ln>
                  <a:noFill/>
                </a:ln>
                <a:solidFill>
                  <a:srgbClr val="5B6670"/>
                </a:solidFill>
                <a:effectLst/>
                <a:uLnTx/>
                <a:uFillTx/>
                <a:latin typeface="Montserrat Light" panose="02020603050405020304"/>
                <a:ea typeface="+mn-ea"/>
                <a:cs typeface="+mn-cs"/>
              </a:endParaRPr>
            </a:p>
          </p:txBody>
        </p:sp>
        <p:sp>
          <p:nvSpPr>
            <p:cNvPr id="16" name="Oval 17">
              <a:extLst>
                <a:ext uri="{FF2B5EF4-FFF2-40B4-BE49-F238E27FC236}">
                  <a16:creationId xmlns:a16="http://schemas.microsoft.com/office/drawing/2014/main" id="{CA837792-4E78-4512-88BE-64FA168816B3}"/>
                </a:ext>
              </a:extLst>
            </p:cNvPr>
            <p:cNvSpPr>
              <a:spLocks noChangeArrowheads="1"/>
            </p:cNvSpPr>
            <p:nvPr/>
          </p:nvSpPr>
          <p:spPr bwMode="auto">
            <a:xfrm>
              <a:off x="4951413" y="4679951"/>
              <a:ext cx="212725" cy="214313"/>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377" rtl="0" eaLnBrk="1" fontAlgn="auto" latinLnBrk="0" hangingPunct="1">
                <a:lnSpc>
                  <a:spcPct val="100000"/>
                </a:lnSpc>
                <a:spcBef>
                  <a:spcPts val="0"/>
                </a:spcBef>
                <a:spcAft>
                  <a:spcPts val="0"/>
                </a:spcAft>
                <a:buClrTx/>
                <a:buSzTx/>
                <a:buFontTx/>
                <a:buNone/>
                <a:tabLst/>
                <a:defRPr/>
              </a:pPr>
              <a:endParaRPr kumimoji="0" lang="ru-RU" sz="1800" b="0" i="0" u="none" strike="noStrike" kern="1200" cap="none" spc="0" normalizeH="0" baseline="0" noProof="0">
                <a:ln>
                  <a:noFill/>
                </a:ln>
                <a:solidFill>
                  <a:srgbClr val="5B6670"/>
                </a:solidFill>
                <a:effectLst/>
                <a:uLnTx/>
                <a:uFillTx/>
                <a:latin typeface="Montserrat Light" panose="02020603050405020304"/>
                <a:ea typeface="+mn-ea"/>
                <a:cs typeface="+mn-cs"/>
              </a:endParaRPr>
            </a:p>
          </p:txBody>
        </p:sp>
      </p:grpSp>
      <p:grpSp>
        <p:nvGrpSpPr>
          <p:cNvPr id="28" name="Группа 27">
            <a:extLst>
              <a:ext uri="{FF2B5EF4-FFF2-40B4-BE49-F238E27FC236}">
                <a16:creationId xmlns:a16="http://schemas.microsoft.com/office/drawing/2014/main" id="{7C2ED68A-4DDA-4625-8486-8CA1502AC883}"/>
              </a:ext>
            </a:extLst>
          </p:cNvPr>
          <p:cNvGrpSpPr/>
          <p:nvPr/>
        </p:nvGrpSpPr>
        <p:grpSpPr>
          <a:xfrm>
            <a:off x="6043997" y="-5028496"/>
            <a:ext cx="1693863" cy="3071813"/>
            <a:chOff x="6364288" y="1946276"/>
            <a:chExt cx="1693863" cy="3071813"/>
          </a:xfrm>
        </p:grpSpPr>
        <p:sp>
          <p:nvSpPr>
            <p:cNvPr id="8" name="Freeform 9">
              <a:extLst>
                <a:ext uri="{FF2B5EF4-FFF2-40B4-BE49-F238E27FC236}">
                  <a16:creationId xmlns:a16="http://schemas.microsoft.com/office/drawing/2014/main" id="{242FCDBB-B3DD-4436-9B49-B6E2E7B68D34}"/>
                </a:ext>
              </a:extLst>
            </p:cNvPr>
            <p:cNvSpPr>
              <a:spLocks/>
            </p:cNvSpPr>
            <p:nvPr/>
          </p:nvSpPr>
          <p:spPr bwMode="auto">
            <a:xfrm>
              <a:off x="6364288" y="1946276"/>
              <a:ext cx="1693863" cy="2393950"/>
            </a:xfrm>
            <a:custGeom>
              <a:avLst/>
              <a:gdLst>
                <a:gd name="T0" fmla="*/ 151 w 151"/>
                <a:gd name="T1" fmla="*/ 76 h 212"/>
                <a:gd name="T2" fmla="*/ 76 w 151"/>
                <a:gd name="T3" fmla="*/ 0 h 212"/>
                <a:gd name="T4" fmla="*/ 0 w 151"/>
                <a:gd name="T5" fmla="*/ 76 h 212"/>
                <a:gd name="T6" fmla="*/ 76 w 151"/>
                <a:gd name="T7" fmla="*/ 212 h 212"/>
                <a:gd name="T8" fmla="*/ 151 w 151"/>
                <a:gd name="T9" fmla="*/ 76 h 212"/>
              </a:gdLst>
              <a:ahLst/>
              <a:cxnLst>
                <a:cxn ang="0">
                  <a:pos x="T0" y="T1"/>
                </a:cxn>
                <a:cxn ang="0">
                  <a:pos x="T2" y="T3"/>
                </a:cxn>
                <a:cxn ang="0">
                  <a:pos x="T4" y="T5"/>
                </a:cxn>
                <a:cxn ang="0">
                  <a:pos x="T6" y="T7"/>
                </a:cxn>
                <a:cxn ang="0">
                  <a:pos x="T8" y="T9"/>
                </a:cxn>
              </a:cxnLst>
              <a:rect l="0" t="0" r="r" b="b"/>
              <a:pathLst>
                <a:path w="151" h="212">
                  <a:moveTo>
                    <a:pt x="151" y="76"/>
                  </a:moveTo>
                  <a:cubicBezTo>
                    <a:pt x="151" y="34"/>
                    <a:pt x="117" y="0"/>
                    <a:pt x="76" y="0"/>
                  </a:cubicBezTo>
                  <a:cubicBezTo>
                    <a:pt x="34" y="0"/>
                    <a:pt x="0" y="34"/>
                    <a:pt x="0" y="76"/>
                  </a:cubicBezTo>
                  <a:cubicBezTo>
                    <a:pt x="0" y="117"/>
                    <a:pt x="76" y="212"/>
                    <a:pt x="76" y="212"/>
                  </a:cubicBezTo>
                  <a:cubicBezTo>
                    <a:pt x="76" y="212"/>
                    <a:pt x="151" y="117"/>
                    <a:pt x="151" y="76"/>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377" rtl="0" eaLnBrk="1" fontAlgn="auto" latinLnBrk="0" hangingPunct="1">
                <a:lnSpc>
                  <a:spcPct val="100000"/>
                </a:lnSpc>
                <a:spcBef>
                  <a:spcPts val="0"/>
                </a:spcBef>
                <a:spcAft>
                  <a:spcPts val="0"/>
                </a:spcAft>
                <a:buClrTx/>
                <a:buSzTx/>
                <a:buFontTx/>
                <a:buNone/>
                <a:tabLst/>
                <a:defRPr/>
              </a:pPr>
              <a:endParaRPr kumimoji="0" lang="ru-RU" sz="1800" b="0" i="0" u="none" strike="noStrike" kern="1200" cap="none" spc="0" normalizeH="0" baseline="0" noProof="0">
                <a:ln>
                  <a:noFill/>
                </a:ln>
                <a:solidFill>
                  <a:srgbClr val="5B6670"/>
                </a:solidFill>
                <a:effectLst/>
                <a:uLnTx/>
                <a:uFillTx/>
                <a:latin typeface="Montserrat Light" panose="02020603050405020304"/>
                <a:ea typeface="+mn-ea"/>
                <a:cs typeface="+mn-cs"/>
              </a:endParaRPr>
            </a:p>
          </p:txBody>
        </p:sp>
        <p:sp>
          <p:nvSpPr>
            <p:cNvPr id="9" name="Oval 10">
              <a:extLst>
                <a:ext uri="{FF2B5EF4-FFF2-40B4-BE49-F238E27FC236}">
                  <a16:creationId xmlns:a16="http://schemas.microsoft.com/office/drawing/2014/main" id="{AE47CF91-ADE8-4367-AAAA-3810D0E9C212}"/>
                </a:ext>
              </a:extLst>
            </p:cNvPr>
            <p:cNvSpPr>
              <a:spLocks noChangeArrowheads="1"/>
            </p:cNvSpPr>
            <p:nvPr/>
          </p:nvSpPr>
          <p:spPr bwMode="auto">
            <a:xfrm>
              <a:off x="6611938" y="2193926"/>
              <a:ext cx="1211263" cy="1209675"/>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377" rtl="0" eaLnBrk="1" fontAlgn="auto" latinLnBrk="0" hangingPunct="1">
                <a:lnSpc>
                  <a:spcPct val="100000"/>
                </a:lnSpc>
                <a:spcBef>
                  <a:spcPts val="0"/>
                </a:spcBef>
                <a:spcAft>
                  <a:spcPts val="0"/>
                </a:spcAft>
                <a:buClrTx/>
                <a:buSzTx/>
                <a:buFontTx/>
                <a:buNone/>
                <a:tabLst/>
                <a:defRPr/>
              </a:pPr>
              <a:endParaRPr kumimoji="0" lang="ru-RU" sz="1800" b="0" i="0" u="none" strike="noStrike" kern="1200" cap="none" spc="0" normalizeH="0" baseline="0" noProof="0">
                <a:ln>
                  <a:noFill/>
                </a:ln>
                <a:solidFill>
                  <a:srgbClr val="5B6670"/>
                </a:solidFill>
                <a:effectLst/>
                <a:uLnTx/>
                <a:uFillTx/>
                <a:latin typeface="Montserrat Light" panose="02020603050405020304"/>
                <a:ea typeface="+mn-ea"/>
                <a:cs typeface="+mn-cs"/>
              </a:endParaRPr>
            </a:p>
          </p:txBody>
        </p:sp>
        <p:sp>
          <p:nvSpPr>
            <p:cNvPr id="17" name="Oval 18">
              <a:extLst>
                <a:ext uri="{FF2B5EF4-FFF2-40B4-BE49-F238E27FC236}">
                  <a16:creationId xmlns:a16="http://schemas.microsoft.com/office/drawing/2014/main" id="{DA03F701-2955-4AF6-8CCE-FDB6FF066521}"/>
                </a:ext>
              </a:extLst>
            </p:cNvPr>
            <p:cNvSpPr>
              <a:spLocks noChangeArrowheads="1"/>
            </p:cNvSpPr>
            <p:nvPr/>
          </p:nvSpPr>
          <p:spPr bwMode="auto">
            <a:xfrm>
              <a:off x="6970713" y="4543426"/>
              <a:ext cx="482600" cy="474663"/>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377" rtl="0" eaLnBrk="1" fontAlgn="auto" latinLnBrk="0" hangingPunct="1">
                <a:lnSpc>
                  <a:spcPct val="100000"/>
                </a:lnSpc>
                <a:spcBef>
                  <a:spcPts val="0"/>
                </a:spcBef>
                <a:spcAft>
                  <a:spcPts val="0"/>
                </a:spcAft>
                <a:buClrTx/>
                <a:buSzTx/>
                <a:buFontTx/>
                <a:buNone/>
                <a:tabLst/>
                <a:defRPr/>
              </a:pPr>
              <a:endParaRPr kumimoji="0" lang="ru-RU" sz="1800" b="0" i="0" u="none" strike="noStrike" kern="1200" cap="none" spc="0" normalizeH="0" baseline="0" noProof="0">
                <a:ln>
                  <a:noFill/>
                </a:ln>
                <a:solidFill>
                  <a:srgbClr val="5B6670"/>
                </a:solidFill>
                <a:effectLst/>
                <a:uLnTx/>
                <a:uFillTx/>
                <a:latin typeface="Montserrat Light" panose="02020603050405020304"/>
                <a:ea typeface="+mn-ea"/>
                <a:cs typeface="+mn-cs"/>
              </a:endParaRPr>
            </a:p>
          </p:txBody>
        </p:sp>
        <p:sp>
          <p:nvSpPr>
            <p:cNvPr id="18" name="Oval 19">
              <a:extLst>
                <a:ext uri="{FF2B5EF4-FFF2-40B4-BE49-F238E27FC236}">
                  <a16:creationId xmlns:a16="http://schemas.microsoft.com/office/drawing/2014/main" id="{F036E073-3966-4BD8-9788-7C56DD98FB94}"/>
                </a:ext>
              </a:extLst>
            </p:cNvPr>
            <p:cNvSpPr>
              <a:spLocks noChangeArrowheads="1"/>
            </p:cNvSpPr>
            <p:nvPr/>
          </p:nvSpPr>
          <p:spPr bwMode="auto">
            <a:xfrm>
              <a:off x="7105650" y="4679951"/>
              <a:ext cx="212725" cy="214313"/>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377" rtl="0" eaLnBrk="1" fontAlgn="auto" latinLnBrk="0" hangingPunct="1">
                <a:lnSpc>
                  <a:spcPct val="100000"/>
                </a:lnSpc>
                <a:spcBef>
                  <a:spcPts val="0"/>
                </a:spcBef>
                <a:spcAft>
                  <a:spcPts val="0"/>
                </a:spcAft>
                <a:buClrTx/>
                <a:buSzTx/>
                <a:buFontTx/>
                <a:buNone/>
                <a:tabLst/>
                <a:defRPr/>
              </a:pPr>
              <a:endParaRPr kumimoji="0" lang="ru-RU" sz="1800" b="0" i="0" u="none" strike="noStrike" kern="1200" cap="none" spc="0" normalizeH="0" baseline="0" noProof="0">
                <a:ln>
                  <a:noFill/>
                </a:ln>
                <a:solidFill>
                  <a:srgbClr val="5B6670"/>
                </a:solidFill>
                <a:effectLst/>
                <a:uLnTx/>
                <a:uFillTx/>
                <a:latin typeface="Montserrat Light" panose="02020603050405020304"/>
                <a:ea typeface="+mn-ea"/>
                <a:cs typeface="+mn-cs"/>
              </a:endParaRPr>
            </a:p>
          </p:txBody>
        </p:sp>
      </p:grpSp>
      <p:grpSp>
        <p:nvGrpSpPr>
          <p:cNvPr id="29" name="Группа 28">
            <a:extLst>
              <a:ext uri="{FF2B5EF4-FFF2-40B4-BE49-F238E27FC236}">
                <a16:creationId xmlns:a16="http://schemas.microsoft.com/office/drawing/2014/main" id="{81141351-4AB5-4FBE-96ED-5EAC06D7EDD6}"/>
              </a:ext>
            </a:extLst>
          </p:cNvPr>
          <p:cNvGrpSpPr/>
          <p:nvPr/>
        </p:nvGrpSpPr>
        <p:grpSpPr>
          <a:xfrm>
            <a:off x="8198234" y="-5028496"/>
            <a:ext cx="1693863" cy="3071813"/>
            <a:chOff x="8518525" y="1946276"/>
            <a:chExt cx="1693863" cy="3071813"/>
          </a:xfrm>
          <a:solidFill>
            <a:srgbClr val="1B3A32"/>
          </a:solidFill>
        </p:grpSpPr>
        <p:sp>
          <p:nvSpPr>
            <p:cNvPr id="10" name="Freeform 11">
              <a:extLst>
                <a:ext uri="{FF2B5EF4-FFF2-40B4-BE49-F238E27FC236}">
                  <a16:creationId xmlns:a16="http://schemas.microsoft.com/office/drawing/2014/main" id="{F37C029D-3F5A-4A63-A377-D02DB891470F}"/>
                </a:ext>
              </a:extLst>
            </p:cNvPr>
            <p:cNvSpPr>
              <a:spLocks/>
            </p:cNvSpPr>
            <p:nvPr/>
          </p:nvSpPr>
          <p:spPr bwMode="auto">
            <a:xfrm>
              <a:off x="8518525" y="1946276"/>
              <a:ext cx="1693863" cy="2393950"/>
            </a:xfrm>
            <a:custGeom>
              <a:avLst/>
              <a:gdLst>
                <a:gd name="T0" fmla="*/ 151 w 151"/>
                <a:gd name="T1" fmla="*/ 76 h 212"/>
                <a:gd name="T2" fmla="*/ 75 w 151"/>
                <a:gd name="T3" fmla="*/ 0 h 212"/>
                <a:gd name="T4" fmla="*/ 0 w 151"/>
                <a:gd name="T5" fmla="*/ 76 h 212"/>
                <a:gd name="T6" fmla="*/ 75 w 151"/>
                <a:gd name="T7" fmla="*/ 212 h 212"/>
                <a:gd name="T8" fmla="*/ 151 w 151"/>
                <a:gd name="T9" fmla="*/ 76 h 212"/>
              </a:gdLst>
              <a:ahLst/>
              <a:cxnLst>
                <a:cxn ang="0">
                  <a:pos x="T0" y="T1"/>
                </a:cxn>
                <a:cxn ang="0">
                  <a:pos x="T2" y="T3"/>
                </a:cxn>
                <a:cxn ang="0">
                  <a:pos x="T4" y="T5"/>
                </a:cxn>
                <a:cxn ang="0">
                  <a:pos x="T6" y="T7"/>
                </a:cxn>
                <a:cxn ang="0">
                  <a:pos x="T8" y="T9"/>
                </a:cxn>
              </a:cxnLst>
              <a:rect l="0" t="0" r="r" b="b"/>
              <a:pathLst>
                <a:path w="151" h="212">
                  <a:moveTo>
                    <a:pt x="151" y="76"/>
                  </a:moveTo>
                  <a:cubicBezTo>
                    <a:pt x="151" y="34"/>
                    <a:pt x="117" y="0"/>
                    <a:pt x="75" y="0"/>
                  </a:cubicBezTo>
                  <a:cubicBezTo>
                    <a:pt x="34" y="0"/>
                    <a:pt x="0" y="34"/>
                    <a:pt x="0" y="76"/>
                  </a:cubicBezTo>
                  <a:cubicBezTo>
                    <a:pt x="0" y="117"/>
                    <a:pt x="75" y="212"/>
                    <a:pt x="75" y="212"/>
                  </a:cubicBezTo>
                  <a:cubicBezTo>
                    <a:pt x="75" y="212"/>
                    <a:pt x="151" y="117"/>
                    <a:pt x="151" y="76"/>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377" rtl="0" eaLnBrk="1" fontAlgn="auto" latinLnBrk="0" hangingPunct="1">
                <a:lnSpc>
                  <a:spcPct val="100000"/>
                </a:lnSpc>
                <a:spcBef>
                  <a:spcPts val="0"/>
                </a:spcBef>
                <a:spcAft>
                  <a:spcPts val="0"/>
                </a:spcAft>
                <a:buClrTx/>
                <a:buSzTx/>
                <a:buFontTx/>
                <a:buNone/>
                <a:tabLst/>
                <a:defRPr/>
              </a:pPr>
              <a:endParaRPr kumimoji="0" lang="ru-RU" sz="1800" b="0" i="0" u="none" strike="noStrike" kern="1200" cap="none" spc="0" normalizeH="0" baseline="0" noProof="0">
                <a:ln>
                  <a:noFill/>
                </a:ln>
                <a:solidFill>
                  <a:srgbClr val="5B6670"/>
                </a:solidFill>
                <a:effectLst/>
                <a:uLnTx/>
                <a:uFillTx/>
                <a:latin typeface="Montserrat Light" panose="02020603050405020304"/>
                <a:ea typeface="+mn-ea"/>
                <a:cs typeface="+mn-cs"/>
              </a:endParaRPr>
            </a:p>
          </p:txBody>
        </p:sp>
        <p:sp>
          <p:nvSpPr>
            <p:cNvPr id="11" name="Oval 12">
              <a:extLst>
                <a:ext uri="{FF2B5EF4-FFF2-40B4-BE49-F238E27FC236}">
                  <a16:creationId xmlns:a16="http://schemas.microsoft.com/office/drawing/2014/main" id="{E328EE4A-565A-46B6-BD3F-F6B47EE4A71B}"/>
                </a:ext>
              </a:extLst>
            </p:cNvPr>
            <p:cNvSpPr>
              <a:spLocks noChangeArrowheads="1"/>
            </p:cNvSpPr>
            <p:nvPr/>
          </p:nvSpPr>
          <p:spPr bwMode="auto">
            <a:xfrm>
              <a:off x="8764588" y="2193926"/>
              <a:ext cx="1200150" cy="1209675"/>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377" rtl="0" eaLnBrk="1" fontAlgn="auto" latinLnBrk="0" hangingPunct="1">
                <a:lnSpc>
                  <a:spcPct val="100000"/>
                </a:lnSpc>
                <a:spcBef>
                  <a:spcPts val="0"/>
                </a:spcBef>
                <a:spcAft>
                  <a:spcPts val="0"/>
                </a:spcAft>
                <a:buClrTx/>
                <a:buSzTx/>
                <a:buFontTx/>
                <a:buNone/>
                <a:tabLst/>
                <a:defRPr/>
              </a:pPr>
              <a:endParaRPr kumimoji="0" lang="ru-RU" sz="1800" b="0" i="0" u="none" strike="noStrike" kern="1200" cap="none" spc="0" normalizeH="0" baseline="0" noProof="0">
                <a:ln>
                  <a:noFill/>
                </a:ln>
                <a:solidFill>
                  <a:srgbClr val="5B6670"/>
                </a:solidFill>
                <a:effectLst/>
                <a:uLnTx/>
                <a:uFillTx/>
                <a:latin typeface="Montserrat Light" panose="02020603050405020304"/>
                <a:ea typeface="+mn-ea"/>
                <a:cs typeface="+mn-cs"/>
              </a:endParaRPr>
            </a:p>
          </p:txBody>
        </p:sp>
        <p:sp>
          <p:nvSpPr>
            <p:cNvPr id="19" name="Oval 20">
              <a:extLst>
                <a:ext uri="{FF2B5EF4-FFF2-40B4-BE49-F238E27FC236}">
                  <a16:creationId xmlns:a16="http://schemas.microsoft.com/office/drawing/2014/main" id="{99C01703-FCBF-4F08-87E4-E04D20E70E8B}"/>
                </a:ext>
              </a:extLst>
            </p:cNvPr>
            <p:cNvSpPr>
              <a:spLocks noChangeArrowheads="1"/>
            </p:cNvSpPr>
            <p:nvPr/>
          </p:nvSpPr>
          <p:spPr bwMode="auto">
            <a:xfrm>
              <a:off x="9123363" y="4543426"/>
              <a:ext cx="482600" cy="474663"/>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377" rtl="0" eaLnBrk="1" fontAlgn="auto" latinLnBrk="0" hangingPunct="1">
                <a:lnSpc>
                  <a:spcPct val="100000"/>
                </a:lnSpc>
                <a:spcBef>
                  <a:spcPts val="0"/>
                </a:spcBef>
                <a:spcAft>
                  <a:spcPts val="0"/>
                </a:spcAft>
                <a:buClrTx/>
                <a:buSzTx/>
                <a:buFontTx/>
                <a:buNone/>
                <a:tabLst/>
                <a:defRPr/>
              </a:pPr>
              <a:endParaRPr kumimoji="0" lang="ru-RU" sz="1800" b="0" i="0" u="none" strike="noStrike" kern="1200" cap="none" spc="0" normalizeH="0" baseline="0" noProof="0">
                <a:ln>
                  <a:noFill/>
                </a:ln>
                <a:solidFill>
                  <a:srgbClr val="5B6670"/>
                </a:solidFill>
                <a:effectLst/>
                <a:uLnTx/>
                <a:uFillTx/>
                <a:latin typeface="Montserrat Light" panose="02020603050405020304"/>
                <a:ea typeface="+mn-ea"/>
                <a:cs typeface="+mn-cs"/>
              </a:endParaRPr>
            </a:p>
          </p:txBody>
        </p:sp>
        <p:sp>
          <p:nvSpPr>
            <p:cNvPr id="20" name="Oval 21">
              <a:extLst>
                <a:ext uri="{FF2B5EF4-FFF2-40B4-BE49-F238E27FC236}">
                  <a16:creationId xmlns:a16="http://schemas.microsoft.com/office/drawing/2014/main" id="{AEEF6FFB-2FA8-410D-BD1D-E3B48B0EB54A}"/>
                </a:ext>
              </a:extLst>
            </p:cNvPr>
            <p:cNvSpPr>
              <a:spLocks noChangeArrowheads="1"/>
            </p:cNvSpPr>
            <p:nvPr/>
          </p:nvSpPr>
          <p:spPr bwMode="auto">
            <a:xfrm>
              <a:off x="9258300" y="4679951"/>
              <a:ext cx="212725" cy="214313"/>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377" rtl="0" eaLnBrk="1" fontAlgn="auto" latinLnBrk="0" hangingPunct="1">
                <a:lnSpc>
                  <a:spcPct val="100000"/>
                </a:lnSpc>
                <a:spcBef>
                  <a:spcPts val="0"/>
                </a:spcBef>
                <a:spcAft>
                  <a:spcPts val="0"/>
                </a:spcAft>
                <a:buClrTx/>
                <a:buSzTx/>
                <a:buFontTx/>
                <a:buNone/>
                <a:tabLst/>
                <a:defRPr/>
              </a:pPr>
              <a:endParaRPr kumimoji="0" lang="ru-RU" sz="1800" b="0" i="0" u="none" strike="noStrike" kern="1200" cap="none" spc="0" normalizeH="0" baseline="0" noProof="0">
                <a:ln>
                  <a:noFill/>
                </a:ln>
                <a:solidFill>
                  <a:srgbClr val="5B6670"/>
                </a:solidFill>
                <a:effectLst/>
                <a:uLnTx/>
                <a:uFillTx/>
                <a:latin typeface="Montserrat Light" panose="02020603050405020304"/>
                <a:ea typeface="+mn-ea"/>
                <a:cs typeface="+mn-cs"/>
              </a:endParaRPr>
            </a:p>
          </p:txBody>
        </p:sp>
      </p:grpSp>
      <p:grpSp>
        <p:nvGrpSpPr>
          <p:cNvPr id="25" name="Группа 24">
            <a:extLst>
              <a:ext uri="{FF2B5EF4-FFF2-40B4-BE49-F238E27FC236}">
                <a16:creationId xmlns:a16="http://schemas.microsoft.com/office/drawing/2014/main" id="{5A9ACB2E-E803-4E30-BB74-18AE02C8DBCA}"/>
              </a:ext>
            </a:extLst>
          </p:cNvPr>
          <p:cNvGrpSpPr/>
          <p:nvPr/>
        </p:nvGrpSpPr>
        <p:grpSpPr>
          <a:xfrm>
            <a:off x="1737109" y="-5028496"/>
            <a:ext cx="1704975" cy="3071813"/>
            <a:chOff x="2057400" y="1946276"/>
            <a:chExt cx="1704975" cy="3071813"/>
          </a:xfrm>
          <a:solidFill>
            <a:srgbClr val="88ACDC"/>
          </a:solidFill>
        </p:grpSpPr>
        <p:sp>
          <p:nvSpPr>
            <p:cNvPr id="13" name="Oval 14">
              <a:extLst>
                <a:ext uri="{FF2B5EF4-FFF2-40B4-BE49-F238E27FC236}">
                  <a16:creationId xmlns:a16="http://schemas.microsoft.com/office/drawing/2014/main" id="{A07E8A30-6BEA-43F5-B1F0-739D355B5C54}"/>
                </a:ext>
              </a:extLst>
            </p:cNvPr>
            <p:cNvSpPr>
              <a:spLocks noChangeArrowheads="1"/>
            </p:cNvSpPr>
            <p:nvPr/>
          </p:nvSpPr>
          <p:spPr bwMode="auto">
            <a:xfrm>
              <a:off x="2674938" y="4543426"/>
              <a:ext cx="469900" cy="474663"/>
            </a:xfrm>
            <a:prstGeom prst="ellipse">
              <a:avLst/>
            </a:prstGeom>
            <a:solidFill>
              <a:schemeClr val="accent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377" rtl="0" eaLnBrk="1" fontAlgn="auto" latinLnBrk="0" hangingPunct="1">
                <a:lnSpc>
                  <a:spcPct val="100000"/>
                </a:lnSpc>
                <a:spcBef>
                  <a:spcPts val="0"/>
                </a:spcBef>
                <a:spcAft>
                  <a:spcPts val="0"/>
                </a:spcAft>
                <a:buClrTx/>
                <a:buSzTx/>
                <a:buFontTx/>
                <a:buNone/>
                <a:tabLst/>
                <a:defRPr/>
              </a:pPr>
              <a:endParaRPr kumimoji="0" lang="ru-RU" sz="1800" b="0" i="0" u="none" strike="noStrike" kern="1200" cap="none" spc="0" normalizeH="0" baseline="0" noProof="0">
                <a:ln>
                  <a:noFill/>
                </a:ln>
                <a:solidFill>
                  <a:srgbClr val="5B6670"/>
                </a:solidFill>
                <a:effectLst/>
                <a:uLnTx/>
                <a:uFillTx/>
                <a:latin typeface="Montserrat Light" panose="02020603050405020304"/>
                <a:ea typeface="+mn-ea"/>
                <a:cs typeface="+mn-cs"/>
              </a:endParaRPr>
            </a:p>
          </p:txBody>
        </p:sp>
        <p:sp>
          <p:nvSpPr>
            <p:cNvPr id="4" name="Freeform 5">
              <a:extLst>
                <a:ext uri="{FF2B5EF4-FFF2-40B4-BE49-F238E27FC236}">
                  <a16:creationId xmlns:a16="http://schemas.microsoft.com/office/drawing/2014/main" id="{8C4CEF5E-22F3-4A11-951B-3A1ECF2BE97D}"/>
                </a:ext>
              </a:extLst>
            </p:cNvPr>
            <p:cNvSpPr>
              <a:spLocks/>
            </p:cNvSpPr>
            <p:nvPr/>
          </p:nvSpPr>
          <p:spPr bwMode="auto">
            <a:xfrm>
              <a:off x="2057400" y="1946276"/>
              <a:ext cx="1704975" cy="2393950"/>
            </a:xfrm>
            <a:custGeom>
              <a:avLst/>
              <a:gdLst>
                <a:gd name="T0" fmla="*/ 152 w 152"/>
                <a:gd name="T1" fmla="*/ 76 h 212"/>
                <a:gd name="T2" fmla="*/ 76 w 152"/>
                <a:gd name="T3" fmla="*/ 0 h 212"/>
                <a:gd name="T4" fmla="*/ 0 w 152"/>
                <a:gd name="T5" fmla="*/ 76 h 212"/>
                <a:gd name="T6" fmla="*/ 76 w 152"/>
                <a:gd name="T7" fmla="*/ 212 h 212"/>
                <a:gd name="T8" fmla="*/ 152 w 152"/>
                <a:gd name="T9" fmla="*/ 76 h 212"/>
              </a:gdLst>
              <a:ahLst/>
              <a:cxnLst>
                <a:cxn ang="0">
                  <a:pos x="T0" y="T1"/>
                </a:cxn>
                <a:cxn ang="0">
                  <a:pos x="T2" y="T3"/>
                </a:cxn>
                <a:cxn ang="0">
                  <a:pos x="T4" y="T5"/>
                </a:cxn>
                <a:cxn ang="0">
                  <a:pos x="T6" y="T7"/>
                </a:cxn>
                <a:cxn ang="0">
                  <a:pos x="T8" y="T9"/>
                </a:cxn>
              </a:cxnLst>
              <a:rect l="0" t="0" r="r" b="b"/>
              <a:pathLst>
                <a:path w="152" h="212">
                  <a:moveTo>
                    <a:pt x="152" y="76"/>
                  </a:moveTo>
                  <a:cubicBezTo>
                    <a:pt x="152" y="34"/>
                    <a:pt x="118" y="0"/>
                    <a:pt x="76" y="0"/>
                  </a:cubicBezTo>
                  <a:cubicBezTo>
                    <a:pt x="34" y="0"/>
                    <a:pt x="0" y="34"/>
                    <a:pt x="0" y="76"/>
                  </a:cubicBezTo>
                  <a:cubicBezTo>
                    <a:pt x="0" y="117"/>
                    <a:pt x="76" y="212"/>
                    <a:pt x="76" y="212"/>
                  </a:cubicBezTo>
                  <a:cubicBezTo>
                    <a:pt x="76" y="212"/>
                    <a:pt x="152" y="117"/>
                    <a:pt x="152" y="76"/>
                  </a:cubicBezTo>
                  <a:close/>
                </a:path>
              </a:pathLst>
            </a:custGeom>
            <a:solidFill>
              <a:schemeClr val="accent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377" rtl="0" eaLnBrk="1" fontAlgn="auto" latinLnBrk="0" hangingPunct="1">
                <a:lnSpc>
                  <a:spcPct val="100000"/>
                </a:lnSpc>
                <a:spcBef>
                  <a:spcPts val="0"/>
                </a:spcBef>
                <a:spcAft>
                  <a:spcPts val="0"/>
                </a:spcAft>
                <a:buClrTx/>
                <a:buSzTx/>
                <a:buFontTx/>
                <a:buNone/>
                <a:tabLst/>
                <a:defRPr/>
              </a:pPr>
              <a:endParaRPr kumimoji="0" lang="ru-RU" sz="1800" b="0" i="0" u="none" strike="noStrike" kern="1200" cap="none" spc="0" normalizeH="0" baseline="0" noProof="0">
                <a:ln>
                  <a:noFill/>
                </a:ln>
                <a:solidFill>
                  <a:srgbClr val="5B6670"/>
                </a:solidFill>
                <a:effectLst/>
                <a:uLnTx/>
                <a:uFillTx/>
                <a:latin typeface="Montserrat Light" panose="02020603050405020304"/>
                <a:ea typeface="+mn-ea"/>
                <a:cs typeface="+mn-cs"/>
              </a:endParaRPr>
            </a:p>
          </p:txBody>
        </p:sp>
        <p:sp>
          <p:nvSpPr>
            <p:cNvPr id="5" name="Oval 6">
              <a:extLst>
                <a:ext uri="{FF2B5EF4-FFF2-40B4-BE49-F238E27FC236}">
                  <a16:creationId xmlns:a16="http://schemas.microsoft.com/office/drawing/2014/main" id="{AD14D079-22F9-4B81-9796-F7B5F1F8A01B}"/>
                </a:ext>
              </a:extLst>
            </p:cNvPr>
            <p:cNvSpPr>
              <a:spLocks noChangeArrowheads="1"/>
            </p:cNvSpPr>
            <p:nvPr/>
          </p:nvSpPr>
          <p:spPr bwMode="auto">
            <a:xfrm>
              <a:off x="2305050" y="2193926"/>
              <a:ext cx="1211263" cy="1209675"/>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377" rtl="0" eaLnBrk="1" fontAlgn="auto" latinLnBrk="0" hangingPunct="1">
                <a:lnSpc>
                  <a:spcPct val="100000"/>
                </a:lnSpc>
                <a:spcBef>
                  <a:spcPts val="0"/>
                </a:spcBef>
                <a:spcAft>
                  <a:spcPts val="0"/>
                </a:spcAft>
                <a:buClrTx/>
                <a:buSzTx/>
                <a:buFontTx/>
                <a:buNone/>
                <a:tabLst/>
                <a:defRPr/>
              </a:pPr>
              <a:endParaRPr kumimoji="0" lang="ru-RU" sz="1800" b="0" i="0" u="none" strike="noStrike" kern="1200" cap="none" spc="0" normalizeH="0" baseline="0" noProof="0">
                <a:ln>
                  <a:noFill/>
                </a:ln>
                <a:solidFill>
                  <a:srgbClr val="5B6670"/>
                </a:solidFill>
                <a:effectLst/>
                <a:uLnTx/>
                <a:uFillTx/>
                <a:latin typeface="Montserrat Light" panose="02020603050405020304"/>
                <a:ea typeface="+mn-ea"/>
                <a:cs typeface="+mn-cs"/>
              </a:endParaRPr>
            </a:p>
          </p:txBody>
        </p:sp>
        <p:sp>
          <p:nvSpPr>
            <p:cNvPr id="14" name="Oval 15">
              <a:extLst>
                <a:ext uri="{FF2B5EF4-FFF2-40B4-BE49-F238E27FC236}">
                  <a16:creationId xmlns:a16="http://schemas.microsoft.com/office/drawing/2014/main" id="{9747E44D-D1A7-4BC7-B8F9-FB3D3D0B8205}"/>
                </a:ext>
              </a:extLst>
            </p:cNvPr>
            <p:cNvSpPr>
              <a:spLocks noChangeArrowheads="1"/>
            </p:cNvSpPr>
            <p:nvPr/>
          </p:nvSpPr>
          <p:spPr bwMode="auto">
            <a:xfrm>
              <a:off x="2797175" y="4679951"/>
              <a:ext cx="214313" cy="214313"/>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377" rtl="0" eaLnBrk="1" fontAlgn="auto" latinLnBrk="0" hangingPunct="1">
                <a:lnSpc>
                  <a:spcPct val="100000"/>
                </a:lnSpc>
                <a:spcBef>
                  <a:spcPts val="0"/>
                </a:spcBef>
                <a:spcAft>
                  <a:spcPts val="0"/>
                </a:spcAft>
                <a:buClrTx/>
                <a:buSzTx/>
                <a:buFontTx/>
                <a:buNone/>
                <a:tabLst/>
                <a:defRPr/>
              </a:pPr>
              <a:endParaRPr kumimoji="0" lang="ru-RU" sz="1800" b="0" i="0" u="none" strike="noStrike" kern="1200" cap="none" spc="0" normalizeH="0" baseline="0" noProof="0">
                <a:ln>
                  <a:noFill/>
                </a:ln>
                <a:solidFill>
                  <a:srgbClr val="5B6670"/>
                </a:solidFill>
                <a:effectLst/>
                <a:uLnTx/>
                <a:uFillTx/>
                <a:latin typeface="Montserrat Light" panose="02020603050405020304"/>
                <a:ea typeface="+mn-ea"/>
                <a:cs typeface="+mn-cs"/>
              </a:endParaRPr>
            </a:p>
          </p:txBody>
        </p:sp>
      </p:grpSp>
      <p:pic>
        <p:nvPicPr>
          <p:cNvPr id="3" name="Graphic 2" descr="Handshake with solid fill">
            <a:extLst>
              <a:ext uri="{FF2B5EF4-FFF2-40B4-BE49-F238E27FC236}">
                <a16:creationId xmlns:a16="http://schemas.microsoft.com/office/drawing/2014/main" id="{55D2796E-160E-2AC7-594A-1FDA3B57CD1D}"/>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2133187" y="-4629041"/>
            <a:ext cx="914400" cy="914400"/>
          </a:xfrm>
          <a:prstGeom prst="rect">
            <a:avLst/>
          </a:prstGeom>
        </p:spPr>
      </p:pic>
      <p:pic>
        <p:nvPicPr>
          <p:cNvPr id="31" name="Graphic 30" descr="Touchscreen outline">
            <a:extLst>
              <a:ext uri="{FF2B5EF4-FFF2-40B4-BE49-F238E27FC236}">
                <a16:creationId xmlns:a16="http://schemas.microsoft.com/office/drawing/2014/main" id="{D02C845C-E42C-D9EA-05F5-33A40481C3B4}"/>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4286631" y="-4655435"/>
            <a:ext cx="914400" cy="914400"/>
          </a:xfrm>
          <a:prstGeom prst="rect">
            <a:avLst/>
          </a:prstGeom>
        </p:spPr>
      </p:pic>
      <p:pic>
        <p:nvPicPr>
          <p:cNvPr id="31745" name="Graphic 31744" descr="Building Brick Wall with solid fill">
            <a:extLst>
              <a:ext uri="{FF2B5EF4-FFF2-40B4-BE49-F238E27FC236}">
                <a16:creationId xmlns:a16="http://schemas.microsoft.com/office/drawing/2014/main" id="{E718DAD9-41E9-85FA-8695-DC65792C30B7}"/>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6429760" y="-4655435"/>
            <a:ext cx="914400" cy="914400"/>
          </a:xfrm>
          <a:prstGeom prst="rect">
            <a:avLst/>
          </a:prstGeom>
        </p:spPr>
      </p:pic>
      <p:pic>
        <p:nvPicPr>
          <p:cNvPr id="31757" name="Graphic 31756" descr="Bar graph with upward trend with solid fill">
            <a:extLst>
              <a:ext uri="{FF2B5EF4-FFF2-40B4-BE49-F238E27FC236}">
                <a16:creationId xmlns:a16="http://schemas.microsoft.com/office/drawing/2014/main" id="{0FC11978-92BE-6402-6064-ECB1637B8994}"/>
              </a:ext>
            </a:extLst>
          </p:cNvPr>
          <p:cNvPicPr>
            <a:picLocks noChangeAspect="1"/>
          </p:cNvPicPr>
          <p:nvPr/>
        </p:nvPicPr>
        <p:blipFill>
          <a:blip r:embed="rId11">
            <a:extLst>
              <a:ext uri="{96DAC541-7B7A-43D3-8B79-37D633B846F1}">
                <asvg:svgBlip xmlns:asvg="http://schemas.microsoft.com/office/drawing/2016/SVG/main" r:embed="rId12"/>
              </a:ext>
            </a:extLst>
          </a:blip>
          <a:stretch>
            <a:fillRect/>
          </a:stretch>
        </p:blipFill>
        <p:spPr>
          <a:xfrm>
            <a:off x="8586376" y="-4633209"/>
            <a:ext cx="914400" cy="914400"/>
          </a:xfrm>
          <a:prstGeom prst="rect">
            <a:avLst/>
          </a:prstGeom>
        </p:spPr>
      </p:pic>
      <p:sp>
        <p:nvSpPr>
          <p:cNvPr id="2" name="Slide Number Placeholder 5">
            <a:extLst>
              <a:ext uri="{FF2B5EF4-FFF2-40B4-BE49-F238E27FC236}">
                <a16:creationId xmlns:a16="http://schemas.microsoft.com/office/drawing/2014/main" id="{71AD2D84-03AA-1C93-DA24-42D921476A0A}"/>
              </a:ext>
            </a:extLst>
          </p:cNvPr>
          <p:cNvSpPr txBox="1">
            <a:spLocks/>
          </p:cNvSpPr>
          <p:nvPr/>
        </p:nvSpPr>
        <p:spPr>
          <a:xfrm>
            <a:off x="222995" y="6445333"/>
            <a:ext cx="624000" cy="180000"/>
          </a:xfrm>
          <a:prstGeom prst="rect">
            <a:avLst/>
          </a:prstGeom>
        </p:spPr>
        <p:txBody>
          <a:bodyPr vert="horz" lIns="0" tIns="0" rIns="0" bIns="0" rtlCol="0" anchor="ctr"/>
          <a:lstStyle>
            <a:defPPr>
              <a:defRPr lang="fi-FI"/>
            </a:defPPr>
            <a:lvl1pPr marL="0" algn="r" defTabSz="914400" rtl="0" eaLnBrk="1" latinLnBrk="0" hangingPunct="1">
              <a:defRPr sz="900" kern="1200">
                <a:solidFill>
                  <a:schemeClr val="tx1">
                    <a:lumMod val="65000"/>
                    <a:lumOff val="3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377" rtl="0" eaLnBrk="1" fontAlgn="auto" latinLnBrk="0" hangingPunct="1">
              <a:lnSpc>
                <a:spcPct val="100000"/>
              </a:lnSpc>
              <a:spcBef>
                <a:spcPts val="0"/>
              </a:spcBef>
              <a:spcAft>
                <a:spcPts val="0"/>
              </a:spcAft>
              <a:buClrTx/>
              <a:buSzTx/>
              <a:buFontTx/>
              <a:buNone/>
              <a:tabLst/>
              <a:defRPr/>
            </a:pPr>
            <a:fld id="{C60C2248-B95D-984B-A0F4-42B9A4652AA7}" type="slidenum">
              <a:rPr kumimoji="0" lang="en-US" sz="1200" b="0" i="0" u="none" strike="noStrike" kern="1200" cap="none" spc="0" normalizeH="0" baseline="0" noProof="0">
                <a:ln>
                  <a:noFill/>
                </a:ln>
                <a:solidFill>
                  <a:srgbClr val="5B6670">
                    <a:lumMod val="65000"/>
                    <a:lumOff val="35000"/>
                  </a:srgbClr>
                </a:solidFill>
                <a:effectLst/>
                <a:uLnTx/>
                <a:uFillTx/>
                <a:latin typeface="Montserrat Light" panose="02020603050405020304"/>
                <a:ea typeface="+mn-ea"/>
                <a:cs typeface="+mn-cs"/>
              </a:rPr>
              <a:pPr marL="0" marR="0" lvl="0" indent="0" algn="r" defTabSz="914377" rtl="0" eaLnBrk="1" fontAlgn="auto" latinLnBrk="0" hangingPunct="1">
                <a:lnSpc>
                  <a:spcPct val="100000"/>
                </a:lnSpc>
                <a:spcBef>
                  <a:spcPts val="0"/>
                </a:spcBef>
                <a:spcAft>
                  <a:spcPts val="0"/>
                </a:spcAft>
                <a:buClrTx/>
                <a:buSzTx/>
                <a:buFontTx/>
                <a:buNone/>
                <a:tabLst/>
                <a:defRPr/>
              </a:pPr>
              <a:t>12</a:t>
            </a:fld>
            <a:endParaRPr kumimoji="0" lang="en-US" sz="1200" b="0" i="0" u="none" strike="noStrike" kern="1200" cap="none" spc="0" normalizeH="0" baseline="0" noProof="0">
              <a:ln>
                <a:noFill/>
              </a:ln>
              <a:solidFill>
                <a:srgbClr val="5B6670">
                  <a:lumMod val="65000"/>
                  <a:lumOff val="35000"/>
                </a:srgbClr>
              </a:solidFill>
              <a:effectLst/>
              <a:uLnTx/>
              <a:uFillTx/>
              <a:latin typeface="Montserrat Light" panose="02020603050405020304"/>
              <a:ea typeface="+mn-ea"/>
              <a:cs typeface="+mn-cs"/>
            </a:endParaRPr>
          </a:p>
        </p:txBody>
      </p:sp>
      <p:grpSp>
        <p:nvGrpSpPr>
          <p:cNvPr id="31977" name="Google Shape;1241;p6">
            <a:extLst>
              <a:ext uri="{FF2B5EF4-FFF2-40B4-BE49-F238E27FC236}">
                <a16:creationId xmlns:a16="http://schemas.microsoft.com/office/drawing/2014/main" id="{AC9F21FE-5702-F20A-DB5D-A4B76B4E6CB7}"/>
              </a:ext>
            </a:extLst>
          </p:cNvPr>
          <p:cNvGrpSpPr/>
          <p:nvPr/>
        </p:nvGrpSpPr>
        <p:grpSpPr>
          <a:xfrm>
            <a:off x="2915206" y="57149"/>
            <a:ext cx="2322600" cy="2295706"/>
            <a:chOff x="325900" y="96175"/>
            <a:chExt cx="2322600" cy="2295706"/>
          </a:xfrm>
        </p:grpSpPr>
        <p:sp>
          <p:nvSpPr>
            <p:cNvPr id="31978" name="Google Shape;1242;p6">
              <a:extLst>
                <a:ext uri="{FF2B5EF4-FFF2-40B4-BE49-F238E27FC236}">
                  <a16:creationId xmlns:a16="http://schemas.microsoft.com/office/drawing/2014/main" id="{C0A209E8-8B60-04F2-6BB7-B99EBC78D427}"/>
                </a:ext>
              </a:extLst>
            </p:cNvPr>
            <p:cNvSpPr/>
            <p:nvPr/>
          </p:nvSpPr>
          <p:spPr>
            <a:xfrm>
              <a:off x="325900" y="96175"/>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79" name="Google Shape;1243;p6">
              <a:extLst>
                <a:ext uri="{FF2B5EF4-FFF2-40B4-BE49-F238E27FC236}">
                  <a16:creationId xmlns:a16="http://schemas.microsoft.com/office/drawing/2014/main" id="{ED2BD1DC-76B5-0F14-5102-F52F9B44810A}"/>
                </a:ext>
              </a:extLst>
            </p:cNvPr>
            <p:cNvSpPr/>
            <p:nvPr/>
          </p:nvSpPr>
          <p:spPr>
            <a:xfrm>
              <a:off x="325900" y="257540"/>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80" name="Google Shape;1244;p6">
              <a:extLst>
                <a:ext uri="{FF2B5EF4-FFF2-40B4-BE49-F238E27FC236}">
                  <a16:creationId xmlns:a16="http://schemas.microsoft.com/office/drawing/2014/main" id="{F187CE12-4872-ACAD-5A12-1118BF94E3E3}"/>
                </a:ext>
              </a:extLst>
            </p:cNvPr>
            <p:cNvSpPr/>
            <p:nvPr/>
          </p:nvSpPr>
          <p:spPr>
            <a:xfrm>
              <a:off x="325900" y="418904"/>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81" name="Google Shape;1245;p6">
              <a:extLst>
                <a:ext uri="{FF2B5EF4-FFF2-40B4-BE49-F238E27FC236}">
                  <a16:creationId xmlns:a16="http://schemas.microsoft.com/office/drawing/2014/main" id="{EC18CFB1-D749-1F02-D27C-A42BB8588C2D}"/>
                </a:ext>
              </a:extLst>
            </p:cNvPr>
            <p:cNvSpPr/>
            <p:nvPr/>
          </p:nvSpPr>
          <p:spPr>
            <a:xfrm>
              <a:off x="325900" y="580269"/>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82" name="Google Shape;1246;p6">
              <a:extLst>
                <a:ext uri="{FF2B5EF4-FFF2-40B4-BE49-F238E27FC236}">
                  <a16:creationId xmlns:a16="http://schemas.microsoft.com/office/drawing/2014/main" id="{DFA707E9-E6A9-5E8D-B243-CE92EF5F0C77}"/>
                </a:ext>
              </a:extLst>
            </p:cNvPr>
            <p:cNvSpPr/>
            <p:nvPr/>
          </p:nvSpPr>
          <p:spPr>
            <a:xfrm>
              <a:off x="325900" y="741634"/>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83" name="Google Shape;1247;p6">
              <a:extLst>
                <a:ext uri="{FF2B5EF4-FFF2-40B4-BE49-F238E27FC236}">
                  <a16:creationId xmlns:a16="http://schemas.microsoft.com/office/drawing/2014/main" id="{688BD5DB-8537-477F-0877-591ED63D073E}"/>
                </a:ext>
              </a:extLst>
            </p:cNvPr>
            <p:cNvSpPr/>
            <p:nvPr/>
          </p:nvSpPr>
          <p:spPr>
            <a:xfrm>
              <a:off x="325900" y="902999"/>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84" name="Google Shape;1248;p6">
              <a:extLst>
                <a:ext uri="{FF2B5EF4-FFF2-40B4-BE49-F238E27FC236}">
                  <a16:creationId xmlns:a16="http://schemas.microsoft.com/office/drawing/2014/main" id="{F295BB2A-2944-28C8-E231-FDA93BC91D22}"/>
                </a:ext>
              </a:extLst>
            </p:cNvPr>
            <p:cNvSpPr/>
            <p:nvPr/>
          </p:nvSpPr>
          <p:spPr>
            <a:xfrm>
              <a:off x="325900" y="1064363"/>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85" name="Google Shape;1249;p6">
              <a:extLst>
                <a:ext uri="{FF2B5EF4-FFF2-40B4-BE49-F238E27FC236}">
                  <a16:creationId xmlns:a16="http://schemas.microsoft.com/office/drawing/2014/main" id="{D01044AC-4A32-EADD-99C0-4365BADA1661}"/>
                </a:ext>
              </a:extLst>
            </p:cNvPr>
            <p:cNvSpPr/>
            <p:nvPr/>
          </p:nvSpPr>
          <p:spPr>
            <a:xfrm>
              <a:off x="325900" y="1225728"/>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86" name="Google Shape;1250;p6">
              <a:extLst>
                <a:ext uri="{FF2B5EF4-FFF2-40B4-BE49-F238E27FC236}">
                  <a16:creationId xmlns:a16="http://schemas.microsoft.com/office/drawing/2014/main" id="{6D840B7B-7845-0DBF-87A1-78426F7FE79C}"/>
                </a:ext>
              </a:extLst>
            </p:cNvPr>
            <p:cNvSpPr/>
            <p:nvPr/>
          </p:nvSpPr>
          <p:spPr>
            <a:xfrm>
              <a:off x="325900" y="1387093"/>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87" name="Google Shape;1251;p6">
              <a:extLst>
                <a:ext uri="{FF2B5EF4-FFF2-40B4-BE49-F238E27FC236}">
                  <a16:creationId xmlns:a16="http://schemas.microsoft.com/office/drawing/2014/main" id="{77483DA2-6516-E5D3-2403-BB010B944E77}"/>
                </a:ext>
              </a:extLst>
            </p:cNvPr>
            <p:cNvSpPr/>
            <p:nvPr/>
          </p:nvSpPr>
          <p:spPr>
            <a:xfrm>
              <a:off x="325900" y="1548457"/>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88" name="Google Shape;1252;p6">
              <a:extLst>
                <a:ext uri="{FF2B5EF4-FFF2-40B4-BE49-F238E27FC236}">
                  <a16:creationId xmlns:a16="http://schemas.microsoft.com/office/drawing/2014/main" id="{14066588-211C-6235-B101-E44326E97C68}"/>
                </a:ext>
              </a:extLst>
            </p:cNvPr>
            <p:cNvSpPr/>
            <p:nvPr/>
          </p:nvSpPr>
          <p:spPr>
            <a:xfrm>
              <a:off x="325900" y="1709822"/>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89" name="Google Shape;1253;p6">
              <a:extLst>
                <a:ext uri="{FF2B5EF4-FFF2-40B4-BE49-F238E27FC236}">
                  <a16:creationId xmlns:a16="http://schemas.microsoft.com/office/drawing/2014/main" id="{CDF5FEE8-E07C-3C6F-F916-7178B09DA245}"/>
                </a:ext>
              </a:extLst>
            </p:cNvPr>
            <p:cNvSpPr/>
            <p:nvPr/>
          </p:nvSpPr>
          <p:spPr>
            <a:xfrm>
              <a:off x="325900" y="1871187"/>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90" name="Google Shape;1254;p6">
              <a:extLst>
                <a:ext uri="{FF2B5EF4-FFF2-40B4-BE49-F238E27FC236}">
                  <a16:creationId xmlns:a16="http://schemas.microsoft.com/office/drawing/2014/main" id="{E7DCC8D9-F82F-7ED5-EB58-CD033DF16AAA}"/>
                </a:ext>
              </a:extLst>
            </p:cNvPr>
            <p:cNvSpPr/>
            <p:nvPr/>
          </p:nvSpPr>
          <p:spPr>
            <a:xfrm>
              <a:off x="325900" y="2032551"/>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91" name="Google Shape;1255;p6">
              <a:extLst>
                <a:ext uri="{FF2B5EF4-FFF2-40B4-BE49-F238E27FC236}">
                  <a16:creationId xmlns:a16="http://schemas.microsoft.com/office/drawing/2014/main" id="{CAD4A637-0022-A449-1EF4-827E7933B172}"/>
                </a:ext>
              </a:extLst>
            </p:cNvPr>
            <p:cNvSpPr/>
            <p:nvPr/>
          </p:nvSpPr>
          <p:spPr>
            <a:xfrm>
              <a:off x="325900" y="2193916"/>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92" name="Google Shape;1256;p6">
              <a:extLst>
                <a:ext uri="{FF2B5EF4-FFF2-40B4-BE49-F238E27FC236}">
                  <a16:creationId xmlns:a16="http://schemas.microsoft.com/office/drawing/2014/main" id="{6FDDD80C-4E96-C1AC-C740-F24F75951F10}"/>
                </a:ext>
              </a:extLst>
            </p:cNvPr>
            <p:cNvSpPr/>
            <p:nvPr/>
          </p:nvSpPr>
          <p:spPr>
            <a:xfrm>
              <a:off x="325900" y="2355281"/>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93" name="Google Shape;1257;p6">
              <a:extLst>
                <a:ext uri="{FF2B5EF4-FFF2-40B4-BE49-F238E27FC236}">
                  <a16:creationId xmlns:a16="http://schemas.microsoft.com/office/drawing/2014/main" id="{644DA178-51E0-4EC2-9252-0B4BB99CCAB4}"/>
                </a:ext>
              </a:extLst>
            </p:cNvPr>
            <p:cNvSpPr/>
            <p:nvPr/>
          </p:nvSpPr>
          <p:spPr>
            <a:xfrm>
              <a:off x="478300" y="96175"/>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94" name="Google Shape;1258;p6">
              <a:extLst>
                <a:ext uri="{FF2B5EF4-FFF2-40B4-BE49-F238E27FC236}">
                  <a16:creationId xmlns:a16="http://schemas.microsoft.com/office/drawing/2014/main" id="{09D4B751-497C-9461-48FF-CFFCDFC86095}"/>
                </a:ext>
              </a:extLst>
            </p:cNvPr>
            <p:cNvSpPr/>
            <p:nvPr/>
          </p:nvSpPr>
          <p:spPr>
            <a:xfrm>
              <a:off x="478300" y="257540"/>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95" name="Google Shape;1259;p6">
              <a:extLst>
                <a:ext uri="{FF2B5EF4-FFF2-40B4-BE49-F238E27FC236}">
                  <a16:creationId xmlns:a16="http://schemas.microsoft.com/office/drawing/2014/main" id="{7DA7C62F-9A10-89B9-3C2A-FD10F04C1444}"/>
                </a:ext>
              </a:extLst>
            </p:cNvPr>
            <p:cNvSpPr/>
            <p:nvPr/>
          </p:nvSpPr>
          <p:spPr>
            <a:xfrm>
              <a:off x="478300" y="418904"/>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96" name="Google Shape;1260;p6">
              <a:extLst>
                <a:ext uri="{FF2B5EF4-FFF2-40B4-BE49-F238E27FC236}">
                  <a16:creationId xmlns:a16="http://schemas.microsoft.com/office/drawing/2014/main" id="{C8277C9F-7E7A-BBFA-88B9-1F43F3F5F3D4}"/>
                </a:ext>
              </a:extLst>
            </p:cNvPr>
            <p:cNvSpPr/>
            <p:nvPr/>
          </p:nvSpPr>
          <p:spPr>
            <a:xfrm>
              <a:off x="478300" y="580269"/>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97" name="Google Shape;1261;p6">
              <a:extLst>
                <a:ext uri="{FF2B5EF4-FFF2-40B4-BE49-F238E27FC236}">
                  <a16:creationId xmlns:a16="http://schemas.microsoft.com/office/drawing/2014/main" id="{07FFC22B-0633-64F5-F739-42822CD51F36}"/>
                </a:ext>
              </a:extLst>
            </p:cNvPr>
            <p:cNvSpPr/>
            <p:nvPr/>
          </p:nvSpPr>
          <p:spPr>
            <a:xfrm>
              <a:off x="478300" y="741634"/>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98" name="Google Shape;1262;p6">
              <a:extLst>
                <a:ext uri="{FF2B5EF4-FFF2-40B4-BE49-F238E27FC236}">
                  <a16:creationId xmlns:a16="http://schemas.microsoft.com/office/drawing/2014/main" id="{E6B164DC-AD60-01A9-5DBD-26C92FE37C78}"/>
                </a:ext>
              </a:extLst>
            </p:cNvPr>
            <p:cNvSpPr/>
            <p:nvPr/>
          </p:nvSpPr>
          <p:spPr>
            <a:xfrm>
              <a:off x="478300" y="902999"/>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99" name="Google Shape;1263;p6">
              <a:extLst>
                <a:ext uri="{FF2B5EF4-FFF2-40B4-BE49-F238E27FC236}">
                  <a16:creationId xmlns:a16="http://schemas.microsoft.com/office/drawing/2014/main" id="{F0493FF5-4A6A-3F4B-52C1-DF1D068B3445}"/>
                </a:ext>
              </a:extLst>
            </p:cNvPr>
            <p:cNvSpPr/>
            <p:nvPr/>
          </p:nvSpPr>
          <p:spPr>
            <a:xfrm>
              <a:off x="478300" y="1064363"/>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00" name="Google Shape;1264;p6">
              <a:extLst>
                <a:ext uri="{FF2B5EF4-FFF2-40B4-BE49-F238E27FC236}">
                  <a16:creationId xmlns:a16="http://schemas.microsoft.com/office/drawing/2014/main" id="{D08FA5E3-D407-FFBC-8B2B-D0F09982460C}"/>
                </a:ext>
              </a:extLst>
            </p:cNvPr>
            <p:cNvSpPr/>
            <p:nvPr/>
          </p:nvSpPr>
          <p:spPr>
            <a:xfrm>
              <a:off x="478300" y="1225728"/>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01" name="Google Shape;1265;p6">
              <a:extLst>
                <a:ext uri="{FF2B5EF4-FFF2-40B4-BE49-F238E27FC236}">
                  <a16:creationId xmlns:a16="http://schemas.microsoft.com/office/drawing/2014/main" id="{E2555C27-EE51-B2B4-67E2-748A69E2320A}"/>
                </a:ext>
              </a:extLst>
            </p:cNvPr>
            <p:cNvSpPr/>
            <p:nvPr/>
          </p:nvSpPr>
          <p:spPr>
            <a:xfrm>
              <a:off x="478300" y="1387093"/>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02" name="Google Shape;1266;p6">
              <a:extLst>
                <a:ext uri="{FF2B5EF4-FFF2-40B4-BE49-F238E27FC236}">
                  <a16:creationId xmlns:a16="http://schemas.microsoft.com/office/drawing/2014/main" id="{A0443839-159F-681E-855C-50F743CACE7F}"/>
                </a:ext>
              </a:extLst>
            </p:cNvPr>
            <p:cNvSpPr/>
            <p:nvPr/>
          </p:nvSpPr>
          <p:spPr>
            <a:xfrm>
              <a:off x="478300" y="1548457"/>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03" name="Google Shape;1267;p6">
              <a:extLst>
                <a:ext uri="{FF2B5EF4-FFF2-40B4-BE49-F238E27FC236}">
                  <a16:creationId xmlns:a16="http://schemas.microsoft.com/office/drawing/2014/main" id="{9CBF98DF-A9B9-7144-5BCF-73155A1A59D2}"/>
                </a:ext>
              </a:extLst>
            </p:cNvPr>
            <p:cNvSpPr/>
            <p:nvPr/>
          </p:nvSpPr>
          <p:spPr>
            <a:xfrm>
              <a:off x="478300" y="1709822"/>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04" name="Google Shape;1268;p6">
              <a:extLst>
                <a:ext uri="{FF2B5EF4-FFF2-40B4-BE49-F238E27FC236}">
                  <a16:creationId xmlns:a16="http://schemas.microsoft.com/office/drawing/2014/main" id="{E844F29A-E8DD-D403-41ED-9523B1A640A7}"/>
                </a:ext>
              </a:extLst>
            </p:cNvPr>
            <p:cNvSpPr/>
            <p:nvPr/>
          </p:nvSpPr>
          <p:spPr>
            <a:xfrm>
              <a:off x="478300" y="1871187"/>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05" name="Google Shape;1269;p6">
              <a:extLst>
                <a:ext uri="{FF2B5EF4-FFF2-40B4-BE49-F238E27FC236}">
                  <a16:creationId xmlns:a16="http://schemas.microsoft.com/office/drawing/2014/main" id="{6C328BD4-89DF-3F23-CD5D-78A1801A2E2D}"/>
                </a:ext>
              </a:extLst>
            </p:cNvPr>
            <p:cNvSpPr/>
            <p:nvPr/>
          </p:nvSpPr>
          <p:spPr>
            <a:xfrm>
              <a:off x="478300" y="2032551"/>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06" name="Google Shape;1270;p6">
              <a:extLst>
                <a:ext uri="{FF2B5EF4-FFF2-40B4-BE49-F238E27FC236}">
                  <a16:creationId xmlns:a16="http://schemas.microsoft.com/office/drawing/2014/main" id="{ECFB1771-9A1E-7AFC-6DBF-E46DFE49B95F}"/>
                </a:ext>
              </a:extLst>
            </p:cNvPr>
            <p:cNvSpPr/>
            <p:nvPr/>
          </p:nvSpPr>
          <p:spPr>
            <a:xfrm>
              <a:off x="478300" y="2193916"/>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07" name="Google Shape;1271;p6">
              <a:extLst>
                <a:ext uri="{FF2B5EF4-FFF2-40B4-BE49-F238E27FC236}">
                  <a16:creationId xmlns:a16="http://schemas.microsoft.com/office/drawing/2014/main" id="{ADABD8E7-B057-3341-5F5F-DF96F1441C62}"/>
                </a:ext>
              </a:extLst>
            </p:cNvPr>
            <p:cNvSpPr/>
            <p:nvPr/>
          </p:nvSpPr>
          <p:spPr>
            <a:xfrm>
              <a:off x="478300" y="2355281"/>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08" name="Google Shape;1272;p6">
              <a:extLst>
                <a:ext uri="{FF2B5EF4-FFF2-40B4-BE49-F238E27FC236}">
                  <a16:creationId xmlns:a16="http://schemas.microsoft.com/office/drawing/2014/main" id="{F3379C4B-C495-E3AE-E48B-5FA3E6A8E60B}"/>
                </a:ext>
              </a:extLst>
            </p:cNvPr>
            <p:cNvSpPr/>
            <p:nvPr/>
          </p:nvSpPr>
          <p:spPr>
            <a:xfrm>
              <a:off x="630700" y="96175"/>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09" name="Google Shape;1273;p6">
              <a:extLst>
                <a:ext uri="{FF2B5EF4-FFF2-40B4-BE49-F238E27FC236}">
                  <a16:creationId xmlns:a16="http://schemas.microsoft.com/office/drawing/2014/main" id="{84A82B15-8221-A4FF-0B6A-59E1CCA3401D}"/>
                </a:ext>
              </a:extLst>
            </p:cNvPr>
            <p:cNvSpPr/>
            <p:nvPr/>
          </p:nvSpPr>
          <p:spPr>
            <a:xfrm>
              <a:off x="630700" y="257540"/>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10" name="Google Shape;1274;p6">
              <a:extLst>
                <a:ext uri="{FF2B5EF4-FFF2-40B4-BE49-F238E27FC236}">
                  <a16:creationId xmlns:a16="http://schemas.microsoft.com/office/drawing/2014/main" id="{3B39979C-978D-3DA7-7AFF-8FAC894C5CBC}"/>
                </a:ext>
              </a:extLst>
            </p:cNvPr>
            <p:cNvSpPr/>
            <p:nvPr/>
          </p:nvSpPr>
          <p:spPr>
            <a:xfrm>
              <a:off x="630700" y="418904"/>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11" name="Google Shape;1275;p6">
              <a:extLst>
                <a:ext uri="{FF2B5EF4-FFF2-40B4-BE49-F238E27FC236}">
                  <a16:creationId xmlns:a16="http://schemas.microsoft.com/office/drawing/2014/main" id="{F4C20011-6EC8-79D7-C2CF-A112D3191EFC}"/>
                </a:ext>
              </a:extLst>
            </p:cNvPr>
            <p:cNvSpPr/>
            <p:nvPr/>
          </p:nvSpPr>
          <p:spPr>
            <a:xfrm>
              <a:off x="630700" y="580269"/>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12" name="Google Shape;1276;p6">
              <a:extLst>
                <a:ext uri="{FF2B5EF4-FFF2-40B4-BE49-F238E27FC236}">
                  <a16:creationId xmlns:a16="http://schemas.microsoft.com/office/drawing/2014/main" id="{CE606B74-1721-29AF-1EC1-3B3419DCB8CA}"/>
                </a:ext>
              </a:extLst>
            </p:cNvPr>
            <p:cNvSpPr/>
            <p:nvPr/>
          </p:nvSpPr>
          <p:spPr>
            <a:xfrm>
              <a:off x="630700" y="741634"/>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13" name="Google Shape;1277;p6">
              <a:extLst>
                <a:ext uri="{FF2B5EF4-FFF2-40B4-BE49-F238E27FC236}">
                  <a16:creationId xmlns:a16="http://schemas.microsoft.com/office/drawing/2014/main" id="{4FEC4AB7-6182-BB73-C877-3A1D88B0A776}"/>
                </a:ext>
              </a:extLst>
            </p:cNvPr>
            <p:cNvSpPr/>
            <p:nvPr/>
          </p:nvSpPr>
          <p:spPr>
            <a:xfrm>
              <a:off x="630700" y="902999"/>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14" name="Google Shape;1278;p6">
              <a:extLst>
                <a:ext uri="{FF2B5EF4-FFF2-40B4-BE49-F238E27FC236}">
                  <a16:creationId xmlns:a16="http://schemas.microsoft.com/office/drawing/2014/main" id="{96210DED-4023-CC8F-7B23-DE7BB9C84B03}"/>
                </a:ext>
              </a:extLst>
            </p:cNvPr>
            <p:cNvSpPr/>
            <p:nvPr/>
          </p:nvSpPr>
          <p:spPr>
            <a:xfrm>
              <a:off x="630700" y="1064363"/>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15" name="Google Shape;1279;p6">
              <a:extLst>
                <a:ext uri="{FF2B5EF4-FFF2-40B4-BE49-F238E27FC236}">
                  <a16:creationId xmlns:a16="http://schemas.microsoft.com/office/drawing/2014/main" id="{446D4AB5-C004-3F66-587B-6CCF2442379D}"/>
                </a:ext>
              </a:extLst>
            </p:cNvPr>
            <p:cNvSpPr/>
            <p:nvPr/>
          </p:nvSpPr>
          <p:spPr>
            <a:xfrm>
              <a:off x="630700" y="1225728"/>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16" name="Google Shape;1280;p6">
              <a:extLst>
                <a:ext uri="{FF2B5EF4-FFF2-40B4-BE49-F238E27FC236}">
                  <a16:creationId xmlns:a16="http://schemas.microsoft.com/office/drawing/2014/main" id="{5732BCF4-EA0E-04DE-4192-7B7C43F4F8DD}"/>
                </a:ext>
              </a:extLst>
            </p:cNvPr>
            <p:cNvSpPr/>
            <p:nvPr/>
          </p:nvSpPr>
          <p:spPr>
            <a:xfrm>
              <a:off x="630700" y="1387093"/>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17" name="Google Shape;1281;p6">
              <a:extLst>
                <a:ext uri="{FF2B5EF4-FFF2-40B4-BE49-F238E27FC236}">
                  <a16:creationId xmlns:a16="http://schemas.microsoft.com/office/drawing/2014/main" id="{111713E0-BE72-49B8-AEE5-C68AFCD8CF25}"/>
                </a:ext>
              </a:extLst>
            </p:cNvPr>
            <p:cNvSpPr/>
            <p:nvPr/>
          </p:nvSpPr>
          <p:spPr>
            <a:xfrm>
              <a:off x="630700" y="1548457"/>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18" name="Google Shape;1282;p6">
              <a:extLst>
                <a:ext uri="{FF2B5EF4-FFF2-40B4-BE49-F238E27FC236}">
                  <a16:creationId xmlns:a16="http://schemas.microsoft.com/office/drawing/2014/main" id="{3A5F42B8-17F9-5007-8C33-64ACBBFDFB30}"/>
                </a:ext>
              </a:extLst>
            </p:cNvPr>
            <p:cNvSpPr/>
            <p:nvPr/>
          </p:nvSpPr>
          <p:spPr>
            <a:xfrm>
              <a:off x="630700" y="1709822"/>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19" name="Google Shape;1283;p6">
              <a:extLst>
                <a:ext uri="{FF2B5EF4-FFF2-40B4-BE49-F238E27FC236}">
                  <a16:creationId xmlns:a16="http://schemas.microsoft.com/office/drawing/2014/main" id="{702BEE2A-1B37-FB93-4067-A592017F8D5D}"/>
                </a:ext>
              </a:extLst>
            </p:cNvPr>
            <p:cNvSpPr/>
            <p:nvPr/>
          </p:nvSpPr>
          <p:spPr>
            <a:xfrm>
              <a:off x="630700" y="1871187"/>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20" name="Google Shape;1284;p6">
              <a:extLst>
                <a:ext uri="{FF2B5EF4-FFF2-40B4-BE49-F238E27FC236}">
                  <a16:creationId xmlns:a16="http://schemas.microsoft.com/office/drawing/2014/main" id="{111B058F-9A19-478D-DE4F-CCA3024AB72C}"/>
                </a:ext>
              </a:extLst>
            </p:cNvPr>
            <p:cNvSpPr/>
            <p:nvPr/>
          </p:nvSpPr>
          <p:spPr>
            <a:xfrm>
              <a:off x="630700" y="2032551"/>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21" name="Google Shape;1285;p6">
              <a:extLst>
                <a:ext uri="{FF2B5EF4-FFF2-40B4-BE49-F238E27FC236}">
                  <a16:creationId xmlns:a16="http://schemas.microsoft.com/office/drawing/2014/main" id="{B3433FE0-F593-1C0C-1075-A505C5FE3257}"/>
                </a:ext>
              </a:extLst>
            </p:cNvPr>
            <p:cNvSpPr/>
            <p:nvPr/>
          </p:nvSpPr>
          <p:spPr>
            <a:xfrm>
              <a:off x="630700" y="2193916"/>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22" name="Google Shape;1286;p6">
              <a:extLst>
                <a:ext uri="{FF2B5EF4-FFF2-40B4-BE49-F238E27FC236}">
                  <a16:creationId xmlns:a16="http://schemas.microsoft.com/office/drawing/2014/main" id="{D89EAC18-2295-5012-8CDF-811C68433346}"/>
                </a:ext>
              </a:extLst>
            </p:cNvPr>
            <p:cNvSpPr/>
            <p:nvPr/>
          </p:nvSpPr>
          <p:spPr>
            <a:xfrm>
              <a:off x="630700" y="2355281"/>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23" name="Google Shape;1287;p6">
              <a:extLst>
                <a:ext uri="{FF2B5EF4-FFF2-40B4-BE49-F238E27FC236}">
                  <a16:creationId xmlns:a16="http://schemas.microsoft.com/office/drawing/2014/main" id="{7D26490C-D276-89DF-EB15-CF42BCD943D4}"/>
                </a:ext>
              </a:extLst>
            </p:cNvPr>
            <p:cNvSpPr/>
            <p:nvPr/>
          </p:nvSpPr>
          <p:spPr>
            <a:xfrm>
              <a:off x="783100" y="96175"/>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24" name="Google Shape;1288;p6">
              <a:extLst>
                <a:ext uri="{FF2B5EF4-FFF2-40B4-BE49-F238E27FC236}">
                  <a16:creationId xmlns:a16="http://schemas.microsoft.com/office/drawing/2014/main" id="{9DB42A34-77EC-81FA-0F97-89F4063E4C21}"/>
                </a:ext>
              </a:extLst>
            </p:cNvPr>
            <p:cNvSpPr/>
            <p:nvPr/>
          </p:nvSpPr>
          <p:spPr>
            <a:xfrm>
              <a:off x="783100" y="257540"/>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25" name="Google Shape;1289;p6">
              <a:extLst>
                <a:ext uri="{FF2B5EF4-FFF2-40B4-BE49-F238E27FC236}">
                  <a16:creationId xmlns:a16="http://schemas.microsoft.com/office/drawing/2014/main" id="{D2E06E07-326D-A570-3863-063C643E82FD}"/>
                </a:ext>
              </a:extLst>
            </p:cNvPr>
            <p:cNvSpPr/>
            <p:nvPr/>
          </p:nvSpPr>
          <p:spPr>
            <a:xfrm>
              <a:off x="783100" y="418904"/>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26" name="Google Shape;1290;p6">
              <a:extLst>
                <a:ext uri="{FF2B5EF4-FFF2-40B4-BE49-F238E27FC236}">
                  <a16:creationId xmlns:a16="http://schemas.microsoft.com/office/drawing/2014/main" id="{06023765-B52C-64BD-26A8-E3395B92056F}"/>
                </a:ext>
              </a:extLst>
            </p:cNvPr>
            <p:cNvSpPr/>
            <p:nvPr/>
          </p:nvSpPr>
          <p:spPr>
            <a:xfrm>
              <a:off x="783100" y="580269"/>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27" name="Google Shape;1291;p6">
              <a:extLst>
                <a:ext uri="{FF2B5EF4-FFF2-40B4-BE49-F238E27FC236}">
                  <a16:creationId xmlns:a16="http://schemas.microsoft.com/office/drawing/2014/main" id="{0EA77C54-442C-D9B1-6A73-2DE857359FFB}"/>
                </a:ext>
              </a:extLst>
            </p:cNvPr>
            <p:cNvSpPr/>
            <p:nvPr/>
          </p:nvSpPr>
          <p:spPr>
            <a:xfrm>
              <a:off x="783100" y="741634"/>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28" name="Google Shape;1292;p6">
              <a:extLst>
                <a:ext uri="{FF2B5EF4-FFF2-40B4-BE49-F238E27FC236}">
                  <a16:creationId xmlns:a16="http://schemas.microsoft.com/office/drawing/2014/main" id="{ED427E44-A899-7D31-A832-63E151F8A23F}"/>
                </a:ext>
              </a:extLst>
            </p:cNvPr>
            <p:cNvSpPr/>
            <p:nvPr/>
          </p:nvSpPr>
          <p:spPr>
            <a:xfrm>
              <a:off x="783100" y="902999"/>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29" name="Google Shape;1293;p6">
              <a:extLst>
                <a:ext uri="{FF2B5EF4-FFF2-40B4-BE49-F238E27FC236}">
                  <a16:creationId xmlns:a16="http://schemas.microsoft.com/office/drawing/2014/main" id="{C3779AB2-7E08-AC25-7CFA-D8BC4BB4E6C2}"/>
                </a:ext>
              </a:extLst>
            </p:cNvPr>
            <p:cNvSpPr/>
            <p:nvPr/>
          </p:nvSpPr>
          <p:spPr>
            <a:xfrm>
              <a:off x="783100" y="1064363"/>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30" name="Google Shape;1294;p6">
              <a:extLst>
                <a:ext uri="{FF2B5EF4-FFF2-40B4-BE49-F238E27FC236}">
                  <a16:creationId xmlns:a16="http://schemas.microsoft.com/office/drawing/2014/main" id="{5BACC8C9-4B08-F5A8-B377-4AA8330BAF9E}"/>
                </a:ext>
              </a:extLst>
            </p:cNvPr>
            <p:cNvSpPr/>
            <p:nvPr/>
          </p:nvSpPr>
          <p:spPr>
            <a:xfrm>
              <a:off x="783100" y="1225728"/>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31" name="Google Shape;1295;p6">
              <a:extLst>
                <a:ext uri="{FF2B5EF4-FFF2-40B4-BE49-F238E27FC236}">
                  <a16:creationId xmlns:a16="http://schemas.microsoft.com/office/drawing/2014/main" id="{B1D92A02-E94B-7B80-0F00-31FC492BA6E1}"/>
                </a:ext>
              </a:extLst>
            </p:cNvPr>
            <p:cNvSpPr/>
            <p:nvPr/>
          </p:nvSpPr>
          <p:spPr>
            <a:xfrm>
              <a:off x="783100" y="1387093"/>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32" name="Google Shape;1296;p6">
              <a:extLst>
                <a:ext uri="{FF2B5EF4-FFF2-40B4-BE49-F238E27FC236}">
                  <a16:creationId xmlns:a16="http://schemas.microsoft.com/office/drawing/2014/main" id="{BA1871F6-FE2B-EE68-7827-054FD074FCEC}"/>
                </a:ext>
              </a:extLst>
            </p:cNvPr>
            <p:cNvSpPr/>
            <p:nvPr/>
          </p:nvSpPr>
          <p:spPr>
            <a:xfrm>
              <a:off x="783100" y="1548457"/>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33" name="Google Shape;1297;p6">
              <a:extLst>
                <a:ext uri="{FF2B5EF4-FFF2-40B4-BE49-F238E27FC236}">
                  <a16:creationId xmlns:a16="http://schemas.microsoft.com/office/drawing/2014/main" id="{4DA3A7B0-BAF9-49D2-5AFA-1183B33C7B5F}"/>
                </a:ext>
              </a:extLst>
            </p:cNvPr>
            <p:cNvSpPr/>
            <p:nvPr/>
          </p:nvSpPr>
          <p:spPr>
            <a:xfrm>
              <a:off x="783100" y="1709822"/>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34" name="Google Shape;1298;p6">
              <a:extLst>
                <a:ext uri="{FF2B5EF4-FFF2-40B4-BE49-F238E27FC236}">
                  <a16:creationId xmlns:a16="http://schemas.microsoft.com/office/drawing/2014/main" id="{77F2784F-D64F-CEB1-46AD-828BDD8D7D73}"/>
                </a:ext>
              </a:extLst>
            </p:cNvPr>
            <p:cNvSpPr/>
            <p:nvPr/>
          </p:nvSpPr>
          <p:spPr>
            <a:xfrm>
              <a:off x="783100" y="1871187"/>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35" name="Google Shape;1299;p6">
              <a:extLst>
                <a:ext uri="{FF2B5EF4-FFF2-40B4-BE49-F238E27FC236}">
                  <a16:creationId xmlns:a16="http://schemas.microsoft.com/office/drawing/2014/main" id="{64A7138A-B4BF-A0E6-C91A-0379A17D6012}"/>
                </a:ext>
              </a:extLst>
            </p:cNvPr>
            <p:cNvSpPr/>
            <p:nvPr/>
          </p:nvSpPr>
          <p:spPr>
            <a:xfrm>
              <a:off x="783100" y="2032551"/>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36" name="Google Shape;1300;p6">
              <a:extLst>
                <a:ext uri="{FF2B5EF4-FFF2-40B4-BE49-F238E27FC236}">
                  <a16:creationId xmlns:a16="http://schemas.microsoft.com/office/drawing/2014/main" id="{359F8913-9418-F5F4-546E-4C9D58C08F63}"/>
                </a:ext>
              </a:extLst>
            </p:cNvPr>
            <p:cNvSpPr/>
            <p:nvPr/>
          </p:nvSpPr>
          <p:spPr>
            <a:xfrm>
              <a:off x="783100" y="2193916"/>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37" name="Google Shape;1301;p6">
              <a:extLst>
                <a:ext uri="{FF2B5EF4-FFF2-40B4-BE49-F238E27FC236}">
                  <a16:creationId xmlns:a16="http://schemas.microsoft.com/office/drawing/2014/main" id="{D430A143-A573-0EE4-FA3E-DAAECE03FC70}"/>
                </a:ext>
              </a:extLst>
            </p:cNvPr>
            <p:cNvSpPr/>
            <p:nvPr/>
          </p:nvSpPr>
          <p:spPr>
            <a:xfrm>
              <a:off x="783100" y="2355281"/>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38" name="Google Shape;1302;p6">
              <a:extLst>
                <a:ext uri="{FF2B5EF4-FFF2-40B4-BE49-F238E27FC236}">
                  <a16:creationId xmlns:a16="http://schemas.microsoft.com/office/drawing/2014/main" id="{B0AF1C7E-850D-46FE-4B6A-2F1ADEB750E2}"/>
                </a:ext>
              </a:extLst>
            </p:cNvPr>
            <p:cNvSpPr/>
            <p:nvPr/>
          </p:nvSpPr>
          <p:spPr>
            <a:xfrm>
              <a:off x="935500" y="96175"/>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39" name="Google Shape;1303;p6">
              <a:extLst>
                <a:ext uri="{FF2B5EF4-FFF2-40B4-BE49-F238E27FC236}">
                  <a16:creationId xmlns:a16="http://schemas.microsoft.com/office/drawing/2014/main" id="{83411922-9E28-3CE7-AF7D-19C4B06BE425}"/>
                </a:ext>
              </a:extLst>
            </p:cNvPr>
            <p:cNvSpPr/>
            <p:nvPr/>
          </p:nvSpPr>
          <p:spPr>
            <a:xfrm>
              <a:off x="935500" y="257540"/>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40" name="Google Shape;1304;p6">
              <a:extLst>
                <a:ext uri="{FF2B5EF4-FFF2-40B4-BE49-F238E27FC236}">
                  <a16:creationId xmlns:a16="http://schemas.microsoft.com/office/drawing/2014/main" id="{606A88C7-0E26-6074-2540-F4CD6B8CF27B}"/>
                </a:ext>
              </a:extLst>
            </p:cNvPr>
            <p:cNvSpPr/>
            <p:nvPr/>
          </p:nvSpPr>
          <p:spPr>
            <a:xfrm>
              <a:off x="935500" y="418904"/>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41" name="Google Shape;1305;p6">
              <a:extLst>
                <a:ext uri="{FF2B5EF4-FFF2-40B4-BE49-F238E27FC236}">
                  <a16:creationId xmlns:a16="http://schemas.microsoft.com/office/drawing/2014/main" id="{0E200D3D-02A2-AEC7-0714-E046ED125904}"/>
                </a:ext>
              </a:extLst>
            </p:cNvPr>
            <p:cNvSpPr/>
            <p:nvPr/>
          </p:nvSpPr>
          <p:spPr>
            <a:xfrm>
              <a:off x="935500" y="580269"/>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42" name="Google Shape;1306;p6">
              <a:extLst>
                <a:ext uri="{FF2B5EF4-FFF2-40B4-BE49-F238E27FC236}">
                  <a16:creationId xmlns:a16="http://schemas.microsoft.com/office/drawing/2014/main" id="{3E4D75CC-896D-9488-7BEF-315975754E9A}"/>
                </a:ext>
              </a:extLst>
            </p:cNvPr>
            <p:cNvSpPr/>
            <p:nvPr/>
          </p:nvSpPr>
          <p:spPr>
            <a:xfrm>
              <a:off x="935500" y="741634"/>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43" name="Google Shape;1307;p6">
              <a:extLst>
                <a:ext uri="{FF2B5EF4-FFF2-40B4-BE49-F238E27FC236}">
                  <a16:creationId xmlns:a16="http://schemas.microsoft.com/office/drawing/2014/main" id="{A8BE795F-EBE3-333C-A359-22CAA1EEF1B2}"/>
                </a:ext>
              </a:extLst>
            </p:cNvPr>
            <p:cNvSpPr/>
            <p:nvPr/>
          </p:nvSpPr>
          <p:spPr>
            <a:xfrm>
              <a:off x="935500" y="902999"/>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44" name="Google Shape;1308;p6">
              <a:extLst>
                <a:ext uri="{FF2B5EF4-FFF2-40B4-BE49-F238E27FC236}">
                  <a16:creationId xmlns:a16="http://schemas.microsoft.com/office/drawing/2014/main" id="{E6712897-75B6-5863-D8D9-62336145431D}"/>
                </a:ext>
              </a:extLst>
            </p:cNvPr>
            <p:cNvSpPr/>
            <p:nvPr/>
          </p:nvSpPr>
          <p:spPr>
            <a:xfrm>
              <a:off x="935500" y="1064363"/>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45" name="Google Shape;1309;p6">
              <a:extLst>
                <a:ext uri="{FF2B5EF4-FFF2-40B4-BE49-F238E27FC236}">
                  <a16:creationId xmlns:a16="http://schemas.microsoft.com/office/drawing/2014/main" id="{5362387C-5844-B50D-E49E-E8A85996F4CB}"/>
                </a:ext>
              </a:extLst>
            </p:cNvPr>
            <p:cNvSpPr/>
            <p:nvPr/>
          </p:nvSpPr>
          <p:spPr>
            <a:xfrm>
              <a:off x="935500" y="1225728"/>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46" name="Google Shape;1310;p6">
              <a:extLst>
                <a:ext uri="{FF2B5EF4-FFF2-40B4-BE49-F238E27FC236}">
                  <a16:creationId xmlns:a16="http://schemas.microsoft.com/office/drawing/2014/main" id="{DE00B4A8-772A-D462-442E-C2A24143B106}"/>
                </a:ext>
              </a:extLst>
            </p:cNvPr>
            <p:cNvSpPr/>
            <p:nvPr/>
          </p:nvSpPr>
          <p:spPr>
            <a:xfrm>
              <a:off x="935500" y="1387093"/>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47" name="Google Shape;1311;p6">
              <a:extLst>
                <a:ext uri="{FF2B5EF4-FFF2-40B4-BE49-F238E27FC236}">
                  <a16:creationId xmlns:a16="http://schemas.microsoft.com/office/drawing/2014/main" id="{61395498-4ECD-6854-A20B-245B18450A6F}"/>
                </a:ext>
              </a:extLst>
            </p:cNvPr>
            <p:cNvSpPr/>
            <p:nvPr/>
          </p:nvSpPr>
          <p:spPr>
            <a:xfrm>
              <a:off x="935500" y="1548457"/>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48" name="Google Shape;1312;p6">
              <a:extLst>
                <a:ext uri="{FF2B5EF4-FFF2-40B4-BE49-F238E27FC236}">
                  <a16:creationId xmlns:a16="http://schemas.microsoft.com/office/drawing/2014/main" id="{A487C42D-B16C-F6BE-703B-902D9F96FE05}"/>
                </a:ext>
              </a:extLst>
            </p:cNvPr>
            <p:cNvSpPr/>
            <p:nvPr/>
          </p:nvSpPr>
          <p:spPr>
            <a:xfrm>
              <a:off x="935500" y="1709822"/>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49" name="Google Shape;1313;p6">
              <a:extLst>
                <a:ext uri="{FF2B5EF4-FFF2-40B4-BE49-F238E27FC236}">
                  <a16:creationId xmlns:a16="http://schemas.microsoft.com/office/drawing/2014/main" id="{E34E1E58-96FE-E5CA-050C-F91FE3909003}"/>
                </a:ext>
              </a:extLst>
            </p:cNvPr>
            <p:cNvSpPr/>
            <p:nvPr/>
          </p:nvSpPr>
          <p:spPr>
            <a:xfrm>
              <a:off x="935500" y="1871187"/>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50" name="Google Shape;1314;p6">
              <a:extLst>
                <a:ext uri="{FF2B5EF4-FFF2-40B4-BE49-F238E27FC236}">
                  <a16:creationId xmlns:a16="http://schemas.microsoft.com/office/drawing/2014/main" id="{49806647-2991-9604-BE4A-784FB8C68F76}"/>
                </a:ext>
              </a:extLst>
            </p:cNvPr>
            <p:cNvSpPr/>
            <p:nvPr/>
          </p:nvSpPr>
          <p:spPr>
            <a:xfrm>
              <a:off x="935500" y="2032551"/>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51" name="Google Shape;1315;p6">
              <a:extLst>
                <a:ext uri="{FF2B5EF4-FFF2-40B4-BE49-F238E27FC236}">
                  <a16:creationId xmlns:a16="http://schemas.microsoft.com/office/drawing/2014/main" id="{0EE22D3A-C419-9578-DB86-9E5F45F27571}"/>
                </a:ext>
              </a:extLst>
            </p:cNvPr>
            <p:cNvSpPr/>
            <p:nvPr/>
          </p:nvSpPr>
          <p:spPr>
            <a:xfrm>
              <a:off x="935500" y="2193916"/>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52" name="Google Shape;1316;p6">
              <a:extLst>
                <a:ext uri="{FF2B5EF4-FFF2-40B4-BE49-F238E27FC236}">
                  <a16:creationId xmlns:a16="http://schemas.microsoft.com/office/drawing/2014/main" id="{F84F50EE-A33C-EA9F-168D-3B445E4D6935}"/>
                </a:ext>
              </a:extLst>
            </p:cNvPr>
            <p:cNvSpPr/>
            <p:nvPr/>
          </p:nvSpPr>
          <p:spPr>
            <a:xfrm>
              <a:off x="935500" y="2355281"/>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53" name="Google Shape;1317;p6">
              <a:extLst>
                <a:ext uri="{FF2B5EF4-FFF2-40B4-BE49-F238E27FC236}">
                  <a16:creationId xmlns:a16="http://schemas.microsoft.com/office/drawing/2014/main" id="{70B4ECC1-E4F7-4AA7-81DF-6C35AF63D987}"/>
                </a:ext>
              </a:extLst>
            </p:cNvPr>
            <p:cNvSpPr/>
            <p:nvPr/>
          </p:nvSpPr>
          <p:spPr>
            <a:xfrm>
              <a:off x="1087900" y="96175"/>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54" name="Google Shape;1318;p6">
              <a:extLst>
                <a:ext uri="{FF2B5EF4-FFF2-40B4-BE49-F238E27FC236}">
                  <a16:creationId xmlns:a16="http://schemas.microsoft.com/office/drawing/2014/main" id="{C7031260-4935-FBC5-73CE-BDD06C7C94A7}"/>
                </a:ext>
              </a:extLst>
            </p:cNvPr>
            <p:cNvSpPr/>
            <p:nvPr/>
          </p:nvSpPr>
          <p:spPr>
            <a:xfrm>
              <a:off x="1087900" y="257540"/>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55" name="Google Shape;1319;p6">
              <a:extLst>
                <a:ext uri="{FF2B5EF4-FFF2-40B4-BE49-F238E27FC236}">
                  <a16:creationId xmlns:a16="http://schemas.microsoft.com/office/drawing/2014/main" id="{ED0DF3D0-12BA-9FFB-A437-2F9677FD75B9}"/>
                </a:ext>
              </a:extLst>
            </p:cNvPr>
            <p:cNvSpPr/>
            <p:nvPr/>
          </p:nvSpPr>
          <p:spPr>
            <a:xfrm>
              <a:off x="1087900" y="418904"/>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56" name="Google Shape;1320;p6">
              <a:extLst>
                <a:ext uri="{FF2B5EF4-FFF2-40B4-BE49-F238E27FC236}">
                  <a16:creationId xmlns:a16="http://schemas.microsoft.com/office/drawing/2014/main" id="{C2D0A260-8143-9D3D-6785-86544A69D84F}"/>
                </a:ext>
              </a:extLst>
            </p:cNvPr>
            <p:cNvSpPr/>
            <p:nvPr/>
          </p:nvSpPr>
          <p:spPr>
            <a:xfrm>
              <a:off x="1087900" y="580269"/>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57" name="Google Shape;1321;p6">
              <a:extLst>
                <a:ext uri="{FF2B5EF4-FFF2-40B4-BE49-F238E27FC236}">
                  <a16:creationId xmlns:a16="http://schemas.microsoft.com/office/drawing/2014/main" id="{8A61670D-3F74-0EE1-0F8D-EF3C52C3E14B}"/>
                </a:ext>
              </a:extLst>
            </p:cNvPr>
            <p:cNvSpPr/>
            <p:nvPr/>
          </p:nvSpPr>
          <p:spPr>
            <a:xfrm>
              <a:off x="1087900" y="741634"/>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58" name="Google Shape;1322;p6">
              <a:extLst>
                <a:ext uri="{FF2B5EF4-FFF2-40B4-BE49-F238E27FC236}">
                  <a16:creationId xmlns:a16="http://schemas.microsoft.com/office/drawing/2014/main" id="{D9C357AF-4A28-41E6-C83D-8C91B292CE05}"/>
                </a:ext>
              </a:extLst>
            </p:cNvPr>
            <p:cNvSpPr/>
            <p:nvPr/>
          </p:nvSpPr>
          <p:spPr>
            <a:xfrm>
              <a:off x="1087900" y="902999"/>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59" name="Google Shape;1323;p6">
              <a:extLst>
                <a:ext uri="{FF2B5EF4-FFF2-40B4-BE49-F238E27FC236}">
                  <a16:creationId xmlns:a16="http://schemas.microsoft.com/office/drawing/2014/main" id="{790199FB-9885-53AF-E8FB-478E77E0CBC7}"/>
                </a:ext>
              </a:extLst>
            </p:cNvPr>
            <p:cNvSpPr/>
            <p:nvPr/>
          </p:nvSpPr>
          <p:spPr>
            <a:xfrm>
              <a:off x="1087900" y="1064363"/>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60" name="Google Shape;1324;p6">
              <a:extLst>
                <a:ext uri="{FF2B5EF4-FFF2-40B4-BE49-F238E27FC236}">
                  <a16:creationId xmlns:a16="http://schemas.microsoft.com/office/drawing/2014/main" id="{5A276B6D-D0E3-94FC-2420-7B18309B3C19}"/>
                </a:ext>
              </a:extLst>
            </p:cNvPr>
            <p:cNvSpPr/>
            <p:nvPr/>
          </p:nvSpPr>
          <p:spPr>
            <a:xfrm>
              <a:off x="1087900" y="1225728"/>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61" name="Google Shape;1325;p6">
              <a:extLst>
                <a:ext uri="{FF2B5EF4-FFF2-40B4-BE49-F238E27FC236}">
                  <a16:creationId xmlns:a16="http://schemas.microsoft.com/office/drawing/2014/main" id="{12E3FF82-3781-13A8-1093-19A2DD2A565F}"/>
                </a:ext>
              </a:extLst>
            </p:cNvPr>
            <p:cNvSpPr/>
            <p:nvPr/>
          </p:nvSpPr>
          <p:spPr>
            <a:xfrm>
              <a:off x="1087900" y="1387093"/>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62" name="Google Shape;1326;p6">
              <a:extLst>
                <a:ext uri="{FF2B5EF4-FFF2-40B4-BE49-F238E27FC236}">
                  <a16:creationId xmlns:a16="http://schemas.microsoft.com/office/drawing/2014/main" id="{8243EEF8-4CF8-B669-3EC7-473EA846DF16}"/>
                </a:ext>
              </a:extLst>
            </p:cNvPr>
            <p:cNvSpPr/>
            <p:nvPr/>
          </p:nvSpPr>
          <p:spPr>
            <a:xfrm>
              <a:off x="1087900" y="1548457"/>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63" name="Google Shape;1327;p6">
              <a:extLst>
                <a:ext uri="{FF2B5EF4-FFF2-40B4-BE49-F238E27FC236}">
                  <a16:creationId xmlns:a16="http://schemas.microsoft.com/office/drawing/2014/main" id="{E5BC608B-7A36-2306-DEDB-82701E6EB25C}"/>
                </a:ext>
              </a:extLst>
            </p:cNvPr>
            <p:cNvSpPr/>
            <p:nvPr/>
          </p:nvSpPr>
          <p:spPr>
            <a:xfrm>
              <a:off x="1087900" y="1709822"/>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64" name="Google Shape;1328;p6">
              <a:extLst>
                <a:ext uri="{FF2B5EF4-FFF2-40B4-BE49-F238E27FC236}">
                  <a16:creationId xmlns:a16="http://schemas.microsoft.com/office/drawing/2014/main" id="{6E163A36-7A19-B4A7-F77D-63B8B44C5A16}"/>
                </a:ext>
              </a:extLst>
            </p:cNvPr>
            <p:cNvSpPr/>
            <p:nvPr/>
          </p:nvSpPr>
          <p:spPr>
            <a:xfrm>
              <a:off x="1087900" y="1871187"/>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65" name="Google Shape;1329;p6">
              <a:extLst>
                <a:ext uri="{FF2B5EF4-FFF2-40B4-BE49-F238E27FC236}">
                  <a16:creationId xmlns:a16="http://schemas.microsoft.com/office/drawing/2014/main" id="{A69DA714-D6EE-306A-8662-B9E554CBC1C9}"/>
                </a:ext>
              </a:extLst>
            </p:cNvPr>
            <p:cNvSpPr/>
            <p:nvPr/>
          </p:nvSpPr>
          <p:spPr>
            <a:xfrm>
              <a:off x="1087900" y="2032551"/>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66" name="Google Shape;1330;p6">
              <a:extLst>
                <a:ext uri="{FF2B5EF4-FFF2-40B4-BE49-F238E27FC236}">
                  <a16:creationId xmlns:a16="http://schemas.microsoft.com/office/drawing/2014/main" id="{84EAC01F-7A20-B191-1B8F-D42FCE57414C}"/>
                </a:ext>
              </a:extLst>
            </p:cNvPr>
            <p:cNvSpPr/>
            <p:nvPr/>
          </p:nvSpPr>
          <p:spPr>
            <a:xfrm>
              <a:off x="1087900" y="2193916"/>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67" name="Google Shape;1331;p6">
              <a:extLst>
                <a:ext uri="{FF2B5EF4-FFF2-40B4-BE49-F238E27FC236}">
                  <a16:creationId xmlns:a16="http://schemas.microsoft.com/office/drawing/2014/main" id="{D7360520-2B1F-F333-126C-528D6E9883B9}"/>
                </a:ext>
              </a:extLst>
            </p:cNvPr>
            <p:cNvSpPr/>
            <p:nvPr/>
          </p:nvSpPr>
          <p:spPr>
            <a:xfrm>
              <a:off x="1087900" y="2355281"/>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68" name="Google Shape;1332;p6">
              <a:extLst>
                <a:ext uri="{FF2B5EF4-FFF2-40B4-BE49-F238E27FC236}">
                  <a16:creationId xmlns:a16="http://schemas.microsoft.com/office/drawing/2014/main" id="{B7AEC8A5-B28F-EE1C-35FB-A044B88ABE7C}"/>
                </a:ext>
              </a:extLst>
            </p:cNvPr>
            <p:cNvSpPr/>
            <p:nvPr/>
          </p:nvSpPr>
          <p:spPr>
            <a:xfrm>
              <a:off x="1240300" y="96175"/>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69" name="Google Shape;1333;p6">
              <a:extLst>
                <a:ext uri="{FF2B5EF4-FFF2-40B4-BE49-F238E27FC236}">
                  <a16:creationId xmlns:a16="http://schemas.microsoft.com/office/drawing/2014/main" id="{01DC6E2F-9F8E-C3E9-5CE1-C3A9B8D08386}"/>
                </a:ext>
              </a:extLst>
            </p:cNvPr>
            <p:cNvSpPr/>
            <p:nvPr/>
          </p:nvSpPr>
          <p:spPr>
            <a:xfrm>
              <a:off x="1240300" y="257540"/>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70" name="Google Shape;1334;p6">
              <a:extLst>
                <a:ext uri="{FF2B5EF4-FFF2-40B4-BE49-F238E27FC236}">
                  <a16:creationId xmlns:a16="http://schemas.microsoft.com/office/drawing/2014/main" id="{4EA2E61C-2CA2-793C-399F-DF9CD7F11E99}"/>
                </a:ext>
              </a:extLst>
            </p:cNvPr>
            <p:cNvSpPr/>
            <p:nvPr/>
          </p:nvSpPr>
          <p:spPr>
            <a:xfrm>
              <a:off x="1240300" y="418904"/>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71" name="Google Shape;1335;p6">
              <a:extLst>
                <a:ext uri="{FF2B5EF4-FFF2-40B4-BE49-F238E27FC236}">
                  <a16:creationId xmlns:a16="http://schemas.microsoft.com/office/drawing/2014/main" id="{94DFA2F0-FD11-7F0F-3469-8CF9A4C462D8}"/>
                </a:ext>
              </a:extLst>
            </p:cNvPr>
            <p:cNvSpPr/>
            <p:nvPr/>
          </p:nvSpPr>
          <p:spPr>
            <a:xfrm>
              <a:off x="1240300" y="580269"/>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72" name="Google Shape;1336;p6">
              <a:extLst>
                <a:ext uri="{FF2B5EF4-FFF2-40B4-BE49-F238E27FC236}">
                  <a16:creationId xmlns:a16="http://schemas.microsoft.com/office/drawing/2014/main" id="{880B5540-6B48-44AF-07F3-6A4FC2E885D2}"/>
                </a:ext>
              </a:extLst>
            </p:cNvPr>
            <p:cNvSpPr/>
            <p:nvPr/>
          </p:nvSpPr>
          <p:spPr>
            <a:xfrm>
              <a:off x="1240300" y="741634"/>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73" name="Google Shape;1337;p6">
              <a:extLst>
                <a:ext uri="{FF2B5EF4-FFF2-40B4-BE49-F238E27FC236}">
                  <a16:creationId xmlns:a16="http://schemas.microsoft.com/office/drawing/2014/main" id="{9EC53398-0740-79F4-7E7E-63B8884D780D}"/>
                </a:ext>
              </a:extLst>
            </p:cNvPr>
            <p:cNvSpPr/>
            <p:nvPr/>
          </p:nvSpPr>
          <p:spPr>
            <a:xfrm>
              <a:off x="1240300" y="902999"/>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74" name="Google Shape;1338;p6">
              <a:extLst>
                <a:ext uri="{FF2B5EF4-FFF2-40B4-BE49-F238E27FC236}">
                  <a16:creationId xmlns:a16="http://schemas.microsoft.com/office/drawing/2014/main" id="{EB945372-D1C0-3003-612C-FD8847B0B940}"/>
                </a:ext>
              </a:extLst>
            </p:cNvPr>
            <p:cNvSpPr/>
            <p:nvPr/>
          </p:nvSpPr>
          <p:spPr>
            <a:xfrm>
              <a:off x="1240300" y="1064363"/>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75" name="Google Shape;1339;p6">
              <a:extLst>
                <a:ext uri="{FF2B5EF4-FFF2-40B4-BE49-F238E27FC236}">
                  <a16:creationId xmlns:a16="http://schemas.microsoft.com/office/drawing/2014/main" id="{165558D8-90BA-BAE9-78E1-09DB12280B9C}"/>
                </a:ext>
              </a:extLst>
            </p:cNvPr>
            <p:cNvSpPr/>
            <p:nvPr/>
          </p:nvSpPr>
          <p:spPr>
            <a:xfrm>
              <a:off x="1240300" y="1225728"/>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76" name="Google Shape;1340;p6">
              <a:extLst>
                <a:ext uri="{FF2B5EF4-FFF2-40B4-BE49-F238E27FC236}">
                  <a16:creationId xmlns:a16="http://schemas.microsoft.com/office/drawing/2014/main" id="{E07B5E3C-492E-98C1-A58C-92D5CE945265}"/>
                </a:ext>
              </a:extLst>
            </p:cNvPr>
            <p:cNvSpPr/>
            <p:nvPr/>
          </p:nvSpPr>
          <p:spPr>
            <a:xfrm>
              <a:off x="1240300" y="1387093"/>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77" name="Google Shape;1341;p6">
              <a:extLst>
                <a:ext uri="{FF2B5EF4-FFF2-40B4-BE49-F238E27FC236}">
                  <a16:creationId xmlns:a16="http://schemas.microsoft.com/office/drawing/2014/main" id="{BD8F565E-F19C-56A9-1124-13087E22AC56}"/>
                </a:ext>
              </a:extLst>
            </p:cNvPr>
            <p:cNvSpPr/>
            <p:nvPr/>
          </p:nvSpPr>
          <p:spPr>
            <a:xfrm>
              <a:off x="1240300" y="1548457"/>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78" name="Google Shape;1342;p6">
              <a:extLst>
                <a:ext uri="{FF2B5EF4-FFF2-40B4-BE49-F238E27FC236}">
                  <a16:creationId xmlns:a16="http://schemas.microsoft.com/office/drawing/2014/main" id="{C24973DB-6F3B-F56B-45FD-D45675B7FC98}"/>
                </a:ext>
              </a:extLst>
            </p:cNvPr>
            <p:cNvSpPr/>
            <p:nvPr/>
          </p:nvSpPr>
          <p:spPr>
            <a:xfrm>
              <a:off x="1240300" y="1709822"/>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79" name="Google Shape;1343;p6">
              <a:extLst>
                <a:ext uri="{FF2B5EF4-FFF2-40B4-BE49-F238E27FC236}">
                  <a16:creationId xmlns:a16="http://schemas.microsoft.com/office/drawing/2014/main" id="{21D87EE3-C7CE-7D1D-054D-1738B13B6772}"/>
                </a:ext>
              </a:extLst>
            </p:cNvPr>
            <p:cNvSpPr/>
            <p:nvPr/>
          </p:nvSpPr>
          <p:spPr>
            <a:xfrm>
              <a:off x="1240300" y="1871187"/>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80" name="Google Shape;1344;p6">
              <a:extLst>
                <a:ext uri="{FF2B5EF4-FFF2-40B4-BE49-F238E27FC236}">
                  <a16:creationId xmlns:a16="http://schemas.microsoft.com/office/drawing/2014/main" id="{9CB9740E-7061-AF74-5E6E-22ABD5615505}"/>
                </a:ext>
              </a:extLst>
            </p:cNvPr>
            <p:cNvSpPr/>
            <p:nvPr/>
          </p:nvSpPr>
          <p:spPr>
            <a:xfrm>
              <a:off x="1240300" y="2032551"/>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81" name="Google Shape;1345;p6">
              <a:extLst>
                <a:ext uri="{FF2B5EF4-FFF2-40B4-BE49-F238E27FC236}">
                  <a16:creationId xmlns:a16="http://schemas.microsoft.com/office/drawing/2014/main" id="{1B6158C9-54EE-C2FC-14B9-AE84A19ABC88}"/>
                </a:ext>
              </a:extLst>
            </p:cNvPr>
            <p:cNvSpPr/>
            <p:nvPr/>
          </p:nvSpPr>
          <p:spPr>
            <a:xfrm>
              <a:off x="1240300" y="2193916"/>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82" name="Google Shape;1346;p6">
              <a:extLst>
                <a:ext uri="{FF2B5EF4-FFF2-40B4-BE49-F238E27FC236}">
                  <a16:creationId xmlns:a16="http://schemas.microsoft.com/office/drawing/2014/main" id="{8CB47F5F-C30C-9553-D6AE-990BA309A5BB}"/>
                </a:ext>
              </a:extLst>
            </p:cNvPr>
            <p:cNvSpPr/>
            <p:nvPr/>
          </p:nvSpPr>
          <p:spPr>
            <a:xfrm>
              <a:off x="1240300" y="2355281"/>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83" name="Google Shape;1347;p6">
              <a:extLst>
                <a:ext uri="{FF2B5EF4-FFF2-40B4-BE49-F238E27FC236}">
                  <a16:creationId xmlns:a16="http://schemas.microsoft.com/office/drawing/2014/main" id="{6F0B0B38-B5B3-EADA-EE3B-069450CEEABC}"/>
                </a:ext>
              </a:extLst>
            </p:cNvPr>
            <p:cNvSpPr/>
            <p:nvPr/>
          </p:nvSpPr>
          <p:spPr>
            <a:xfrm>
              <a:off x="1392700" y="96175"/>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84" name="Google Shape;1348;p6">
              <a:extLst>
                <a:ext uri="{FF2B5EF4-FFF2-40B4-BE49-F238E27FC236}">
                  <a16:creationId xmlns:a16="http://schemas.microsoft.com/office/drawing/2014/main" id="{2A94FA08-7BFC-A287-108C-6CF42E063E25}"/>
                </a:ext>
              </a:extLst>
            </p:cNvPr>
            <p:cNvSpPr/>
            <p:nvPr/>
          </p:nvSpPr>
          <p:spPr>
            <a:xfrm>
              <a:off x="1392700" y="257540"/>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85" name="Google Shape;1349;p6">
              <a:extLst>
                <a:ext uri="{FF2B5EF4-FFF2-40B4-BE49-F238E27FC236}">
                  <a16:creationId xmlns:a16="http://schemas.microsoft.com/office/drawing/2014/main" id="{30746686-6CD9-D789-CBE5-4026C9B59B34}"/>
                </a:ext>
              </a:extLst>
            </p:cNvPr>
            <p:cNvSpPr/>
            <p:nvPr/>
          </p:nvSpPr>
          <p:spPr>
            <a:xfrm>
              <a:off x="1392700" y="418904"/>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86" name="Google Shape;1350;p6">
              <a:extLst>
                <a:ext uri="{FF2B5EF4-FFF2-40B4-BE49-F238E27FC236}">
                  <a16:creationId xmlns:a16="http://schemas.microsoft.com/office/drawing/2014/main" id="{89F8E6C6-DBC9-6122-B8E8-E5F00A310547}"/>
                </a:ext>
              </a:extLst>
            </p:cNvPr>
            <p:cNvSpPr/>
            <p:nvPr/>
          </p:nvSpPr>
          <p:spPr>
            <a:xfrm>
              <a:off x="1392700" y="580269"/>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87" name="Google Shape;1351;p6">
              <a:extLst>
                <a:ext uri="{FF2B5EF4-FFF2-40B4-BE49-F238E27FC236}">
                  <a16:creationId xmlns:a16="http://schemas.microsoft.com/office/drawing/2014/main" id="{E8BF0E20-5AE7-E87E-A662-29AE8E108A55}"/>
                </a:ext>
              </a:extLst>
            </p:cNvPr>
            <p:cNvSpPr/>
            <p:nvPr/>
          </p:nvSpPr>
          <p:spPr>
            <a:xfrm>
              <a:off x="1392700" y="741634"/>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88" name="Google Shape;1352;p6">
              <a:extLst>
                <a:ext uri="{FF2B5EF4-FFF2-40B4-BE49-F238E27FC236}">
                  <a16:creationId xmlns:a16="http://schemas.microsoft.com/office/drawing/2014/main" id="{6D93677B-1530-2DD5-DC8D-B9316667F295}"/>
                </a:ext>
              </a:extLst>
            </p:cNvPr>
            <p:cNvSpPr/>
            <p:nvPr/>
          </p:nvSpPr>
          <p:spPr>
            <a:xfrm>
              <a:off x="1392700" y="902999"/>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89" name="Google Shape;1353;p6">
              <a:extLst>
                <a:ext uri="{FF2B5EF4-FFF2-40B4-BE49-F238E27FC236}">
                  <a16:creationId xmlns:a16="http://schemas.microsoft.com/office/drawing/2014/main" id="{9A4E66A3-BA64-ACC1-11E4-9C8C85D01AEA}"/>
                </a:ext>
              </a:extLst>
            </p:cNvPr>
            <p:cNvSpPr/>
            <p:nvPr/>
          </p:nvSpPr>
          <p:spPr>
            <a:xfrm>
              <a:off x="1392700" y="1064363"/>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90" name="Google Shape;1354;p6">
              <a:extLst>
                <a:ext uri="{FF2B5EF4-FFF2-40B4-BE49-F238E27FC236}">
                  <a16:creationId xmlns:a16="http://schemas.microsoft.com/office/drawing/2014/main" id="{257D8648-F02D-BC93-3CC1-078F38717CA3}"/>
                </a:ext>
              </a:extLst>
            </p:cNvPr>
            <p:cNvSpPr/>
            <p:nvPr/>
          </p:nvSpPr>
          <p:spPr>
            <a:xfrm>
              <a:off x="1392700" y="1225728"/>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91" name="Google Shape;1355;p6">
              <a:extLst>
                <a:ext uri="{FF2B5EF4-FFF2-40B4-BE49-F238E27FC236}">
                  <a16:creationId xmlns:a16="http://schemas.microsoft.com/office/drawing/2014/main" id="{8A8109A5-FFC8-5A63-625E-6EC49E9E601B}"/>
                </a:ext>
              </a:extLst>
            </p:cNvPr>
            <p:cNvSpPr/>
            <p:nvPr/>
          </p:nvSpPr>
          <p:spPr>
            <a:xfrm>
              <a:off x="1392700" y="1387093"/>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92" name="Google Shape;1356;p6">
              <a:extLst>
                <a:ext uri="{FF2B5EF4-FFF2-40B4-BE49-F238E27FC236}">
                  <a16:creationId xmlns:a16="http://schemas.microsoft.com/office/drawing/2014/main" id="{AB415235-40F1-8033-6AA7-B7F2D1BECAF4}"/>
                </a:ext>
              </a:extLst>
            </p:cNvPr>
            <p:cNvSpPr/>
            <p:nvPr/>
          </p:nvSpPr>
          <p:spPr>
            <a:xfrm>
              <a:off x="1392700" y="1548457"/>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93" name="Google Shape;1357;p6">
              <a:extLst>
                <a:ext uri="{FF2B5EF4-FFF2-40B4-BE49-F238E27FC236}">
                  <a16:creationId xmlns:a16="http://schemas.microsoft.com/office/drawing/2014/main" id="{A319E037-BC9C-44D1-1046-67B25D23277F}"/>
                </a:ext>
              </a:extLst>
            </p:cNvPr>
            <p:cNvSpPr/>
            <p:nvPr/>
          </p:nvSpPr>
          <p:spPr>
            <a:xfrm>
              <a:off x="1392700" y="1709822"/>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94" name="Google Shape;1358;p6">
              <a:extLst>
                <a:ext uri="{FF2B5EF4-FFF2-40B4-BE49-F238E27FC236}">
                  <a16:creationId xmlns:a16="http://schemas.microsoft.com/office/drawing/2014/main" id="{38B0EFA8-BCE3-F5C8-86B4-3A6E459A71DF}"/>
                </a:ext>
              </a:extLst>
            </p:cNvPr>
            <p:cNvSpPr/>
            <p:nvPr/>
          </p:nvSpPr>
          <p:spPr>
            <a:xfrm>
              <a:off x="1392700" y="1871187"/>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95" name="Google Shape;1359;p6">
              <a:extLst>
                <a:ext uri="{FF2B5EF4-FFF2-40B4-BE49-F238E27FC236}">
                  <a16:creationId xmlns:a16="http://schemas.microsoft.com/office/drawing/2014/main" id="{BE6B8A53-48BB-33C3-0E12-8E6A58E91C52}"/>
                </a:ext>
              </a:extLst>
            </p:cNvPr>
            <p:cNvSpPr/>
            <p:nvPr/>
          </p:nvSpPr>
          <p:spPr>
            <a:xfrm>
              <a:off x="1392700" y="2032551"/>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96" name="Google Shape;1360;p6">
              <a:extLst>
                <a:ext uri="{FF2B5EF4-FFF2-40B4-BE49-F238E27FC236}">
                  <a16:creationId xmlns:a16="http://schemas.microsoft.com/office/drawing/2014/main" id="{9B282D69-1623-3B63-86FB-1D5E0DAD297E}"/>
                </a:ext>
              </a:extLst>
            </p:cNvPr>
            <p:cNvSpPr/>
            <p:nvPr/>
          </p:nvSpPr>
          <p:spPr>
            <a:xfrm>
              <a:off x="1392700" y="2193916"/>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97" name="Google Shape;1361;p6">
              <a:extLst>
                <a:ext uri="{FF2B5EF4-FFF2-40B4-BE49-F238E27FC236}">
                  <a16:creationId xmlns:a16="http://schemas.microsoft.com/office/drawing/2014/main" id="{478AF33F-1595-8876-AB87-D1D35856D2CF}"/>
                </a:ext>
              </a:extLst>
            </p:cNvPr>
            <p:cNvSpPr/>
            <p:nvPr/>
          </p:nvSpPr>
          <p:spPr>
            <a:xfrm>
              <a:off x="1392700" y="2355281"/>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98" name="Google Shape;1362;p6">
              <a:extLst>
                <a:ext uri="{FF2B5EF4-FFF2-40B4-BE49-F238E27FC236}">
                  <a16:creationId xmlns:a16="http://schemas.microsoft.com/office/drawing/2014/main" id="{C6234C04-B1F6-4AE2-21D3-489706DB3890}"/>
                </a:ext>
              </a:extLst>
            </p:cNvPr>
            <p:cNvSpPr/>
            <p:nvPr/>
          </p:nvSpPr>
          <p:spPr>
            <a:xfrm>
              <a:off x="1545100" y="96175"/>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99" name="Google Shape;1363;p6">
              <a:extLst>
                <a:ext uri="{FF2B5EF4-FFF2-40B4-BE49-F238E27FC236}">
                  <a16:creationId xmlns:a16="http://schemas.microsoft.com/office/drawing/2014/main" id="{73AC1730-1B1A-0F53-F3B7-FDD4214191AC}"/>
                </a:ext>
              </a:extLst>
            </p:cNvPr>
            <p:cNvSpPr/>
            <p:nvPr/>
          </p:nvSpPr>
          <p:spPr>
            <a:xfrm>
              <a:off x="1545100" y="257540"/>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00" name="Google Shape;1364;p6">
              <a:extLst>
                <a:ext uri="{FF2B5EF4-FFF2-40B4-BE49-F238E27FC236}">
                  <a16:creationId xmlns:a16="http://schemas.microsoft.com/office/drawing/2014/main" id="{40DFDB78-DBC6-B90D-326F-7072280046D0}"/>
                </a:ext>
              </a:extLst>
            </p:cNvPr>
            <p:cNvSpPr/>
            <p:nvPr/>
          </p:nvSpPr>
          <p:spPr>
            <a:xfrm>
              <a:off x="1545100" y="418904"/>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01" name="Google Shape;1365;p6">
              <a:extLst>
                <a:ext uri="{FF2B5EF4-FFF2-40B4-BE49-F238E27FC236}">
                  <a16:creationId xmlns:a16="http://schemas.microsoft.com/office/drawing/2014/main" id="{2C5A2946-6A19-86F9-03F6-E247397D3B1E}"/>
                </a:ext>
              </a:extLst>
            </p:cNvPr>
            <p:cNvSpPr/>
            <p:nvPr/>
          </p:nvSpPr>
          <p:spPr>
            <a:xfrm>
              <a:off x="1545100" y="580269"/>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02" name="Google Shape;1366;p6">
              <a:extLst>
                <a:ext uri="{FF2B5EF4-FFF2-40B4-BE49-F238E27FC236}">
                  <a16:creationId xmlns:a16="http://schemas.microsoft.com/office/drawing/2014/main" id="{4A143842-B63E-C0A1-FCD5-1C33BA94F4E8}"/>
                </a:ext>
              </a:extLst>
            </p:cNvPr>
            <p:cNvSpPr/>
            <p:nvPr/>
          </p:nvSpPr>
          <p:spPr>
            <a:xfrm>
              <a:off x="1545100" y="741634"/>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03" name="Google Shape;1367;p6">
              <a:extLst>
                <a:ext uri="{FF2B5EF4-FFF2-40B4-BE49-F238E27FC236}">
                  <a16:creationId xmlns:a16="http://schemas.microsoft.com/office/drawing/2014/main" id="{4D60A670-338B-FF74-B144-6A60581B92AB}"/>
                </a:ext>
              </a:extLst>
            </p:cNvPr>
            <p:cNvSpPr/>
            <p:nvPr/>
          </p:nvSpPr>
          <p:spPr>
            <a:xfrm>
              <a:off x="1545100" y="902999"/>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04" name="Google Shape;1368;p6">
              <a:extLst>
                <a:ext uri="{FF2B5EF4-FFF2-40B4-BE49-F238E27FC236}">
                  <a16:creationId xmlns:a16="http://schemas.microsoft.com/office/drawing/2014/main" id="{5175C808-2597-05E9-2D16-DFF39332A3DA}"/>
                </a:ext>
              </a:extLst>
            </p:cNvPr>
            <p:cNvSpPr/>
            <p:nvPr/>
          </p:nvSpPr>
          <p:spPr>
            <a:xfrm>
              <a:off x="1545100" y="1064363"/>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05" name="Google Shape;1369;p6">
              <a:extLst>
                <a:ext uri="{FF2B5EF4-FFF2-40B4-BE49-F238E27FC236}">
                  <a16:creationId xmlns:a16="http://schemas.microsoft.com/office/drawing/2014/main" id="{F4F87B08-B84B-79CC-6184-29EDB4E20244}"/>
                </a:ext>
              </a:extLst>
            </p:cNvPr>
            <p:cNvSpPr/>
            <p:nvPr/>
          </p:nvSpPr>
          <p:spPr>
            <a:xfrm>
              <a:off x="1545100" y="1225728"/>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06" name="Google Shape;1370;p6">
              <a:extLst>
                <a:ext uri="{FF2B5EF4-FFF2-40B4-BE49-F238E27FC236}">
                  <a16:creationId xmlns:a16="http://schemas.microsoft.com/office/drawing/2014/main" id="{E0D520A4-9C0E-1BBC-85B1-EC8729569AFB}"/>
                </a:ext>
              </a:extLst>
            </p:cNvPr>
            <p:cNvSpPr/>
            <p:nvPr/>
          </p:nvSpPr>
          <p:spPr>
            <a:xfrm>
              <a:off x="1545100" y="1387093"/>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07" name="Google Shape;1371;p6">
              <a:extLst>
                <a:ext uri="{FF2B5EF4-FFF2-40B4-BE49-F238E27FC236}">
                  <a16:creationId xmlns:a16="http://schemas.microsoft.com/office/drawing/2014/main" id="{3DDBFDAC-474E-64EC-831A-FFAB15524F75}"/>
                </a:ext>
              </a:extLst>
            </p:cNvPr>
            <p:cNvSpPr/>
            <p:nvPr/>
          </p:nvSpPr>
          <p:spPr>
            <a:xfrm>
              <a:off x="1545100" y="1548457"/>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08" name="Google Shape;1372;p6">
              <a:extLst>
                <a:ext uri="{FF2B5EF4-FFF2-40B4-BE49-F238E27FC236}">
                  <a16:creationId xmlns:a16="http://schemas.microsoft.com/office/drawing/2014/main" id="{BAFC1C9B-89F6-AD0E-04D0-4A650499FFFD}"/>
                </a:ext>
              </a:extLst>
            </p:cNvPr>
            <p:cNvSpPr/>
            <p:nvPr/>
          </p:nvSpPr>
          <p:spPr>
            <a:xfrm>
              <a:off x="1545100" y="1709822"/>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09" name="Google Shape;1373;p6">
              <a:extLst>
                <a:ext uri="{FF2B5EF4-FFF2-40B4-BE49-F238E27FC236}">
                  <a16:creationId xmlns:a16="http://schemas.microsoft.com/office/drawing/2014/main" id="{00928B1D-F50A-1E51-2CDC-F38DAD5367B1}"/>
                </a:ext>
              </a:extLst>
            </p:cNvPr>
            <p:cNvSpPr/>
            <p:nvPr/>
          </p:nvSpPr>
          <p:spPr>
            <a:xfrm>
              <a:off x="1545100" y="1871187"/>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10" name="Google Shape;1374;p6">
              <a:extLst>
                <a:ext uri="{FF2B5EF4-FFF2-40B4-BE49-F238E27FC236}">
                  <a16:creationId xmlns:a16="http://schemas.microsoft.com/office/drawing/2014/main" id="{EF34881C-A883-2FB3-F3D7-7425D0D189BA}"/>
                </a:ext>
              </a:extLst>
            </p:cNvPr>
            <p:cNvSpPr/>
            <p:nvPr/>
          </p:nvSpPr>
          <p:spPr>
            <a:xfrm>
              <a:off x="1545100" y="2032551"/>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11" name="Google Shape;1375;p6">
              <a:extLst>
                <a:ext uri="{FF2B5EF4-FFF2-40B4-BE49-F238E27FC236}">
                  <a16:creationId xmlns:a16="http://schemas.microsoft.com/office/drawing/2014/main" id="{6D3D1865-E16F-B724-E662-56F0BD8EAF75}"/>
                </a:ext>
              </a:extLst>
            </p:cNvPr>
            <p:cNvSpPr/>
            <p:nvPr/>
          </p:nvSpPr>
          <p:spPr>
            <a:xfrm>
              <a:off x="1545100" y="2193916"/>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12" name="Google Shape;1376;p6">
              <a:extLst>
                <a:ext uri="{FF2B5EF4-FFF2-40B4-BE49-F238E27FC236}">
                  <a16:creationId xmlns:a16="http://schemas.microsoft.com/office/drawing/2014/main" id="{3FCBE930-0CAD-625B-6766-E1E9FCF1195E}"/>
                </a:ext>
              </a:extLst>
            </p:cNvPr>
            <p:cNvSpPr/>
            <p:nvPr/>
          </p:nvSpPr>
          <p:spPr>
            <a:xfrm>
              <a:off x="1545100" y="2355281"/>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13" name="Google Shape;1377;p6">
              <a:extLst>
                <a:ext uri="{FF2B5EF4-FFF2-40B4-BE49-F238E27FC236}">
                  <a16:creationId xmlns:a16="http://schemas.microsoft.com/office/drawing/2014/main" id="{40C5A542-524D-D143-8739-3CC259303EAD}"/>
                </a:ext>
              </a:extLst>
            </p:cNvPr>
            <p:cNvSpPr/>
            <p:nvPr/>
          </p:nvSpPr>
          <p:spPr>
            <a:xfrm>
              <a:off x="1697500" y="96175"/>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14" name="Google Shape;1378;p6">
              <a:extLst>
                <a:ext uri="{FF2B5EF4-FFF2-40B4-BE49-F238E27FC236}">
                  <a16:creationId xmlns:a16="http://schemas.microsoft.com/office/drawing/2014/main" id="{97CEC51B-C281-1231-144E-6F6A363CCB4C}"/>
                </a:ext>
              </a:extLst>
            </p:cNvPr>
            <p:cNvSpPr/>
            <p:nvPr/>
          </p:nvSpPr>
          <p:spPr>
            <a:xfrm>
              <a:off x="1697500" y="257540"/>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15" name="Google Shape;1379;p6">
              <a:extLst>
                <a:ext uri="{FF2B5EF4-FFF2-40B4-BE49-F238E27FC236}">
                  <a16:creationId xmlns:a16="http://schemas.microsoft.com/office/drawing/2014/main" id="{301FD5BA-BA35-0D5C-4925-17EEF626ACE6}"/>
                </a:ext>
              </a:extLst>
            </p:cNvPr>
            <p:cNvSpPr/>
            <p:nvPr/>
          </p:nvSpPr>
          <p:spPr>
            <a:xfrm>
              <a:off x="1697500" y="418904"/>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16" name="Google Shape;1380;p6">
              <a:extLst>
                <a:ext uri="{FF2B5EF4-FFF2-40B4-BE49-F238E27FC236}">
                  <a16:creationId xmlns:a16="http://schemas.microsoft.com/office/drawing/2014/main" id="{952DA13F-AF14-6FEA-B99F-1778FBED01A2}"/>
                </a:ext>
              </a:extLst>
            </p:cNvPr>
            <p:cNvSpPr/>
            <p:nvPr/>
          </p:nvSpPr>
          <p:spPr>
            <a:xfrm>
              <a:off x="1697500" y="580269"/>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17" name="Google Shape;1381;p6">
              <a:extLst>
                <a:ext uri="{FF2B5EF4-FFF2-40B4-BE49-F238E27FC236}">
                  <a16:creationId xmlns:a16="http://schemas.microsoft.com/office/drawing/2014/main" id="{8ACF04CC-A5FA-CE29-5A34-7A1248E0D788}"/>
                </a:ext>
              </a:extLst>
            </p:cNvPr>
            <p:cNvSpPr/>
            <p:nvPr/>
          </p:nvSpPr>
          <p:spPr>
            <a:xfrm>
              <a:off x="1697500" y="741634"/>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18" name="Google Shape;1382;p6">
              <a:extLst>
                <a:ext uri="{FF2B5EF4-FFF2-40B4-BE49-F238E27FC236}">
                  <a16:creationId xmlns:a16="http://schemas.microsoft.com/office/drawing/2014/main" id="{5803038F-8DA2-2C65-A152-6DB27D1FC04D}"/>
                </a:ext>
              </a:extLst>
            </p:cNvPr>
            <p:cNvSpPr/>
            <p:nvPr/>
          </p:nvSpPr>
          <p:spPr>
            <a:xfrm>
              <a:off x="1697500" y="902999"/>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19" name="Google Shape;1383;p6">
              <a:extLst>
                <a:ext uri="{FF2B5EF4-FFF2-40B4-BE49-F238E27FC236}">
                  <a16:creationId xmlns:a16="http://schemas.microsoft.com/office/drawing/2014/main" id="{7E51F0B0-4E1B-A560-BC43-8EAA4AE44440}"/>
                </a:ext>
              </a:extLst>
            </p:cNvPr>
            <p:cNvSpPr/>
            <p:nvPr/>
          </p:nvSpPr>
          <p:spPr>
            <a:xfrm>
              <a:off x="1697500" y="1064363"/>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20" name="Google Shape;1384;p6">
              <a:extLst>
                <a:ext uri="{FF2B5EF4-FFF2-40B4-BE49-F238E27FC236}">
                  <a16:creationId xmlns:a16="http://schemas.microsoft.com/office/drawing/2014/main" id="{F5CD17BE-FF86-A020-8CB3-C17E93505721}"/>
                </a:ext>
              </a:extLst>
            </p:cNvPr>
            <p:cNvSpPr/>
            <p:nvPr/>
          </p:nvSpPr>
          <p:spPr>
            <a:xfrm>
              <a:off x="1697500" y="1225728"/>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21" name="Google Shape;1385;p6">
              <a:extLst>
                <a:ext uri="{FF2B5EF4-FFF2-40B4-BE49-F238E27FC236}">
                  <a16:creationId xmlns:a16="http://schemas.microsoft.com/office/drawing/2014/main" id="{1A6F4C6D-53E7-12E3-BE70-F9AEA4A78741}"/>
                </a:ext>
              </a:extLst>
            </p:cNvPr>
            <p:cNvSpPr/>
            <p:nvPr/>
          </p:nvSpPr>
          <p:spPr>
            <a:xfrm>
              <a:off x="1697500" y="1387093"/>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22" name="Google Shape;1386;p6">
              <a:extLst>
                <a:ext uri="{FF2B5EF4-FFF2-40B4-BE49-F238E27FC236}">
                  <a16:creationId xmlns:a16="http://schemas.microsoft.com/office/drawing/2014/main" id="{37D75297-495D-28ED-6CD1-9637E4CE5FAA}"/>
                </a:ext>
              </a:extLst>
            </p:cNvPr>
            <p:cNvSpPr/>
            <p:nvPr/>
          </p:nvSpPr>
          <p:spPr>
            <a:xfrm>
              <a:off x="1697500" y="1548457"/>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23" name="Google Shape;1387;p6">
              <a:extLst>
                <a:ext uri="{FF2B5EF4-FFF2-40B4-BE49-F238E27FC236}">
                  <a16:creationId xmlns:a16="http://schemas.microsoft.com/office/drawing/2014/main" id="{49790903-50BE-C0AF-241D-DF73A3727690}"/>
                </a:ext>
              </a:extLst>
            </p:cNvPr>
            <p:cNvSpPr/>
            <p:nvPr/>
          </p:nvSpPr>
          <p:spPr>
            <a:xfrm>
              <a:off x="1697500" y="1709822"/>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24" name="Google Shape;1388;p6">
              <a:extLst>
                <a:ext uri="{FF2B5EF4-FFF2-40B4-BE49-F238E27FC236}">
                  <a16:creationId xmlns:a16="http://schemas.microsoft.com/office/drawing/2014/main" id="{654FAD7B-AD29-7F68-7BBC-0282216DF66A}"/>
                </a:ext>
              </a:extLst>
            </p:cNvPr>
            <p:cNvSpPr/>
            <p:nvPr/>
          </p:nvSpPr>
          <p:spPr>
            <a:xfrm>
              <a:off x="1697500" y="1871187"/>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25" name="Google Shape;1389;p6">
              <a:extLst>
                <a:ext uri="{FF2B5EF4-FFF2-40B4-BE49-F238E27FC236}">
                  <a16:creationId xmlns:a16="http://schemas.microsoft.com/office/drawing/2014/main" id="{18A1F6FA-97B8-5A3C-3D54-67B61CA918A3}"/>
                </a:ext>
              </a:extLst>
            </p:cNvPr>
            <p:cNvSpPr/>
            <p:nvPr/>
          </p:nvSpPr>
          <p:spPr>
            <a:xfrm>
              <a:off x="1697500" y="2032551"/>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26" name="Google Shape;1390;p6">
              <a:extLst>
                <a:ext uri="{FF2B5EF4-FFF2-40B4-BE49-F238E27FC236}">
                  <a16:creationId xmlns:a16="http://schemas.microsoft.com/office/drawing/2014/main" id="{E64AAF4A-15E3-9344-A3C9-4608271B8811}"/>
                </a:ext>
              </a:extLst>
            </p:cNvPr>
            <p:cNvSpPr/>
            <p:nvPr/>
          </p:nvSpPr>
          <p:spPr>
            <a:xfrm>
              <a:off x="1697500" y="2193916"/>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27" name="Google Shape;1391;p6">
              <a:extLst>
                <a:ext uri="{FF2B5EF4-FFF2-40B4-BE49-F238E27FC236}">
                  <a16:creationId xmlns:a16="http://schemas.microsoft.com/office/drawing/2014/main" id="{7C02E79E-9C21-F6C7-BABD-E728D83D40FD}"/>
                </a:ext>
              </a:extLst>
            </p:cNvPr>
            <p:cNvSpPr/>
            <p:nvPr/>
          </p:nvSpPr>
          <p:spPr>
            <a:xfrm>
              <a:off x="1697500" y="2355281"/>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28" name="Google Shape;1392;p6">
              <a:extLst>
                <a:ext uri="{FF2B5EF4-FFF2-40B4-BE49-F238E27FC236}">
                  <a16:creationId xmlns:a16="http://schemas.microsoft.com/office/drawing/2014/main" id="{46627ADD-2775-E417-6559-F2520CB2B01B}"/>
                </a:ext>
              </a:extLst>
            </p:cNvPr>
            <p:cNvSpPr/>
            <p:nvPr/>
          </p:nvSpPr>
          <p:spPr>
            <a:xfrm>
              <a:off x="1849900" y="96175"/>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29" name="Google Shape;1393;p6">
              <a:extLst>
                <a:ext uri="{FF2B5EF4-FFF2-40B4-BE49-F238E27FC236}">
                  <a16:creationId xmlns:a16="http://schemas.microsoft.com/office/drawing/2014/main" id="{A5D13D42-F186-FC1A-321A-9BA84A5B8B1B}"/>
                </a:ext>
              </a:extLst>
            </p:cNvPr>
            <p:cNvSpPr/>
            <p:nvPr/>
          </p:nvSpPr>
          <p:spPr>
            <a:xfrm>
              <a:off x="1849900" y="257540"/>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30" name="Google Shape;1394;p6">
              <a:extLst>
                <a:ext uri="{FF2B5EF4-FFF2-40B4-BE49-F238E27FC236}">
                  <a16:creationId xmlns:a16="http://schemas.microsoft.com/office/drawing/2014/main" id="{19FF2A7B-5ABE-F06A-33DC-73C0F68789BA}"/>
                </a:ext>
              </a:extLst>
            </p:cNvPr>
            <p:cNvSpPr/>
            <p:nvPr/>
          </p:nvSpPr>
          <p:spPr>
            <a:xfrm>
              <a:off x="1849900" y="418904"/>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31" name="Google Shape;1395;p6">
              <a:extLst>
                <a:ext uri="{FF2B5EF4-FFF2-40B4-BE49-F238E27FC236}">
                  <a16:creationId xmlns:a16="http://schemas.microsoft.com/office/drawing/2014/main" id="{DBBD1E69-C333-FFAF-6680-C7FE4A418BA2}"/>
                </a:ext>
              </a:extLst>
            </p:cNvPr>
            <p:cNvSpPr/>
            <p:nvPr/>
          </p:nvSpPr>
          <p:spPr>
            <a:xfrm>
              <a:off x="1849900" y="580269"/>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32" name="Google Shape;1396;p6">
              <a:extLst>
                <a:ext uri="{FF2B5EF4-FFF2-40B4-BE49-F238E27FC236}">
                  <a16:creationId xmlns:a16="http://schemas.microsoft.com/office/drawing/2014/main" id="{8D487467-3228-C5DC-C4CD-0424FFB16030}"/>
                </a:ext>
              </a:extLst>
            </p:cNvPr>
            <p:cNvSpPr/>
            <p:nvPr/>
          </p:nvSpPr>
          <p:spPr>
            <a:xfrm>
              <a:off x="1849900" y="741634"/>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33" name="Google Shape;1397;p6">
              <a:extLst>
                <a:ext uri="{FF2B5EF4-FFF2-40B4-BE49-F238E27FC236}">
                  <a16:creationId xmlns:a16="http://schemas.microsoft.com/office/drawing/2014/main" id="{D849AF39-B474-7DC8-E8F9-ADBBBB3AB153}"/>
                </a:ext>
              </a:extLst>
            </p:cNvPr>
            <p:cNvSpPr/>
            <p:nvPr/>
          </p:nvSpPr>
          <p:spPr>
            <a:xfrm>
              <a:off x="1849900" y="902999"/>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34" name="Google Shape;1398;p6">
              <a:extLst>
                <a:ext uri="{FF2B5EF4-FFF2-40B4-BE49-F238E27FC236}">
                  <a16:creationId xmlns:a16="http://schemas.microsoft.com/office/drawing/2014/main" id="{48DD936C-6368-80B6-4494-37E955B28527}"/>
                </a:ext>
              </a:extLst>
            </p:cNvPr>
            <p:cNvSpPr/>
            <p:nvPr/>
          </p:nvSpPr>
          <p:spPr>
            <a:xfrm>
              <a:off x="1849900" y="1064363"/>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35" name="Google Shape;1399;p6">
              <a:extLst>
                <a:ext uri="{FF2B5EF4-FFF2-40B4-BE49-F238E27FC236}">
                  <a16:creationId xmlns:a16="http://schemas.microsoft.com/office/drawing/2014/main" id="{E77CC8AD-EE8A-0B44-214E-5B5D0AE88173}"/>
                </a:ext>
              </a:extLst>
            </p:cNvPr>
            <p:cNvSpPr/>
            <p:nvPr/>
          </p:nvSpPr>
          <p:spPr>
            <a:xfrm>
              <a:off x="1849900" y="1225728"/>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36" name="Google Shape;1400;p6">
              <a:extLst>
                <a:ext uri="{FF2B5EF4-FFF2-40B4-BE49-F238E27FC236}">
                  <a16:creationId xmlns:a16="http://schemas.microsoft.com/office/drawing/2014/main" id="{A72F712E-9583-6BC3-29E7-5F469B5BA748}"/>
                </a:ext>
              </a:extLst>
            </p:cNvPr>
            <p:cNvSpPr/>
            <p:nvPr/>
          </p:nvSpPr>
          <p:spPr>
            <a:xfrm>
              <a:off x="1849900" y="1387093"/>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37" name="Google Shape;1401;p6">
              <a:extLst>
                <a:ext uri="{FF2B5EF4-FFF2-40B4-BE49-F238E27FC236}">
                  <a16:creationId xmlns:a16="http://schemas.microsoft.com/office/drawing/2014/main" id="{D2050A5D-7D8A-CD3E-70A5-270277DB584F}"/>
                </a:ext>
              </a:extLst>
            </p:cNvPr>
            <p:cNvSpPr/>
            <p:nvPr/>
          </p:nvSpPr>
          <p:spPr>
            <a:xfrm>
              <a:off x="1849900" y="1548457"/>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38" name="Google Shape;1402;p6">
              <a:extLst>
                <a:ext uri="{FF2B5EF4-FFF2-40B4-BE49-F238E27FC236}">
                  <a16:creationId xmlns:a16="http://schemas.microsoft.com/office/drawing/2014/main" id="{7FD657EE-215F-D573-4EDF-0D1CD6E678C5}"/>
                </a:ext>
              </a:extLst>
            </p:cNvPr>
            <p:cNvSpPr/>
            <p:nvPr/>
          </p:nvSpPr>
          <p:spPr>
            <a:xfrm>
              <a:off x="1849900" y="1709822"/>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39" name="Google Shape;1403;p6">
              <a:extLst>
                <a:ext uri="{FF2B5EF4-FFF2-40B4-BE49-F238E27FC236}">
                  <a16:creationId xmlns:a16="http://schemas.microsoft.com/office/drawing/2014/main" id="{A8D9967C-7C5D-BF9D-C223-D838AE5748B2}"/>
                </a:ext>
              </a:extLst>
            </p:cNvPr>
            <p:cNvSpPr/>
            <p:nvPr/>
          </p:nvSpPr>
          <p:spPr>
            <a:xfrm>
              <a:off x="1849900" y="1871187"/>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40" name="Google Shape;1404;p6">
              <a:extLst>
                <a:ext uri="{FF2B5EF4-FFF2-40B4-BE49-F238E27FC236}">
                  <a16:creationId xmlns:a16="http://schemas.microsoft.com/office/drawing/2014/main" id="{E6305211-F0FF-D412-9163-649BB9017056}"/>
                </a:ext>
              </a:extLst>
            </p:cNvPr>
            <p:cNvSpPr/>
            <p:nvPr/>
          </p:nvSpPr>
          <p:spPr>
            <a:xfrm>
              <a:off x="1849900" y="2032551"/>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41" name="Google Shape;1405;p6">
              <a:extLst>
                <a:ext uri="{FF2B5EF4-FFF2-40B4-BE49-F238E27FC236}">
                  <a16:creationId xmlns:a16="http://schemas.microsoft.com/office/drawing/2014/main" id="{AC340EFD-24A2-00C1-1463-B1BE70147619}"/>
                </a:ext>
              </a:extLst>
            </p:cNvPr>
            <p:cNvSpPr/>
            <p:nvPr/>
          </p:nvSpPr>
          <p:spPr>
            <a:xfrm>
              <a:off x="1849900" y="2193916"/>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42" name="Google Shape;1406;p6">
              <a:extLst>
                <a:ext uri="{FF2B5EF4-FFF2-40B4-BE49-F238E27FC236}">
                  <a16:creationId xmlns:a16="http://schemas.microsoft.com/office/drawing/2014/main" id="{C80ED792-12A5-DFD8-A33F-B8128E16EF17}"/>
                </a:ext>
              </a:extLst>
            </p:cNvPr>
            <p:cNvSpPr/>
            <p:nvPr/>
          </p:nvSpPr>
          <p:spPr>
            <a:xfrm>
              <a:off x="1849900" y="2355281"/>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43" name="Google Shape;1407;p6">
              <a:extLst>
                <a:ext uri="{FF2B5EF4-FFF2-40B4-BE49-F238E27FC236}">
                  <a16:creationId xmlns:a16="http://schemas.microsoft.com/office/drawing/2014/main" id="{C90C3988-4378-CC4D-3275-1FECFAE7BE96}"/>
                </a:ext>
              </a:extLst>
            </p:cNvPr>
            <p:cNvSpPr/>
            <p:nvPr/>
          </p:nvSpPr>
          <p:spPr>
            <a:xfrm>
              <a:off x="2002300" y="96175"/>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44" name="Google Shape;1408;p6">
              <a:extLst>
                <a:ext uri="{FF2B5EF4-FFF2-40B4-BE49-F238E27FC236}">
                  <a16:creationId xmlns:a16="http://schemas.microsoft.com/office/drawing/2014/main" id="{575EBC46-D833-4FF5-3943-AE846AC73DFF}"/>
                </a:ext>
              </a:extLst>
            </p:cNvPr>
            <p:cNvSpPr/>
            <p:nvPr/>
          </p:nvSpPr>
          <p:spPr>
            <a:xfrm>
              <a:off x="2002300" y="257540"/>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45" name="Google Shape;1409;p6">
              <a:extLst>
                <a:ext uri="{FF2B5EF4-FFF2-40B4-BE49-F238E27FC236}">
                  <a16:creationId xmlns:a16="http://schemas.microsoft.com/office/drawing/2014/main" id="{AC2A7753-B6B0-C780-72F0-E2A3928353DA}"/>
                </a:ext>
              </a:extLst>
            </p:cNvPr>
            <p:cNvSpPr/>
            <p:nvPr/>
          </p:nvSpPr>
          <p:spPr>
            <a:xfrm>
              <a:off x="2002300" y="418904"/>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46" name="Google Shape;1410;p6">
              <a:extLst>
                <a:ext uri="{FF2B5EF4-FFF2-40B4-BE49-F238E27FC236}">
                  <a16:creationId xmlns:a16="http://schemas.microsoft.com/office/drawing/2014/main" id="{3D4A9A35-47EF-43BE-369C-3D3DBF7D3B0D}"/>
                </a:ext>
              </a:extLst>
            </p:cNvPr>
            <p:cNvSpPr/>
            <p:nvPr/>
          </p:nvSpPr>
          <p:spPr>
            <a:xfrm>
              <a:off x="2002300" y="580269"/>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47" name="Google Shape;1411;p6">
              <a:extLst>
                <a:ext uri="{FF2B5EF4-FFF2-40B4-BE49-F238E27FC236}">
                  <a16:creationId xmlns:a16="http://schemas.microsoft.com/office/drawing/2014/main" id="{535B6AC6-F7AE-B362-5EBA-67F14C5EA284}"/>
                </a:ext>
              </a:extLst>
            </p:cNvPr>
            <p:cNvSpPr/>
            <p:nvPr/>
          </p:nvSpPr>
          <p:spPr>
            <a:xfrm>
              <a:off x="2002300" y="741634"/>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48" name="Google Shape;1412;p6">
              <a:extLst>
                <a:ext uri="{FF2B5EF4-FFF2-40B4-BE49-F238E27FC236}">
                  <a16:creationId xmlns:a16="http://schemas.microsoft.com/office/drawing/2014/main" id="{8C542297-177F-BA7E-9742-F6993125CF7A}"/>
                </a:ext>
              </a:extLst>
            </p:cNvPr>
            <p:cNvSpPr/>
            <p:nvPr/>
          </p:nvSpPr>
          <p:spPr>
            <a:xfrm>
              <a:off x="2002300" y="902999"/>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49" name="Google Shape;1413;p6">
              <a:extLst>
                <a:ext uri="{FF2B5EF4-FFF2-40B4-BE49-F238E27FC236}">
                  <a16:creationId xmlns:a16="http://schemas.microsoft.com/office/drawing/2014/main" id="{5826F0EB-04D9-7156-3755-B4619DD07C78}"/>
                </a:ext>
              </a:extLst>
            </p:cNvPr>
            <p:cNvSpPr/>
            <p:nvPr/>
          </p:nvSpPr>
          <p:spPr>
            <a:xfrm>
              <a:off x="2002300" y="1064363"/>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50" name="Google Shape;1414;p6">
              <a:extLst>
                <a:ext uri="{FF2B5EF4-FFF2-40B4-BE49-F238E27FC236}">
                  <a16:creationId xmlns:a16="http://schemas.microsoft.com/office/drawing/2014/main" id="{BBB9549E-390E-6053-0625-12DEA569F997}"/>
                </a:ext>
              </a:extLst>
            </p:cNvPr>
            <p:cNvSpPr/>
            <p:nvPr/>
          </p:nvSpPr>
          <p:spPr>
            <a:xfrm>
              <a:off x="2002300" y="1225728"/>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51" name="Google Shape;1415;p6">
              <a:extLst>
                <a:ext uri="{FF2B5EF4-FFF2-40B4-BE49-F238E27FC236}">
                  <a16:creationId xmlns:a16="http://schemas.microsoft.com/office/drawing/2014/main" id="{FF25A487-425B-70E4-5478-5B5760E81533}"/>
                </a:ext>
              </a:extLst>
            </p:cNvPr>
            <p:cNvSpPr/>
            <p:nvPr/>
          </p:nvSpPr>
          <p:spPr>
            <a:xfrm>
              <a:off x="2002300" y="1387093"/>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52" name="Google Shape;1416;p6">
              <a:extLst>
                <a:ext uri="{FF2B5EF4-FFF2-40B4-BE49-F238E27FC236}">
                  <a16:creationId xmlns:a16="http://schemas.microsoft.com/office/drawing/2014/main" id="{2E2C3528-FD3A-EDD7-6C35-76DA15DC8ABC}"/>
                </a:ext>
              </a:extLst>
            </p:cNvPr>
            <p:cNvSpPr/>
            <p:nvPr/>
          </p:nvSpPr>
          <p:spPr>
            <a:xfrm>
              <a:off x="2002300" y="1548457"/>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53" name="Google Shape;1417;p6">
              <a:extLst>
                <a:ext uri="{FF2B5EF4-FFF2-40B4-BE49-F238E27FC236}">
                  <a16:creationId xmlns:a16="http://schemas.microsoft.com/office/drawing/2014/main" id="{AB3775FF-739E-D73A-45CB-FE67D23BFF4B}"/>
                </a:ext>
              </a:extLst>
            </p:cNvPr>
            <p:cNvSpPr/>
            <p:nvPr/>
          </p:nvSpPr>
          <p:spPr>
            <a:xfrm>
              <a:off x="2002300" y="1709822"/>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54" name="Google Shape;1418;p6">
              <a:extLst>
                <a:ext uri="{FF2B5EF4-FFF2-40B4-BE49-F238E27FC236}">
                  <a16:creationId xmlns:a16="http://schemas.microsoft.com/office/drawing/2014/main" id="{85D22029-5F49-3947-EACF-DF584B64F525}"/>
                </a:ext>
              </a:extLst>
            </p:cNvPr>
            <p:cNvSpPr/>
            <p:nvPr/>
          </p:nvSpPr>
          <p:spPr>
            <a:xfrm>
              <a:off x="2002300" y="1871187"/>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55" name="Google Shape;1419;p6">
              <a:extLst>
                <a:ext uri="{FF2B5EF4-FFF2-40B4-BE49-F238E27FC236}">
                  <a16:creationId xmlns:a16="http://schemas.microsoft.com/office/drawing/2014/main" id="{CFE35743-7257-55F1-C813-7C6FC0E011DD}"/>
                </a:ext>
              </a:extLst>
            </p:cNvPr>
            <p:cNvSpPr/>
            <p:nvPr/>
          </p:nvSpPr>
          <p:spPr>
            <a:xfrm>
              <a:off x="2002300" y="2032551"/>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56" name="Google Shape;1420;p6">
              <a:extLst>
                <a:ext uri="{FF2B5EF4-FFF2-40B4-BE49-F238E27FC236}">
                  <a16:creationId xmlns:a16="http://schemas.microsoft.com/office/drawing/2014/main" id="{30539A8E-A7FC-8E6F-D887-8A840293749A}"/>
                </a:ext>
              </a:extLst>
            </p:cNvPr>
            <p:cNvSpPr/>
            <p:nvPr/>
          </p:nvSpPr>
          <p:spPr>
            <a:xfrm>
              <a:off x="2002300" y="2193916"/>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57" name="Google Shape;1421;p6">
              <a:extLst>
                <a:ext uri="{FF2B5EF4-FFF2-40B4-BE49-F238E27FC236}">
                  <a16:creationId xmlns:a16="http://schemas.microsoft.com/office/drawing/2014/main" id="{0D001A3F-13EB-B251-9104-0D18652A5812}"/>
                </a:ext>
              </a:extLst>
            </p:cNvPr>
            <p:cNvSpPr/>
            <p:nvPr/>
          </p:nvSpPr>
          <p:spPr>
            <a:xfrm>
              <a:off x="2002300" y="2355281"/>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58" name="Google Shape;1422;p6">
              <a:extLst>
                <a:ext uri="{FF2B5EF4-FFF2-40B4-BE49-F238E27FC236}">
                  <a16:creationId xmlns:a16="http://schemas.microsoft.com/office/drawing/2014/main" id="{481C0E73-03BC-E28A-3246-41E4C32A3F5A}"/>
                </a:ext>
              </a:extLst>
            </p:cNvPr>
            <p:cNvSpPr/>
            <p:nvPr/>
          </p:nvSpPr>
          <p:spPr>
            <a:xfrm>
              <a:off x="2154700" y="96175"/>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59" name="Google Shape;1423;p6">
              <a:extLst>
                <a:ext uri="{FF2B5EF4-FFF2-40B4-BE49-F238E27FC236}">
                  <a16:creationId xmlns:a16="http://schemas.microsoft.com/office/drawing/2014/main" id="{2858DBBB-54A8-1D28-9844-06210F9D06E0}"/>
                </a:ext>
              </a:extLst>
            </p:cNvPr>
            <p:cNvSpPr/>
            <p:nvPr/>
          </p:nvSpPr>
          <p:spPr>
            <a:xfrm>
              <a:off x="2154700" y="257540"/>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60" name="Google Shape;1424;p6">
              <a:extLst>
                <a:ext uri="{FF2B5EF4-FFF2-40B4-BE49-F238E27FC236}">
                  <a16:creationId xmlns:a16="http://schemas.microsoft.com/office/drawing/2014/main" id="{B97DC9A5-7425-3A54-DF83-FF0DF696D91B}"/>
                </a:ext>
              </a:extLst>
            </p:cNvPr>
            <p:cNvSpPr/>
            <p:nvPr/>
          </p:nvSpPr>
          <p:spPr>
            <a:xfrm>
              <a:off x="2154700" y="418904"/>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61" name="Google Shape;1425;p6">
              <a:extLst>
                <a:ext uri="{FF2B5EF4-FFF2-40B4-BE49-F238E27FC236}">
                  <a16:creationId xmlns:a16="http://schemas.microsoft.com/office/drawing/2014/main" id="{A0D1AB29-AE37-54A4-EB4A-4B09E94CCD4B}"/>
                </a:ext>
              </a:extLst>
            </p:cNvPr>
            <p:cNvSpPr/>
            <p:nvPr/>
          </p:nvSpPr>
          <p:spPr>
            <a:xfrm>
              <a:off x="2154700" y="580269"/>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62" name="Google Shape;1426;p6">
              <a:extLst>
                <a:ext uri="{FF2B5EF4-FFF2-40B4-BE49-F238E27FC236}">
                  <a16:creationId xmlns:a16="http://schemas.microsoft.com/office/drawing/2014/main" id="{E21C26E3-0919-102A-3FB8-B2D4EDC5C488}"/>
                </a:ext>
              </a:extLst>
            </p:cNvPr>
            <p:cNvSpPr/>
            <p:nvPr/>
          </p:nvSpPr>
          <p:spPr>
            <a:xfrm>
              <a:off x="2154700" y="741634"/>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63" name="Google Shape;1427;p6">
              <a:extLst>
                <a:ext uri="{FF2B5EF4-FFF2-40B4-BE49-F238E27FC236}">
                  <a16:creationId xmlns:a16="http://schemas.microsoft.com/office/drawing/2014/main" id="{43F9A4CE-64B0-18C1-B62F-C11A4A221742}"/>
                </a:ext>
              </a:extLst>
            </p:cNvPr>
            <p:cNvSpPr/>
            <p:nvPr/>
          </p:nvSpPr>
          <p:spPr>
            <a:xfrm>
              <a:off x="2154700" y="902999"/>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64" name="Google Shape;1428;p6">
              <a:extLst>
                <a:ext uri="{FF2B5EF4-FFF2-40B4-BE49-F238E27FC236}">
                  <a16:creationId xmlns:a16="http://schemas.microsoft.com/office/drawing/2014/main" id="{8FE6F1A9-4E36-F772-9616-704D4CFCE15C}"/>
                </a:ext>
              </a:extLst>
            </p:cNvPr>
            <p:cNvSpPr/>
            <p:nvPr/>
          </p:nvSpPr>
          <p:spPr>
            <a:xfrm>
              <a:off x="2154700" y="1064363"/>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65" name="Google Shape;1429;p6">
              <a:extLst>
                <a:ext uri="{FF2B5EF4-FFF2-40B4-BE49-F238E27FC236}">
                  <a16:creationId xmlns:a16="http://schemas.microsoft.com/office/drawing/2014/main" id="{86D62D38-8359-1C21-EF3A-CD271BFA8015}"/>
                </a:ext>
              </a:extLst>
            </p:cNvPr>
            <p:cNvSpPr/>
            <p:nvPr/>
          </p:nvSpPr>
          <p:spPr>
            <a:xfrm>
              <a:off x="2154700" y="1225728"/>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66" name="Google Shape;1430;p6">
              <a:extLst>
                <a:ext uri="{FF2B5EF4-FFF2-40B4-BE49-F238E27FC236}">
                  <a16:creationId xmlns:a16="http://schemas.microsoft.com/office/drawing/2014/main" id="{E5B07FC4-CE59-A07A-3CC8-9A9DB159079A}"/>
                </a:ext>
              </a:extLst>
            </p:cNvPr>
            <p:cNvSpPr/>
            <p:nvPr/>
          </p:nvSpPr>
          <p:spPr>
            <a:xfrm>
              <a:off x="2154700" y="1387093"/>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67" name="Google Shape;1431;p6">
              <a:extLst>
                <a:ext uri="{FF2B5EF4-FFF2-40B4-BE49-F238E27FC236}">
                  <a16:creationId xmlns:a16="http://schemas.microsoft.com/office/drawing/2014/main" id="{15B9729E-7573-540C-17B7-EF09F2F25265}"/>
                </a:ext>
              </a:extLst>
            </p:cNvPr>
            <p:cNvSpPr/>
            <p:nvPr/>
          </p:nvSpPr>
          <p:spPr>
            <a:xfrm>
              <a:off x="2154700" y="1548457"/>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68" name="Google Shape;1432;p6">
              <a:extLst>
                <a:ext uri="{FF2B5EF4-FFF2-40B4-BE49-F238E27FC236}">
                  <a16:creationId xmlns:a16="http://schemas.microsoft.com/office/drawing/2014/main" id="{C30422D4-2297-9A63-11F7-9766DDADC8EC}"/>
                </a:ext>
              </a:extLst>
            </p:cNvPr>
            <p:cNvSpPr/>
            <p:nvPr/>
          </p:nvSpPr>
          <p:spPr>
            <a:xfrm>
              <a:off x="2154700" y="1709822"/>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69" name="Google Shape;1433;p6">
              <a:extLst>
                <a:ext uri="{FF2B5EF4-FFF2-40B4-BE49-F238E27FC236}">
                  <a16:creationId xmlns:a16="http://schemas.microsoft.com/office/drawing/2014/main" id="{C56481BC-FD02-04FB-4DA3-F7B4E2ED6E2C}"/>
                </a:ext>
              </a:extLst>
            </p:cNvPr>
            <p:cNvSpPr/>
            <p:nvPr/>
          </p:nvSpPr>
          <p:spPr>
            <a:xfrm>
              <a:off x="2154700" y="1871187"/>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70" name="Google Shape;1434;p6">
              <a:extLst>
                <a:ext uri="{FF2B5EF4-FFF2-40B4-BE49-F238E27FC236}">
                  <a16:creationId xmlns:a16="http://schemas.microsoft.com/office/drawing/2014/main" id="{31111BBC-CA53-569B-2522-E3A9A9D77A7C}"/>
                </a:ext>
              </a:extLst>
            </p:cNvPr>
            <p:cNvSpPr/>
            <p:nvPr/>
          </p:nvSpPr>
          <p:spPr>
            <a:xfrm>
              <a:off x="2154700" y="2032551"/>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71" name="Google Shape;1435;p6">
              <a:extLst>
                <a:ext uri="{FF2B5EF4-FFF2-40B4-BE49-F238E27FC236}">
                  <a16:creationId xmlns:a16="http://schemas.microsoft.com/office/drawing/2014/main" id="{A3FF065C-D59F-2937-37CA-99C1C67D5873}"/>
                </a:ext>
              </a:extLst>
            </p:cNvPr>
            <p:cNvSpPr/>
            <p:nvPr/>
          </p:nvSpPr>
          <p:spPr>
            <a:xfrm>
              <a:off x="2154700" y="2193916"/>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72" name="Google Shape;1436;p6">
              <a:extLst>
                <a:ext uri="{FF2B5EF4-FFF2-40B4-BE49-F238E27FC236}">
                  <a16:creationId xmlns:a16="http://schemas.microsoft.com/office/drawing/2014/main" id="{2D0EDE4C-E065-20ED-52FF-3CAA9227A12F}"/>
                </a:ext>
              </a:extLst>
            </p:cNvPr>
            <p:cNvSpPr/>
            <p:nvPr/>
          </p:nvSpPr>
          <p:spPr>
            <a:xfrm>
              <a:off x="2154700" y="2355281"/>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73" name="Google Shape;1437;p6">
              <a:extLst>
                <a:ext uri="{FF2B5EF4-FFF2-40B4-BE49-F238E27FC236}">
                  <a16:creationId xmlns:a16="http://schemas.microsoft.com/office/drawing/2014/main" id="{CC3C9540-EE2E-AE22-3060-F453D963FAC8}"/>
                </a:ext>
              </a:extLst>
            </p:cNvPr>
            <p:cNvSpPr/>
            <p:nvPr/>
          </p:nvSpPr>
          <p:spPr>
            <a:xfrm>
              <a:off x="2307100" y="96175"/>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74" name="Google Shape;1438;p6">
              <a:extLst>
                <a:ext uri="{FF2B5EF4-FFF2-40B4-BE49-F238E27FC236}">
                  <a16:creationId xmlns:a16="http://schemas.microsoft.com/office/drawing/2014/main" id="{7C9E1986-8BBB-0233-CC79-8A800EA11658}"/>
                </a:ext>
              </a:extLst>
            </p:cNvPr>
            <p:cNvSpPr/>
            <p:nvPr/>
          </p:nvSpPr>
          <p:spPr>
            <a:xfrm>
              <a:off x="2307100" y="257540"/>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75" name="Google Shape;1439;p6">
              <a:extLst>
                <a:ext uri="{FF2B5EF4-FFF2-40B4-BE49-F238E27FC236}">
                  <a16:creationId xmlns:a16="http://schemas.microsoft.com/office/drawing/2014/main" id="{89D2A55D-04B7-B19A-0DCC-B5FAE29248A5}"/>
                </a:ext>
              </a:extLst>
            </p:cNvPr>
            <p:cNvSpPr/>
            <p:nvPr/>
          </p:nvSpPr>
          <p:spPr>
            <a:xfrm>
              <a:off x="2307100" y="418904"/>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76" name="Google Shape;1440;p6">
              <a:extLst>
                <a:ext uri="{FF2B5EF4-FFF2-40B4-BE49-F238E27FC236}">
                  <a16:creationId xmlns:a16="http://schemas.microsoft.com/office/drawing/2014/main" id="{51B4E024-5F68-6CA7-56DB-00E96D1F9F32}"/>
                </a:ext>
              </a:extLst>
            </p:cNvPr>
            <p:cNvSpPr/>
            <p:nvPr/>
          </p:nvSpPr>
          <p:spPr>
            <a:xfrm>
              <a:off x="2307100" y="580269"/>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77" name="Google Shape;1441;p6">
              <a:extLst>
                <a:ext uri="{FF2B5EF4-FFF2-40B4-BE49-F238E27FC236}">
                  <a16:creationId xmlns:a16="http://schemas.microsoft.com/office/drawing/2014/main" id="{8AACBE56-76E9-FB31-980A-FD8E96C8E517}"/>
                </a:ext>
              </a:extLst>
            </p:cNvPr>
            <p:cNvSpPr/>
            <p:nvPr/>
          </p:nvSpPr>
          <p:spPr>
            <a:xfrm>
              <a:off x="2307100" y="741634"/>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78" name="Google Shape;1442;p6">
              <a:extLst>
                <a:ext uri="{FF2B5EF4-FFF2-40B4-BE49-F238E27FC236}">
                  <a16:creationId xmlns:a16="http://schemas.microsoft.com/office/drawing/2014/main" id="{973DABF6-6BC0-8ED0-A31B-00F342FA1468}"/>
                </a:ext>
              </a:extLst>
            </p:cNvPr>
            <p:cNvSpPr/>
            <p:nvPr/>
          </p:nvSpPr>
          <p:spPr>
            <a:xfrm>
              <a:off x="2307100" y="902999"/>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79" name="Google Shape;1443;p6">
              <a:extLst>
                <a:ext uri="{FF2B5EF4-FFF2-40B4-BE49-F238E27FC236}">
                  <a16:creationId xmlns:a16="http://schemas.microsoft.com/office/drawing/2014/main" id="{5DCC47F0-F45B-BC94-C072-C57434C008E8}"/>
                </a:ext>
              </a:extLst>
            </p:cNvPr>
            <p:cNvSpPr/>
            <p:nvPr/>
          </p:nvSpPr>
          <p:spPr>
            <a:xfrm>
              <a:off x="2307100" y="1064363"/>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80" name="Google Shape;1444;p6">
              <a:extLst>
                <a:ext uri="{FF2B5EF4-FFF2-40B4-BE49-F238E27FC236}">
                  <a16:creationId xmlns:a16="http://schemas.microsoft.com/office/drawing/2014/main" id="{59A7CD8E-851F-8DBA-2CEE-B1524B997665}"/>
                </a:ext>
              </a:extLst>
            </p:cNvPr>
            <p:cNvSpPr/>
            <p:nvPr/>
          </p:nvSpPr>
          <p:spPr>
            <a:xfrm>
              <a:off x="2307100" y="1225728"/>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81" name="Google Shape;1445;p6">
              <a:extLst>
                <a:ext uri="{FF2B5EF4-FFF2-40B4-BE49-F238E27FC236}">
                  <a16:creationId xmlns:a16="http://schemas.microsoft.com/office/drawing/2014/main" id="{4A862A01-8DF3-2A19-A6D6-D3E0C7897B73}"/>
                </a:ext>
              </a:extLst>
            </p:cNvPr>
            <p:cNvSpPr/>
            <p:nvPr/>
          </p:nvSpPr>
          <p:spPr>
            <a:xfrm>
              <a:off x="2307100" y="1387093"/>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82" name="Google Shape;1446;p6">
              <a:extLst>
                <a:ext uri="{FF2B5EF4-FFF2-40B4-BE49-F238E27FC236}">
                  <a16:creationId xmlns:a16="http://schemas.microsoft.com/office/drawing/2014/main" id="{6E528E14-6648-1148-AB6A-472444E98685}"/>
                </a:ext>
              </a:extLst>
            </p:cNvPr>
            <p:cNvSpPr/>
            <p:nvPr/>
          </p:nvSpPr>
          <p:spPr>
            <a:xfrm>
              <a:off x="2307100" y="1548457"/>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83" name="Google Shape;1447;p6">
              <a:extLst>
                <a:ext uri="{FF2B5EF4-FFF2-40B4-BE49-F238E27FC236}">
                  <a16:creationId xmlns:a16="http://schemas.microsoft.com/office/drawing/2014/main" id="{6D81323B-8664-55E7-2E9C-5BA4BDF7E098}"/>
                </a:ext>
              </a:extLst>
            </p:cNvPr>
            <p:cNvSpPr/>
            <p:nvPr/>
          </p:nvSpPr>
          <p:spPr>
            <a:xfrm>
              <a:off x="2307100" y="1709822"/>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84" name="Google Shape;1448;p6">
              <a:extLst>
                <a:ext uri="{FF2B5EF4-FFF2-40B4-BE49-F238E27FC236}">
                  <a16:creationId xmlns:a16="http://schemas.microsoft.com/office/drawing/2014/main" id="{38D43555-6728-8934-A9FD-8CD83348FB2D}"/>
                </a:ext>
              </a:extLst>
            </p:cNvPr>
            <p:cNvSpPr/>
            <p:nvPr/>
          </p:nvSpPr>
          <p:spPr>
            <a:xfrm>
              <a:off x="2307100" y="1871187"/>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85" name="Google Shape;1449;p6">
              <a:extLst>
                <a:ext uri="{FF2B5EF4-FFF2-40B4-BE49-F238E27FC236}">
                  <a16:creationId xmlns:a16="http://schemas.microsoft.com/office/drawing/2014/main" id="{C47CFB60-ABF7-19EC-B5DD-689F082322D3}"/>
                </a:ext>
              </a:extLst>
            </p:cNvPr>
            <p:cNvSpPr/>
            <p:nvPr/>
          </p:nvSpPr>
          <p:spPr>
            <a:xfrm>
              <a:off x="2307100" y="2032551"/>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86" name="Google Shape;1450;p6">
              <a:extLst>
                <a:ext uri="{FF2B5EF4-FFF2-40B4-BE49-F238E27FC236}">
                  <a16:creationId xmlns:a16="http://schemas.microsoft.com/office/drawing/2014/main" id="{D0754CC4-A5A9-B81C-8706-3B1AD257F1BE}"/>
                </a:ext>
              </a:extLst>
            </p:cNvPr>
            <p:cNvSpPr/>
            <p:nvPr/>
          </p:nvSpPr>
          <p:spPr>
            <a:xfrm>
              <a:off x="2307100" y="2193916"/>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87" name="Google Shape;1451;p6">
              <a:extLst>
                <a:ext uri="{FF2B5EF4-FFF2-40B4-BE49-F238E27FC236}">
                  <a16:creationId xmlns:a16="http://schemas.microsoft.com/office/drawing/2014/main" id="{A5473609-165D-17DE-FA63-63EFD70819D8}"/>
                </a:ext>
              </a:extLst>
            </p:cNvPr>
            <p:cNvSpPr/>
            <p:nvPr/>
          </p:nvSpPr>
          <p:spPr>
            <a:xfrm>
              <a:off x="2307100" y="2355281"/>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88" name="Google Shape;1452;p6">
              <a:extLst>
                <a:ext uri="{FF2B5EF4-FFF2-40B4-BE49-F238E27FC236}">
                  <a16:creationId xmlns:a16="http://schemas.microsoft.com/office/drawing/2014/main" id="{40E6F839-0AF8-DE0D-2B44-4BA1CC96907E}"/>
                </a:ext>
              </a:extLst>
            </p:cNvPr>
            <p:cNvSpPr/>
            <p:nvPr/>
          </p:nvSpPr>
          <p:spPr>
            <a:xfrm>
              <a:off x="2459500" y="96175"/>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89" name="Google Shape;1453;p6">
              <a:extLst>
                <a:ext uri="{FF2B5EF4-FFF2-40B4-BE49-F238E27FC236}">
                  <a16:creationId xmlns:a16="http://schemas.microsoft.com/office/drawing/2014/main" id="{64D4B2E5-CD02-439C-6073-D5075F733376}"/>
                </a:ext>
              </a:extLst>
            </p:cNvPr>
            <p:cNvSpPr/>
            <p:nvPr/>
          </p:nvSpPr>
          <p:spPr>
            <a:xfrm>
              <a:off x="2459500" y="257540"/>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90" name="Google Shape;1454;p6">
              <a:extLst>
                <a:ext uri="{FF2B5EF4-FFF2-40B4-BE49-F238E27FC236}">
                  <a16:creationId xmlns:a16="http://schemas.microsoft.com/office/drawing/2014/main" id="{CE19A2F9-8419-29C8-BCDB-6B3974862313}"/>
                </a:ext>
              </a:extLst>
            </p:cNvPr>
            <p:cNvSpPr/>
            <p:nvPr/>
          </p:nvSpPr>
          <p:spPr>
            <a:xfrm>
              <a:off x="2459500" y="418904"/>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91" name="Google Shape;1455;p6">
              <a:extLst>
                <a:ext uri="{FF2B5EF4-FFF2-40B4-BE49-F238E27FC236}">
                  <a16:creationId xmlns:a16="http://schemas.microsoft.com/office/drawing/2014/main" id="{52E57D29-7C8A-04A8-A91D-C08F727BB3BF}"/>
                </a:ext>
              </a:extLst>
            </p:cNvPr>
            <p:cNvSpPr/>
            <p:nvPr/>
          </p:nvSpPr>
          <p:spPr>
            <a:xfrm>
              <a:off x="2459500" y="580269"/>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92" name="Google Shape;1456;p6">
              <a:extLst>
                <a:ext uri="{FF2B5EF4-FFF2-40B4-BE49-F238E27FC236}">
                  <a16:creationId xmlns:a16="http://schemas.microsoft.com/office/drawing/2014/main" id="{F15E814D-C05B-1828-918A-07322FF432D4}"/>
                </a:ext>
              </a:extLst>
            </p:cNvPr>
            <p:cNvSpPr/>
            <p:nvPr/>
          </p:nvSpPr>
          <p:spPr>
            <a:xfrm>
              <a:off x="2459500" y="741634"/>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93" name="Google Shape;1457;p6">
              <a:extLst>
                <a:ext uri="{FF2B5EF4-FFF2-40B4-BE49-F238E27FC236}">
                  <a16:creationId xmlns:a16="http://schemas.microsoft.com/office/drawing/2014/main" id="{AD9B39CD-827C-0009-3F00-A576C50CB5A2}"/>
                </a:ext>
              </a:extLst>
            </p:cNvPr>
            <p:cNvSpPr/>
            <p:nvPr/>
          </p:nvSpPr>
          <p:spPr>
            <a:xfrm>
              <a:off x="2459500" y="902999"/>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94" name="Google Shape;1458;p6">
              <a:extLst>
                <a:ext uri="{FF2B5EF4-FFF2-40B4-BE49-F238E27FC236}">
                  <a16:creationId xmlns:a16="http://schemas.microsoft.com/office/drawing/2014/main" id="{45A46577-20D2-0397-12B8-55D9AABFF624}"/>
                </a:ext>
              </a:extLst>
            </p:cNvPr>
            <p:cNvSpPr/>
            <p:nvPr/>
          </p:nvSpPr>
          <p:spPr>
            <a:xfrm>
              <a:off x="2459500" y="1064363"/>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95" name="Google Shape;1459;p6">
              <a:extLst>
                <a:ext uri="{FF2B5EF4-FFF2-40B4-BE49-F238E27FC236}">
                  <a16:creationId xmlns:a16="http://schemas.microsoft.com/office/drawing/2014/main" id="{C7E422E4-839F-FAA9-4303-6ABBBB24216D}"/>
                </a:ext>
              </a:extLst>
            </p:cNvPr>
            <p:cNvSpPr/>
            <p:nvPr/>
          </p:nvSpPr>
          <p:spPr>
            <a:xfrm>
              <a:off x="2459500" y="1225728"/>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96" name="Google Shape;1460;p6">
              <a:extLst>
                <a:ext uri="{FF2B5EF4-FFF2-40B4-BE49-F238E27FC236}">
                  <a16:creationId xmlns:a16="http://schemas.microsoft.com/office/drawing/2014/main" id="{ADC50037-A105-66CC-6BE0-7FE74EC4BC24}"/>
                </a:ext>
              </a:extLst>
            </p:cNvPr>
            <p:cNvSpPr/>
            <p:nvPr/>
          </p:nvSpPr>
          <p:spPr>
            <a:xfrm>
              <a:off x="2459500" y="1387093"/>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97" name="Google Shape;1461;p6">
              <a:extLst>
                <a:ext uri="{FF2B5EF4-FFF2-40B4-BE49-F238E27FC236}">
                  <a16:creationId xmlns:a16="http://schemas.microsoft.com/office/drawing/2014/main" id="{E16A5805-6766-FC7A-01ED-1E9DE8DE7D20}"/>
                </a:ext>
              </a:extLst>
            </p:cNvPr>
            <p:cNvSpPr/>
            <p:nvPr/>
          </p:nvSpPr>
          <p:spPr>
            <a:xfrm>
              <a:off x="2459500" y="1548457"/>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98" name="Google Shape;1462;p6">
              <a:extLst>
                <a:ext uri="{FF2B5EF4-FFF2-40B4-BE49-F238E27FC236}">
                  <a16:creationId xmlns:a16="http://schemas.microsoft.com/office/drawing/2014/main" id="{F65C445A-4A80-1DFF-E9A0-A4FAC4259ABE}"/>
                </a:ext>
              </a:extLst>
            </p:cNvPr>
            <p:cNvSpPr/>
            <p:nvPr/>
          </p:nvSpPr>
          <p:spPr>
            <a:xfrm>
              <a:off x="2459500" y="1709822"/>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99" name="Google Shape;1463;p6">
              <a:extLst>
                <a:ext uri="{FF2B5EF4-FFF2-40B4-BE49-F238E27FC236}">
                  <a16:creationId xmlns:a16="http://schemas.microsoft.com/office/drawing/2014/main" id="{B7613D21-9336-6440-F86E-BBE247D34B3A}"/>
                </a:ext>
              </a:extLst>
            </p:cNvPr>
            <p:cNvSpPr/>
            <p:nvPr/>
          </p:nvSpPr>
          <p:spPr>
            <a:xfrm>
              <a:off x="2459500" y="1871187"/>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200" name="Google Shape;1464;p6">
              <a:extLst>
                <a:ext uri="{FF2B5EF4-FFF2-40B4-BE49-F238E27FC236}">
                  <a16:creationId xmlns:a16="http://schemas.microsoft.com/office/drawing/2014/main" id="{94B20B63-B0A3-7A6A-7DC6-7F56C5892D24}"/>
                </a:ext>
              </a:extLst>
            </p:cNvPr>
            <p:cNvSpPr/>
            <p:nvPr/>
          </p:nvSpPr>
          <p:spPr>
            <a:xfrm>
              <a:off x="2459500" y="2032551"/>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201" name="Google Shape;1465;p6">
              <a:extLst>
                <a:ext uri="{FF2B5EF4-FFF2-40B4-BE49-F238E27FC236}">
                  <a16:creationId xmlns:a16="http://schemas.microsoft.com/office/drawing/2014/main" id="{2FE72980-569D-588D-4C21-8914C985C579}"/>
                </a:ext>
              </a:extLst>
            </p:cNvPr>
            <p:cNvSpPr/>
            <p:nvPr/>
          </p:nvSpPr>
          <p:spPr>
            <a:xfrm>
              <a:off x="2459500" y="2193916"/>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202" name="Google Shape;1466;p6">
              <a:extLst>
                <a:ext uri="{FF2B5EF4-FFF2-40B4-BE49-F238E27FC236}">
                  <a16:creationId xmlns:a16="http://schemas.microsoft.com/office/drawing/2014/main" id="{EC9B4973-6435-0D3F-445E-825815569CF2}"/>
                </a:ext>
              </a:extLst>
            </p:cNvPr>
            <p:cNvSpPr/>
            <p:nvPr/>
          </p:nvSpPr>
          <p:spPr>
            <a:xfrm>
              <a:off x="2459500" y="2355281"/>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203" name="Google Shape;1467;p6">
              <a:extLst>
                <a:ext uri="{FF2B5EF4-FFF2-40B4-BE49-F238E27FC236}">
                  <a16:creationId xmlns:a16="http://schemas.microsoft.com/office/drawing/2014/main" id="{7CD4E4C7-F5A1-D113-8CAF-B10FE262EACD}"/>
                </a:ext>
              </a:extLst>
            </p:cNvPr>
            <p:cNvSpPr/>
            <p:nvPr/>
          </p:nvSpPr>
          <p:spPr>
            <a:xfrm>
              <a:off x="2611900" y="96175"/>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204" name="Google Shape;1468;p6">
              <a:extLst>
                <a:ext uri="{FF2B5EF4-FFF2-40B4-BE49-F238E27FC236}">
                  <a16:creationId xmlns:a16="http://schemas.microsoft.com/office/drawing/2014/main" id="{F8E2AE48-2A50-227D-D2CD-566149BD0F72}"/>
                </a:ext>
              </a:extLst>
            </p:cNvPr>
            <p:cNvSpPr/>
            <p:nvPr/>
          </p:nvSpPr>
          <p:spPr>
            <a:xfrm>
              <a:off x="2611900" y="257540"/>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205" name="Google Shape;1469;p6">
              <a:extLst>
                <a:ext uri="{FF2B5EF4-FFF2-40B4-BE49-F238E27FC236}">
                  <a16:creationId xmlns:a16="http://schemas.microsoft.com/office/drawing/2014/main" id="{9F24EA3C-129A-F0E8-2AA7-0C45A3C2778B}"/>
                </a:ext>
              </a:extLst>
            </p:cNvPr>
            <p:cNvSpPr/>
            <p:nvPr/>
          </p:nvSpPr>
          <p:spPr>
            <a:xfrm>
              <a:off x="2611900" y="418904"/>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206" name="Google Shape;1470;p6">
              <a:extLst>
                <a:ext uri="{FF2B5EF4-FFF2-40B4-BE49-F238E27FC236}">
                  <a16:creationId xmlns:a16="http://schemas.microsoft.com/office/drawing/2014/main" id="{77DB7CC8-1512-D471-38A3-8EA3135BBFF6}"/>
                </a:ext>
              </a:extLst>
            </p:cNvPr>
            <p:cNvSpPr/>
            <p:nvPr/>
          </p:nvSpPr>
          <p:spPr>
            <a:xfrm>
              <a:off x="2611900" y="580269"/>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207" name="Google Shape;1471;p6">
              <a:extLst>
                <a:ext uri="{FF2B5EF4-FFF2-40B4-BE49-F238E27FC236}">
                  <a16:creationId xmlns:a16="http://schemas.microsoft.com/office/drawing/2014/main" id="{D3B6F6A3-12A3-A118-7AA8-6CB68B1E0BA8}"/>
                </a:ext>
              </a:extLst>
            </p:cNvPr>
            <p:cNvSpPr/>
            <p:nvPr/>
          </p:nvSpPr>
          <p:spPr>
            <a:xfrm>
              <a:off x="2611900" y="741634"/>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208" name="Google Shape;1472;p6">
              <a:extLst>
                <a:ext uri="{FF2B5EF4-FFF2-40B4-BE49-F238E27FC236}">
                  <a16:creationId xmlns:a16="http://schemas.microsoft.com/office/drawing/2014/main" id="{4E7C3BA8-1E6E-6AD4-3681-BDA93B6A4807}"/>
                </a:ext>
              </a:extLst>
            </p:cNvPr>
            <p:cNvSpPr/>
            <p:nvPr/>
          </p:nvSpPr>
          <p:spPr>
            <a:xfrm>
              <a:off x="2611900" y="902999"/>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209" name="Google Shape;1473;p6">
              <a:extLst>
                <a:ext uri="{FF2B5EF4-FFF2-40B4-BE49-F238E27FC236}">
                  <a16:creationId xmlns:a16="http://schemas.microsoft.com/office/drawing/2014/main" id="{39B32CD3-6C8B-3C43-0A5F-37CAEB293639}"/>
                </a:ext>
              </a:extLst>
            </p:cNvPr>
            <p:cNvSpPr/>
            <p:nvPr/>
          </p:nvSpPr>
          <p:spPr>
            <a:xfrm>
              <a:off x="2611900" y="1064363"/>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210" name="Google Shape;1474;p6">
              <a:extLst>
                <a:ext uri="{FF2B5EF4-FFF2-40B4-BE49-F238E27FC236}">
                  <a16:creationId xmlns:a16="http://schemas.microsoft.com/office/drawing/2014/main" id="{B4FA23DB-D9C1-F5AC-6330-0EF6601D976A}"/>
                </a:ext>
              </a:extLst>
            </p:cNvPr>
            <p:cNvSpPr/>
            <p:nvPr/>
          </p:nvSpPr>
          <p:spPr>
            <a:xfrm>
              <a:off x="2611900" y="1225728"/>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211" name="Google Shape;1475;p6">
              <a:extLst>
                <a:ext uri="{FF2B5EF4-FFF2-40B4-BE49-F238E27FC236}">
                  <a16:creationId xmlns:a16="http://schemas.microsoft.com/office/drawing/2014/main" id="{CBFA1A5A-05A5-C90E-DD65-AA148D839417}"/>
                </a:ext>
              </a:extLst>
            </p:cNvPr>
            <p:cNvSpPr/>
            <p:nvPr/>
          </p:nvSpPr>
          <p:spPr>
            <a:xfrm>
              <a:off x="2611900" y="1387093"/>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212" name="Google Shape;1476;p6">
              <a:extLst>
                <a:ext uri="{FF2B5EF4-FFF2-40B4-BE49-F238E27FC236}">
                  <a16:creationId xmlns:a16="http://schemas.microsoft.com/office/drawing/2014/main" id="{5C1821E8-AF99-F7E3-6D43-D85604742BA3}"/>
                </a:ext>
              </a:extLst>
            </p:cNvPr>
            <p:cNvSpPr/>
            <p:nvPr/>
          </p:nvSpPr>
          <p:spPr>
            <a:xfrm>
              <a:off x="2611900" y="1548457"/>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213" name="Google Shape;1477;p6">
              <a:extLst>
                <a:ext uri="{FF2B5EF4-FFF2-40B4-BE49-F238E27FC236}">
                  <a16:creationId xmlns:a16="http://schemas.microsoft.com/office/drawing/2014/main" id="{D30C8927-3EA1-5000-08FF-D52479AD739B}"/>
                </a:ext>
              </a:extLst>
            </p:cNvPr>
            <p:cNvSpPr/>
            <p:nvPr/>
          </p:nvSpPr>
          <p:spPr>
            <a:xfrm>
              <a:off x="2611900" y="1709822"/>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214" name="Google Shape;1478;p6">
              <a:extLst>
                <a:ext uri="{FF2B5EF4-FFF2-40B4-BE49-F238E27FC236}">
                  <a16:creationId xmlns:a16="http://schemas.microsoft.com/office/drawing/2014/main" id="{9F6C6248-BBBE-D5B5-594E-223AC80085AF}"/>
                </a:ext>
              </a:extLst>
            </p:cNvPr>
            <p:cNvSpPr/>
            <p:nvPr/>
          </p:nvSpPr>
          <p:spPr>
            <a:xfrm>
              <a:off x="2611900" y="1871187"/>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215" name="Google Shape;1479;p6">
              <a:extLst>
                <a:ext uri="{FF2B5EF4-FFF2-40B4-BE49-F238E27FC236}">
                  <a16:creationId xmlns:a16="http://schemas.microsoft.com/office/drawing/2014/main" id="{F30E8FEF-9442-0554-AE4D-98AE125F47F2}"/>
                </a:ext>
              </a:extLst>
            </p:cNvPr>
            <p:cNvSpPr/>
            <p:nvPr/>
          </p:nvSpPr>
          <p:spPr>
            <a:xfrm>
              <a:off x="2611900" y="2032551"/>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216" name="Google Shape;1480;p6">
              <a:extLst>
                <a:ext uri="{FF2B5EF4-FFF2-40B4-BE49-F238E27FC236}">
                  <a16:creationId xmlns:a16="http://schemas.microsoft.com/office/drawing/2014/main" id="{C4B7114E-9EC6-AC79-4F74-0DA97E36E5EE}"/>
                </a:ext>
              </a:extLst>
            </p:cNvPr>
            <p:cNvSpPr/>
            <p:nvPr/>
          </p:nvSpPr>
          <p:spPr>
            <a:xfrm>
              <a:off x="2611900" y="2193916"/>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217" name="Google Shape;1481;p6">
              <a:extLst>
                <a:ext uri="{FF2B5EF4-FFF2-40B4-BE49-F238E27FC236}">
                  <a16:creationId xmlns:a16="http://schemas.microsoft.com/office/drawing/2014/main" id="{EE20F203-2886-EFF4-3C3D-17653B14EDBC}"/>
                </a:ext>
              </a:extLst>
            </p:cNvPr>
            <p:cNvSpPr/>
            <p:nvPr/>
          </p:nvSpPr>
          <p:spPr>
            <a:xfrm>
              <a:off x="2611900" y="2355281"/>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2" name="Rectangle 21">
            <a:extLst>
              <a:ext uri="{FF2B5EF4-FFF2-40B4-BE49-F238E27FC236}">
                <a16:creationId xmlns:a16="http://schemas.microsoft.com/office/drawing/2014/main" id="{29F67B83-58DC-771B-ADD9-058F42BC402F}"/>
              </a:ext>
            </a:extLst>
          </p:cNvPr>
          <p:cNvSpPr/>
          <p:nvPr/>
        </p:nvSpPr>
        <p:spPr>
          <a:xfrm>
            <a:off x="0" y="0"/>
            <a:ext cx="3918456" cy="6858000"/>
          </a:xfrm>
          <a:prstGeom prst="rect">
            <a:avLst/>
          </a:prstGeom>
          <a:gradFill>
            <a:gsLst>
              <a:gs pos="82000">
                <a:srgbClr val="EAF6FB"/>
              </a:gs>
              <a:gs pos="38000">
                <a:schemeClr val="bg1"/>
              </a:gs>
            </a:gsLst>
            <a:lin ang="4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2489" b="0" i="0" u="none" strike="noStrike" kern="1200" cap="none" spc="0" normalizeH="0" baseline="0" noProof="0">
              <a:ln>
                <a:noFill/>
              </a:ln>
              <a:solidFill>
                <a:srgbClr val="FFFFFF"/>
              </a:solidFill>
              <a:effectLst/>
              <a:uLnTx/>
              <a:uFillTx/>
              <a:latin typeface="Montserrat Light" panose="02020603050405020304"/>
              <a:ea typeface="+mn-ea"/>
              <a:cs typeface="+mn-cs"/>
            </a:endParaRPr>
          </a:p>
        </p:txBody>
      </p:sp>
      <p:sp>
        <p:nvSpPr>
          <p:cNvPr id="23" name="Text Placeholder 5">
            <a:extLst>
              <a:ext uri="{FF2B5EF4-FFF2-40B4-BE49-F238E27FC236}">
                <a16:creationId xmlns:a16="http://schemas.microsoft.com/office/drawing/2014/main" id="{F52B913D-0FC8-58C5-0835-842191A63842}"/>
              </a:ext>
            </a:extLst>
          </p:cNvPr>
          <p:cNvSpPr txBox="1">
            <a:spLocks/>
          </p:cNvSpPr>
          <p:nvPr/>
        </p:nvSpPr>
        <p:spPr>
          <a:xfrm>
            <a:off x="10955722" y="-5234689"/>
            <a:ext cx="4080579" cy="4540523"/>
          </a:xfrm>
          <a:prstGeom prst="rect">
            <a:avLst/>
          </a:prstGeom>
        </p:spPr>
        <p:txBody>
          <a:bodyPr vert="horz" lIns="91440" tIns="45720" rIns="91440" bIns="45720" rtlCol="0" anchor="ctr">
            <a:noAutofit/>
          </a:bodyPr>
          <a:lstStyle>
            <a:lvl1pPr marL="306910" indent="-306910" algn="l" defTabSz="914377" rtl="0" eaLnBrk="1" latinLnBrk="0" hangingPunct="1">
              <a:lnSpc>
                <a:spcPct val="100000"/>
              </a:lnSpc>
              <a:spcBef>
                <a:spcPts val="800"/>
              </a:spcBef>
              <a:spcAft>
                <a:spcPts val="800"/>
              </a:spcAft>
              <a:buClr>
                <a:srgbClr val="5A6670"/>
              </a:buClr>
              <a:buSzPct val="90000"/>
              <a:buFont typeface="Arial" panose="020B0604020202020204" pitchFamily="34" charset="0"/>
              <a:buChar char="•"/>
              <a:tabLst/>
              <a:defRPr sz="1867" b="0" i="0" kern="1200">
                <a:solidFill>
                  <a:schemeClr val="bg1"/>
                </a:solidFill>
                <a:latin typeface="+mn-lt"/>
                <a:ea typeface="+mn-ea"/>
                <a:cs typeface="+mn-cs"/>
              </a:defRPr>
            </a:lvl1pPr>
            <a:lvl2pPr marL="685783" indent="-228594" algn="l" defTabSz="914377" rtl="0" eaLnBrk="1" latinLnBrk="0" hangingPunct="1">
              <a:lnSpc>
                <a:spcPct val="100000"/>
              </a:lnSpc>
              <a:spcBef>
                <a:spcPts val="0"/>
              </a:spcBef>
              <a:spcAft>
                <a:spcPts val="800"/>
              </a:spcAft>
              <a:buClr>
                <a:srgbClr val="5A6670"/>
              </a:buClr>
              <a:buSzPct val="75000"/>
              <a:buFont typeface="Courier New" panose="02070309020205020404" pitchFamily="49" charset="0"/>
              <a:buChar char="o"/>
              <a:defRPr sz="1600" b="0" i="0" kern="1200">
                <a:solidFill>
                  <a:schemeClr val="bg1"/>
                </a:solidFill>
                <a:latin typeface="+mn-lt"/>
                <a:ea typeface="+mn-ea"/>
                <a:cs typeface="+mn-cs"/>
              </a:defRPr>
            </a:lvl2pPr>
            <a:lvl3pPr marL="1142971" indent="-228594" algn="l" defTabSz="914377" rtl="0" eaLnBrk="1" latinLnBrk="0" hangingPunct="1">
              <a:lnSpc>
                <a:spcPct val="100000"/>
              </a:lnSpc>
              <a:spcBef>
                <a:spcPts val="0"/>
              </a:spcBef>
              <a:spcAft>
                <a:spcPts val="800"/>
              </a:spcAft>
              <a:buClr>
                <a:srgbClr val="5A6670"/>
              </a:buClr>
              <a:buSzPct val="100000"/>
              <a:buFont typeface="Wingdings" pitchFamily="2" charset="2"/>
              <a:buChar char="§"/>
              <a:defRPr lang="en-US" sz="1467" b="0" i="0" kern="1200" dirty="0">
                <a:solidFill>
                  <a:schemeClr val="bg1"/>
                </a:solidFill>
                <a:latin typeface="+mn-lt"/>
                <a:ea typeface="+mn-ea"/>
                <a:cs typeface="+mn-cs"/>
              </a:defRPr>
            </a:lvl3pPr>
            <a:lvl4pPr marL="1600160" indent="-228594" algn="l" defTabSz="914377" rtl="0" eaLnBrk="1" latinLnBrk="0" hangingPunct="1">
              <a:lnSpc>
                <a:spcPct val="100000"/>
              </a:lnSpc>
              <a:spcBef>
                <a:spcPts val="0"/>
              </a:spcBef>
              <a:spcAft>
                <a:spcPts val="800"/>
              </a:spcAft>
              <a:buClr>
                <a:srgbClr val="5A6670"/>
              </a:buClr>
              <a:buSzPct val="60000"/>
              <a:buFont typeface="Wingdings" pitchFamily="2" charset="2"/>
              <a:buChar char="§"/>
              <a:defRPr sz="1333" b="0" i="0" kern="1200">
                <a:solidFill>
                  <a:schemeClr val="bg1"/>
                </a:solidFill>
                <a:latin typeface="+mn-lt"/>
                <a:ea typeface="+mn-ea"/>
                <a:cs typeface="+mn-cs"/>
              </a:defRPr>
            </a:lvl4pPr>
            <a:lvl5pPr marL="1828754" indent="0" algn="l" defTabSz="914377" rtl="0" eaLnBrk="1" latinLnBrk="0" hangingPunct="1">
              <a:lnSpc>
                <a:spcPct val="90000"/>
              </a:lnSpc>
              <a:spcBef>
                <a:spcPts val="0"/>
              </a:spcBef>
              <a:spcAft>
                <a:spcPts val="1200"/>
              </a:spcAft>
              <a:buFont typeface="Arial" panose="020B0604020202020204" pitchFamily="34" charset="0"/>
              <a:buNone/>
              <a:defRPr sz="1600" b="0" i="0" kern="1200">
                <a:solidFill>
                  <a:srgbClr val="5A6670"/>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306910" marR="0" lvl="0" indent="-306910" algn="l" defTabSz="914377" rtl="0" eaLnBrk="1" fontAlgn="auto" latinLnBrk="0" hangingPunct="1">
              <a:lnSpc>
                <a:spcPct val="100000"/>
              </a:lnSpc>
              <a:spcBef>
                <a:spcPts val="800"/>
              </a:spcBef>
              <a:spcAft>
                <a:spcPts val="0"/>
              </a:spcAft>
              <a:buClr>
                <a:srgbClr val="5A6670"/>
              </a:buClr>
              <a:buSzPct val="90000"/>
              <a:buFont typeface="Arial" panose="020B0604020202020204" pitchFamily="34" charset="0"/>
              <a:buChar char="•"/>
              <a:tabLst/>
              <a:defRPr/>
            </a:pPr>
            <a:r>
              <a:rPr kumimoji="0" lang="en-US" sz="2000" b="0" i="0" u="none" strike="noStrike" kern="1200" cap="none" spc="0" normalizeH="0" baseline="0" noProof="0" dirty="0">
                <a:ln>
                  <a:noFill/>
                </a:ln>
                <a:solidFill>
                  <a:srgbClr val="008AAB"/>
                </a:solidFill>
                <a:effectLst/>
                <a:uLnTx/>
                <a:uFillTx/>
                <a:latin typeface="Montserrat Light" panose="02020603050405020304"/>
                <a:ea typeface="+mn-ea"/>
                <a:cs typeface="+mn-cs"/>
              </a:rPr>
              <a:t>Manage </a:t>
            </a:r>
            <a:r>
              <a:rPr kumimoji="0" lang="en-US" sz="2000" b="0" i="0" u="none" strike="noStrike" kern="1200" cap="none" spc="0" normalizeH="0" baseline="0" noProof="0" dirty="0">
                <a:ln>
                  <a:noFill/>
                </a:ln>
                <a:solidFill>
                  <a:srgbClr val="008AAB"/>
                </a:solidFill>
                <a:effectLst/>
                <a:uLnTx/>
                <a:uFillTx/>
                <a:latin typeface="Montserrat Bold" panose="020B0604020202020204"/>
                <a:ea typeface="+mn-ea"/>
                <a:cs typeface="+mn-cs"/>
              </a:rPr>
              <a:t>single and recurring</a:t>
            </a:r>
            <a:r>
              <a:rPr kumimoji="0" lang="en-US" sz="2000" b="0" i="0" u="none" strike="noStrike" kern="1200" cap="none" spc="0" normalizeH="0" baseline="0" noProof="0" dirty="0">
                <a:ln>
                  <a:noFill/>
                </a:ln>
                <a:solidFill>
                  <a:srgbClr val="008AAB"/>
                </a:solidFill>
                <a:effectLst/>
                <a:uLnTx/>
                <a:uFillTx/>
                <a:latin typeface="Montserrat Light" panose="02020603050405020304"/>
                <a:ea typeface="+mn-ea"/>
                <a:cs typeface="+mn-cs"/>
              </a:rPr>
              <a:t> invoices</a:t>
            </a:r>
          </a:p>
          <a:p>
            <a:pPr marL="306910" marR="0" lvl="0" indent="-306910" algn="l" defTabSz="914377" rtl="0" eaLnBrk="1" fontAlgn="auto" latinLnBrk="0" hangingPunct="1">
              <a:lnSpc>
                <a:spcPct val="100000"/>
              </a:lnSpc>
              <a:spcBef>
                <a:spcPts val="800"/>
              </a:spcBef>
              <a:spcAft>
                <a:spcPts val="0"/>
              </a:spcAft>
              <a:buClr>
                <a:srgbClr val="5A6670"/>
              </a:buClr>
              <a:buSzPct val="90000"/>
              <a:buFont typeface="Arial" panose="020B0604020202020204" pitchFamily="34" charset="0"/>
              <a:buChar char="•"/>
              <a:tabLst/>
              <a:defRPr/>
            </a:pPr>
            <a:r>
              <a:rPr kumimoji="0" lang="en-US" sz="2000" b="0" i="0" u="none" strike="noStrike" kern="1200" cap="none" spc="0" normalizeH="0" baseline="0" noProof="0" dirty="0">
                <a:ln>
                  <a:noFill/>
                </a:ln>
                <a:solidFill>
                  <a:srgbClr val="008AAB"/>
                </a:solidFill>
                <a:effectLst/>
                <a:uLnTx/>
                <a:uFillTx/>
                <a:latin typeface="Montserrat Light" panose="02020603050405020304"/>
                <a:ea typeface="+mn-ea"/>
                <a:cs typeface="+mn-cs"/>
              </a:rPr>
              <a:t>Create and manage </a:t>
            </a:r>
            <a:r>
              <a:rPr kumimoji="0" lang="en-US" sz="2000" b="0" i="0" u="none" strike="noStrike" kern="1200" cap="none" spc="0" normalizeH="0" baseline="0" noProof="0" dirty="0">
                <a:ln>
                  <a:noFill/>
                </a:ln>
                <a:solidFill>
                  <a:srgbClr val="008AAB"/>
                </a:solidFill>
                <a:effectLst/>
                <a:uLnTx/>
                <a:uFillTx/>
                <a:latin typeface="Montserrat Bold" panose="020B0604020202020204"/>
                <a:ea typeface="+mn-ea"/>
                <a:cs typeface="+mn-cs"/>
              </a:rPr>
              <a:t>estimates</a:t>
            </a:r>
          </a:p>
          <a:p>
            <a:pPr marL="306910" marR="0" lvl="0" indent="-306910" algn="l" defTabSz="914377" rtl="0" eaLnBrk="1" fontAlgn="auto" latinLnBrk="0" hangingPunct="1">
              <a:lnSpc>
                <a:spcPct val="100000"/>
              </a:lnSpc>
              <a:spcBef>
                <a:spcPts val="800"/>
              </a:spcBef>
              <a:spcAft>
                <a:spcPts val="0"/>
              </a:spcAft>
              <a:buClr>
                <a:srgbClr val="5A6670"/>
              </a:buClr>
              <a:buSzPct val="90000"/>
              <a:buFont typeface="Arial" panose="020B0604020202020204" pitchFamily="34" charset="0"/>
              <a:buChar char="•"/>
              <a:tabLst/>
              <a:defRPr/>
            </a:pPr>
            <a:r>
              <a:rPr kumimoji="0" lang="en-US" sz="2000" b="0" i="0" u="none" strike="noStrike" kern="1200" cap="none" spc="0" normalizeH="0" baseline="0" noProof="0" dirty="0">
                <a:ln>
                  <a:noFill/>
                </a:ln>
                <a:solidFill>
                  <a:srgbClr val="008AAB"/>
                </a:solidFill>
                <a:effectLst/>
                <a:uLnTx/>
                <a:uFillTx/>
                <a:latin typeface="Montserrat Bold" panose="020B0604020202020204"/>
                <a:ea typeface="+mn-ea"/>
                <a:cs typeface="+mn-cs"/>
              </a:rPr>
              <a:t>Add and manage </a:t>
            </a:r>
            <a:r>
              <a:rPr kumimoji="0" lang="en-US" sz="2000" b="0" i="0" u="none" strike="noStrike" kern="1200" cap="none" spc="0" normalizeH="0" baseline="0" noProof="0" dirty="0">
                <a:ln>
                  <a:noFill/>
                </a:ln>
                <a:solidFill>
                  <a:srgbClr val="008AAB"/>
                </a:solidFill>
                <a:effectLst/>
                <a:uLnTx/>
                <a:uFillTx/>
                <a:latin typeface="Montserrat Light" panose="02020603050405020304"/>
                <a:ea typeface="+mn-ea"/>
                <a:cs typeface="+mn-cs"/>
              </a:rPr>
              <a:t>customers</a:t>
            </a:r>
          </a:p>
          <a:p>
            <a:pPr marL="306910" marR="0" lvl="0" indent="-306910" algn="l" defTabSz="914377" rtl="0" eaLnBrk="1" fontAlgn="auto" latinLnBrk="0" hangingPunct="1">
              <a:lnSpc>
                <a:spcPct val="100000"/>
              </a:lnSpc>
              <a:spcBef>
                <a:spcPts val="800"/>
              </a:spcBef>
              <a:spcAft>
                <a:spcPts val="0"/>
              </a:spcAft>
              <a:buClr>
                <a:srgbClr val="5A6670"/>
              </a:buClr>
              <a:buSzPct val="90000"/>
              <a:buFont typeface="Arial" panose="020B0604020202020204" pitchFamily="34" charset="0"/>
              <a:buChar char="•"/>
              <a:tabLst/>
              <a:defRPr/>
            </a:pPr>
            <a:r>
              <a:rPr kumimoji="0" lang="en-US" sz="2000" b="0" i="0" u="none" strike="noStrike" kern="1200" cap="none" spc="0" normalizeH="0" baseline="0" noProof="0" dirty="0">
                <a:ln>
                  <a:noFill/>
                </a:ln>
                <a:solidFill>
                  <a:srgbClr val="008AAB"/>
                </a:solidFill>
                <a:effectLst/>
                <a:uLnTx/>
                <a:uFillTx/>
                <a:latin typeface="Montserrat Light" panose="02020603050405020304"/>
                <a:ea typeface="+mn-ea"/>
                <a:cs typeface="+mn-cs"/>
              </a:rPr>
              <a:t>Track and manage </a:t>
            </a:r>
            <a:r>
              <a:rPr kumimoji="0" lang="en-US" sz="2000" b="0" i="0" u="none" strike="noStrike" kern="1200" cap="none" spc="0" normalizeH="0" baseline="0" noProof="0" dirty="0">
                <a:ln>
                  <a:noFill/>
                </a:ln>
                <a:solidFill>
                  <a:srgbClr val="008AAB"/>
                </a:solidFill>
                <a:effectLst/>
                <a:uLnTx/>
                <a:uFillTx/>
                <a:latin typeface="Montserrat Bold" panose="020B0604020202020204"/>
                <a:ea typeface="+mn-ea"/>
                <a:cs typeface="+mn-cs"/>
              </a:rPr>
              <a:t>all payments</a:t>
            </a:r>
          </a:p>
          <a:p>
            <a:pPr marL="306910" marR="0" lvl="0" indent="-306910" algn="l" defTabSz="914377" rtl="0" eaLnBrk="1" fontAlgn="auto" latinLnBrk="0" hangingPunct="1">
              <a:lnSpc>
                <a:spcPct val="100000"/>
              </a:lnSpc>
              <a:spcBef>
                <a:spcPts val="800"/>
              </a:spcBef>
              <a:spcAft>
                <a:spcPts val="0"/>
              </a:spcAft>
              <a:buClr>
                <a:srgbClr val="5A6670"/>
              </a:buClr>
              <a:buSzPct val="90000"/>
              <a:buFont typeface="Arial" panose="020B0604020202020204" pitchFamily="34" charset="0"/>
              <a:buChar char="•"/>
              <a:tabLst/>
              <a:defRPr/>
            </a:pPr>
            <a:r>
              <a:rPr kumimoji="0" lang="en-US" sz="2000" b="0" i="0" u="none" strike="noStrike" kern="1200" cap="none" spc="0" normalizeH="0" baseline="0" noProof="0" dirty="0">
                <a:ln>
                  <a:noFill/>
                </a:ln>
                <a:solidFill>
                  <a:srgbClr val="008AAB"/>
                </a:solidFill>
                <a:effectLst/>
                <a:uLnTx/>
                <a:uFillTx/>
                <a:latin typeface="Montserrat Bold" panose="020B0604020202020204"/>
                <a:ea typeface="+mn-ea"/>
                <a:cs typeface="+mn-cs"/>
              </a:rPr>
              <a:t>Add and manage </a:t>
            </a:r>
            <a:r>
              <a:rPr kumimoji="0" lang="en-US" sz="2000" b="0" i="0" u="none" strike="noStrike" kern="1200" cap="none" spc="0" normalizeH="0" baseline="0" noProof="0" dirty="0">
                <a:ln>
                  <a:noFill/>
                </a:ln>
                <a:solidFill>
                  <a:srgbClr val="008AAB"/>
                </a:solidFill>
                <a:effectLst/>
                <a:uLnTx/>
                <a:uFillTx/>
                <a:latin typeface="Montserrat Light" panose="02020603050405020304"/>
                <a:ea typeface="+mn-ea"/>
                <a:cs typeface="+mn-cs"/>
              </a:rPr>
              <a:t>products &amp; services</a:t>
            </a:r>
          </a:p>
          <a:p>
            <a:pPr marL="306910" marR="0" lvl="0" indent="-306910" algn="l" defTabSz="914377" rtl="0" eaLnBrk="1" fontAlgn="auto" latinLnBrk="0" hangingPunct="1">
              <a:lnSpc>
                <a:spcPct val="100000"/>
              </a:lnSpc>
              <a:spcBef>
                <a:spcPts val="800"/>
              </a:spcBef>
              <a:spcAft>
                <a:spcPts val="0"/>
              </a:spcAft>
              <a:buClr>
                <a:srgbClr val="5A6670"/>
              </a:buClr>
              <a:buSzPct val="90000"/>
              <a:buFont typeface="Arial" panose="020B0604020202020204" pitchFamily="34" charset="0"/>
              <a:buChar char="•"/>
              <a:tabLst/>
              <a:defRPr/>
            </a:pPr>
            <a:r>
              <a:rPr kumimoji="0" lang="en-US" sz="2000" b="0" i="0" u="none" strike="noStrike" kern="1200" cap="none" spc="0" normalizeH="0" baseline="0" noProof="0" dirty="0">
                <a:ln>
                  <a:noFill/>
                </a:ln>
                <a:solidFill>
                  <a:srgbClr val="008AAB"/>
                </a:solidFill>
                <a:effectLst/>
                <a:uLnTx/>
                <a:uFillTx/>
                <a:latin typeface="Montserrat Light" panose="02020603050405020304"/>
                <a:ea typeface="+mn-ea"/>
                <a:cs typeface="+mn-cs"/>
              </a:rPr>
              <a:t>Customizable </a:t>
            </a:r>
            <a:r>
              <a:rPr kumimoji="0" lang="en-US" sz="2000" b="0" i="0" u="none" strike="noStrike" kern="1200" cap="none" spc="0" normalizeH="0" baseline="0" noProof="0" dirty="0">
                <a:ln>
                  <a:noFill/>
                </a:ln>
                <a:solidFill>
                  <a:srgbClr val="008AAB"/>
                </a:solidFill>
                <a:effectLst/>
                <a:uLnTx/>
                <a:uFillTx/>
                <a:latin typeface="Montserrat Bold" panose="020B0604020202020204"/>
                <a:ea typeface="+mn-ea"/>
                <a:cs typeface="+mn-cs"/>
              </a:rPr>
              <a:t>invoice template</a:t>
            </a:r>
          </a:p>
        </p:txBody>
      </p:sp>
      <p:pic>
        <p:nvPicPr>
          <p:cNvPr id="24" name="Graphic 23">
            <a:extLst>
              <a:ext uri="{FF2B5EF4-FFF2-40B4-BE49-F238E27FC236}">
                <a16:creationId xmlns:a16="http://schemas.microsoft.com/office/drawing/2014/main" id="{A9721C76-6974-4068-D809-9B30580AE4F0}"/>
              </a:ext>
            </a:extLst>
          </p:cNvPr>
          <p:cNvPicPr>
            <a:picLocks noChangeAspect="1"/>
          </p:cNvPicPr>
          <p:nvPr/>
        </p:nvPicPr>
        <p:blipFill>
          <a:blip r:embed="rId13">
            <a:extLst>
              <a:ext uri="{96DAC541-7B7A-43D3-8B79-37D633B846F1}">
                <asvg:svgBlip xmlns:asvg="http://schemas.microsoft.com/office/drawing/2016/SVG/main" r:embed="rId14"/>
              </a:ext>
            </a:extLst>
          </a:blip>
          <a:stretch>
            <a:fillRect/>
          </a:stretch>
        </p:blipFill>
        <p:spPr>
          <a:xfrm rot="16200000">
            <a:off x="-1106528" y="5393854"/>
            <a:ext cx="4256719" cy="2128360"/>
          </a:xfrm>
          <a:prstGeom prst="rect">
            <a:avLst/>
          </a:prstGeom>
        </p:spPr>
      </p:pic>
      <p:pic>
        <p:nvPicPr>
          <p:cNvPr id="26" name="Graphic 25">
            <a:extLst>
              <a:ext uri="{FF2B5EF4-FFF2-40B4-BE49-F238E27FC236}">
                <a16:creationId xmlns:a16="http://schemas.microsoft.com/office/drawing/2014/main" id="{5653BECA-6AF4-6399-8DD1-7E25132C71D1}"/>
              </a:ext>
            </a:extLst>
          </p:cNvPr>
          <p:cNvPicPr>
            <a:picLocks noChangeAspect="1"/>
          </p:cNvPicPr>
          <p:nvPr/>
        </p:nvPicPr>
        <p:blipFill>
          <a:blip r:embed="rId15">
            <a:extLst>
              <a:ext uri="{28A0092B-C50C-407E-A947-70E740481C1C}">
                <a14:useLocalDpi xmlns:a14="http://schemas.microsoft.com/office/drawing/2010/main"/>
              </a:ext>
              <a:ext uri="{96DAC541-7B7A-43D3-8B79-37D633B846F1}">
                <asvg:svgBlip xmlns:asvg="http://schemas.microsoft.com/office/drawing/2016/SVG/main" r:embed="rId16"/>
              </a:ext>
            </a:extLst>
          </a:blip>
          <a:srcRect t="44662"/>
          <a:stretch>
            <a:fillRect/>
          </a:stretch>
        </p:blipFill>
        <p:spPr>
          <a:xfrm rot="12600000" flipH="1" flipV="1">
            <a:off x="17833297" y="-4002208"/>
            <a:ext cx="3337570" cy="3036272"/>
          </a:xfrm>
          <a:custGeom>
            <a:avLst/>
            <a:gdLst>
              <a:gd name="connsiteX0" fmla="*/ 4486258 w 4486258"/>
              <a:gd name="connsiteY0" fmla="*/ 4081262 h 4081262"/>
              <a:gd name="connsiteX1" fmla="*/ 0 w 4486258"/>
              <a:gd name="connsiteY1" fmla="*/ 4081262 h 4081262"/>
              <a:gd name="connsiteX2" fmla="*/ 0 w 4486258"/>
              <a:gd name="connsiteY2" fmla="*/ 1412885 h 4081262"/>
              <a:gd name="connsiteX3" fmla="*/ 2447189 w 4486258"/>
              <a:gd name="connsiteY3" fmla="*/ 0 h 4081262"/>
              <a:gd name="connsiteX4" fmla="*/ 4486258 w 4486258"/>
              <a:gd name="connsiteY4" fmla="*/ 3531771 h 40812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486258" h="4081262">
                <a:moveTo>
                  <a:pt x="4486258" y="4081262"/>
                </a:moveTo>
                <a:lnTo>
                  <a:pt x="0" y="4081262"/>
                </a:lnTo>
                <a:lnTo>
                  <a:pt x="0" y="1412885"/>
                </a:lnTo>
                <a:lnTo>
                  <a:pt x="2447189" y="0"/>
                </a:lnTo>
                <a:lnTo>
                  <a:pt x="4486258" y="3531771"/>
                </a:lnTo>
                <a:close/>
              </a:path>
            </a:pathLst>
          </a:custGeom>
        </p:spPr>
      </p:pic>
      <p:sp>
        <p:nvSpPr>
          <p:cNvPr id="30" name="Freeform 29">
            <a:extLst>
              <a:ext uri="{FF2B5EF4-FFF2-40B4-BE49-F238E27FC236}">
                <a16:creationId xmlns:a16="http://schemas.microsoft.com/office/drawing/2014/main" id="{054DBC0F-EFEC-B782-F983-1BC6C5E3558B}"/>
              </a:ext>
            </a:extLst>
          </p:cNvPr>
          <p:cNvSpPr/>
          <p:nvPr/>
        </p:nvSpPr>
        <p:spPr>
          <a:xfrm rot="10800000" flipH="1" flipV="1">
            <a:off x="323681" y="-449700"/>
            <a:ext cx="1665643" cy="7015064"/>
          </a:xfrm>
          <a:custGeom>
            <a:avLst/>
            <a:gdLst>
              <a:gd name="connsiteX0" fmla="*/ 0 w 3847070"/>
              <a:gd name="connsiteY0" fmla="*/ 0 h 3351991"/>
              <a:gd name="connsiteX1" fmla="*/ 3847070 w 3847070"/>
              <a:gd name="connsiteY1" fmla="*/ 0 h 3351991"/>
              <a:gd name="connsiteX2" fmla="*/ 3847070 w 3847070"/>
              <a:gd name="connsiteY2" fmla="*/ 3351991 h 3351991"/>
              <a:gd name="connsiteX3" fmla="*/ 1274467 w 3847070"/>
              <a:gd name="connsiteY3" fmla="*/ 3351991 h 3351991"/>
              <a:gd name="connsiteX4" fmla="*/ 0 w 3847070"/>
              <a:gd name="connsiteY4" fmla="*/ 2077524 h 3351991"/>
              <a:gd name="connsiteX0" fmla="*/ 3847070 w 3938510"/>
              <a:gd name="connsiteY0" fmla="*/ 0 h 3351991"/>
              <a:gd name="connsiteX1" fmla="*/ 3847070 w 3938510"/>
              <a:gd name="connsiteY1" fmla="*/ 3351991 h 3351991"/>
              <a:gd name="connsiteX2" fmla="*/ 1274467 w 3938510"/>
              <a:gd name="connsiteY2" fmla="*/ 3351991 h 3351991"/>
              <a:gd name="connsiteX3" fmla="*/ 0 w 3938510"/>
              <a:gd name="connsiteY3" fmla="*/ 2077524 h 3351991"/>
              <a:gd name="connsiteX4" fmla="*/ 0 w 3938510"/>
              <a:gd name="connsiteY4" fmla="*/ 0 h 3351991"/>
              <a:gd name="connsiteX5" fmla="*/ 3938510 w 3938510"/>
              <a:gd name="connsiteY5" fmla="*/ 91440 h 3351991"/>
              <a:gd name="connsiteX0" fmla="*/ 3847070 w 3847070"/>
              <a:gd name="connsiteY0" fmla="*/ 0 h 3351991"/>
              <a:gd name="connsiteX1" fmla="*/ 3847070 w 3847070"/>
              <a:gd name="connsiteY1" fmla="*/ 3351991 h 3351991"/>
              <a:gd name="connsiteX2" fmla="*/ 1274467 w 3847070"/>
              <a:gd name="connsiteY2" fmla="*/ 3351991 h 3351991"/>
              <a:gd name="connsiteX3" fmla="*/ 0 w 3847070"/>
              <a:gd name="connsiteY3" fmla="*/ 2077524 h 3351991"/>
              <a:gd name="connsiteX4" fmla="*/ 0 w 3847070"/>
              <a:gd name="connsiteY4" fmla="*/ 0 h 3351991"/>
              <a:gd name="connsiteX0" fmla="*/ 3847070 w 3847070"/>
              <a:gd name="connsiteY0" fmla="*/ 3351991 h 3351991"/>
              <a:gd name="connsiteX1" fmla="*/ 1274467 w 3847070"/>
              <a:gd name="connsiteY1" fmla="*/ 3351991 h 3351991"/>
              <a:gd name="connsiteX2" fmla="*/ 0 w 3847070"/>
              <a:gd name="connsiteY2" fmla="*/ 2077524 h 3351991"/>
              <a:gd name="connsiteX3" fmla="*/ 0 w 3847070"/>
              <a:gd name="connsiteY3" fmla="*/ 0 h 3351991"/>
              <a:gd name="connsiteX0" fmla="*/ 3847070 w 3847070"/>
              <a:gd name="connsiteY0" fmla="*/ 4258154 h 4258154"/>
              <a:gd name="connsiteX1" fmla="*/ 1274467 w 3847070"/>
              <a:gd name="connsiteY1" fmla="*/ 4258154 h 4258154"/>
              <a:gd name="connsiteX2" fmla="*/ 0 w 3847070"/>
              <a:gd name="connsiteY2" fmla="*/ 2983687 h 4258154"/>
              <a:gd name="connsiteX3" fmla="*/ 0 w 3847070"/>
              <a:gd name="connsiteY3" fmla="*/ 0 h 4258154"/>
              <a:gd name="connsiteX0" fmla="*/ 3847070 w 3847070"/>
              <a:gd name="connsiteY0" fmla="*/ 4258154 h 4258859"/>
              <a:gd name="connsiteX1" fmla="*/ 1302952 w 3847070"/>
              <a:gd name="connsiteY1" fmla="*/ 4258859 h 4258859"/>
              <a:gd name="connsiteX2" fmla="*/ 1274467 w 3847070"/>
              <a:gd name="connsiteY2" fmla="*/ 4258154 h 4258859"/>
              <a:gd name="connsiteX3" fmla="*/ 0 w 3847070"/>
              <a:gd name="connsiteY3" fmla="*/ 2983687 h 4258859"/>
              <a:gd name="connsiteX4" fmla="*/ 0 w 3847070"/>
              <a:gd name="connsiteY4" fmla="*/ 0 h 4258859"/>
              <a:gd name="connsiteX0" fmla="*/ 1302952 w 1302952"/>
              <a:gd name="connsiteY0" fmla="*/ 4258859 h 4258859"/>
              <a:gd name="connsiteX1" fmla="*/ 1274467 w 1302952"/>
              <a:gd name="connsiteY1" fmla="*/ 4258154 h 4258859"/>
              <a:gd name="connsiteX2" fmla="*/ 0 w 1302952"/>
              <a:gd name="connsiteY2" fmla="*/ 2983687 h 4258859"/>
              <a:gd name="connsiteX3" fmla="*/ 0 w 1302952"/>
              <a:gd name="connsiteY3" fmla="*/ 0 h 4258859"/>
              <a:gd name="connsiteX0" fmla="*/ 1302952 w 1302952"/>
              <a:gd name="connsiteY0" fmla="*/ 4720323 h 4720323"/>
              <a:gd name="connsiteX1" fmla="*/ 1274467 w 1302952"/>
              <a:gd name="connsiteY1" fmla="*/ 4719618 h 4720323"/>
              <a:gd name="connsiteX2" fmla="*/ 0 w 1302952"/>
              <a:gd name="connsiteY2" fmla="*/ 3445151 h 4720323"/>
              <a:gd name="connsiteX3" fmla="*/ 0 w 1302952"/>
              <a:gd name="connsiteY3" fmla="*/ 0 h 4720323"/>
            </a:gdLst>
            <a:ahLst/>
            <a:cxnLst>
              <a:cxn ang="0">
                <a:pos x="connsiteX0" y="connsiteY0"/>
              </a:cxn>
              <a:cxn ang="0">
                <a:pos x="connsiteX1" y="connsiteY1"/>
              </a:cxn>
              <a:cxn ang="0">
                <a:pos x="connsiteX2" y="connsiteY2"/>
              </a:cxn>
              <a:cxn ang="0">
                <a:pos x="connsiteX3" y="connsiteY3"/>
              </a:cxn>
            </a:cxnLst>
            <a:rect l="l" t="t" r="r" b="b"/>
            <a:pathLst>
              <a:path w="1302952" h="4720323">
                <a:moveTo>
                  <a:pt x="1302952" y="4720323"/>
                </a:moveTo>
                <a:lnTo>
                  <a:pt x="1274467" y="4719618"/>
                </a:lnTo>
                <a:cubicBezTo>
                  <a:pt x="570598" y="4719618"/>
                  <a:pt x="0" y="4149020"/>
                  <a:pt x="0" y="3445151"/>
                </a:cubicBezTo>
                <a:lnTo>
                  <a:pt x="0" y="0"/>
                </a:lnTo>
              </a:path>
            </a:pathLst>
          </a:custGeom>
          <a:noFill/>
          <a:ln w="12700" cap="rnd">
            <a:solidFill>
              <a:schemeClr val="accent2"/>
            </a:solidFill>
            <a:prstDash val="sysDot"/>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1219170" rtl="0" eaLnBrk="1" fontAlgn="auto" latinLnBrk="0" hangingPunct="1">
              <a:lnSpc>
                <a:spcPct val="100000"/>
              </a:lnSpc>
              <a:spcBef>
                <a:spcPts val="0"/>
              </a:spcBef>
              <a:spcAft>
                <a:spcPts val="0"/>
              </a:spcAft>
              <a:buClr>
                <a:srgbClr val="000000"/>
              </a:buClr>
              <a:buSzTx/>
              <a:buFontTx/>
              <a:buNone/>
              <a:tabLst/>
              <a:defRPr/>
            </a:pPr>
            <a:endParaRPr kumimoji="0" lang="en-US" sz="1867" b="0" i="0" u="none" strike="noStrike" kern="0" cap="none" spc="0" normalizeH="0" baseline="0" noProof="0">
              <a:ln>
                <a:noFill/>
              </a:ln>
              <a:solidFill>
                <a:srgbClr val="FFFFFF"/>
              </a:solidFill>
              <a:effectLst/>
              <a:uLnTx/>
              <a:uFillTx/>
              <a:latin typeface="Montserrat Light" panose="02020603050405020304"/>
              <a:ea typeface="+mn-ea"/>
              <a:cs typeface="+mn-cs"/>
              <a:sym typeface="Arial"/>
            </a:endParaRPr>
          </a:p>
        </p:txBody>
      </p:sp>
      <p:cxnSp>
        <p:nvCxnSpPr>
          <p:cNvPr id="32" name="Straight Connector 31">
            <a:extLst>
              <a:ext uri="{FF2B5EF4-FFF2-40B4-BE49-F238E27FC236}">
                <a16:creationId xmlns:a16="http://schemas.microsoft.com/office/drawing/2014/main" id="{BB94BFE3-13FA-C3A7-46C3-B8AC742DDE8B}"/>
              </a:ext>
            </a:extLst>
          </p:cNvPr>
          <p:cNvCxnSpPr>
            <a:cxnSpLocks/>
          </p:cNvCxnSpPr>
          <p:nvPr/>
        </p:nvCxnSpPr>
        <p:spPr>
          <a:xfrm rot="5400000">
            <a:off x="1144" y="3656088"/>
            <a:ext cx="645071" cy="0"/>
          </a:xfrm>
          <a:prstGeom prst="line">
            <a:avLst/>
          </a:prstGeom>
          <a:ln w="41275">
            <a:solidFill>
              <a:schemeClr val="accent4"/>
            </a:solidFill>
          </a:ln>
        </p:spPr>
        <p:style>
          <a:lnRef idx="1">
            <a:schemeClr val="accent1"/>
          </a:lnRef>
          <a:fillRef idx="0">
            <a:schemeClr val="accent1"/>
          </a:fillRef>
          <a:effectRef idx="0">
            <a:schemeClr val="accent1"/>
          </a:effectRef>
          <a:fontRef idx="minor">
            <a:schemeClr val="tx1"/>
          </a:fontRef>
        </p:style>
      </p:cxnSp>
      <p:sp>
        <p:nvSpPr>
          <p:cNvPr id="33" name="Freeform 32">
            <a:extLst>
              <a:ext uri="{FF2B5EF4-FFF2-40B4-BE49-F238E27FC236}">
                <a16:creationId xmlns:a16="http://schemas.microsoft.com/office/drawing/2014/main" id="{3F3B40B2-E5AF-D805-7ACB-6BA945ED6488}"/>
              </a:ext>
            </a:extLst>
          </p:cNvPr>
          <p:cNvSpPr/>
          <p:nvPr/>
        </p:nvSpPr>
        <p:spPr>
          <a:xfrm flipH="1" flipV="1">
            <a:off x="-3862122" y="6565365"/>
            <a:ext cx="7454560" cy="2502236"/>
          </a:xfrm>
          <a:custGeom>
            <a:avLst/>
            <a:gdLst>
              <a:gd name="connsiteX0" fmla="*/ 0 w 3847070"/>
              <a:gd name="connsiteY0" fmla="*/ 0 h 3351991"/>
              <a:gd name="connsiteX1" fmla="*/ 3847070 w 3847070"/>
              <a:gd name="connsiteY1" fmla="*/ 0 h 3351991"/>
              <a:gd name="connsiteX2" fmla="*/ 3847070 w 3847070"/>
              <a:gd name="connsiteY2" fmla="*/ 3351991 h 3351991"/>
              <a:gd name="connsiteX3" fmla="*/ 1274467 w 3847070"/>
              <a:gd name="connsiteY3" fmla="*/ 3351991 h 3351991"/>
              <a:gd name="connsiteX4" fmla="*/ 0 w 3847070"/>
              <a:gd name="connsiteY4" fmla="*/ 2077524 h 3351991"/>
              <a:gd name="connsiteX0" fmla="*/ 3847070 w 3938510"/>
              <a:gd name="connsiteY0" fmla="*/ 0 h 3351991"/>
              <a:gd name="connsiteX1" fmla="*/ 3847070 w 3938510"/>
              <a:gd name="connsiteY1" fmla="*/ 3351991 h 3351991"/>
              <a:gd name="connsiteX2" fmla="*/ 1274467 w 3938510"/>
              <a:gd name="connsiteY2" fmla="*/ 3351991 h 3351991"/>
              <a:gd name="connsiteX3" fmla="*/ 0 w 3938510"/>
              <a:gd name="connsiteY3" fmla="*/ 2077524 h 3351991"/>
              <a:gd name="connsiteX4" fmla="*/ 0 w 3938510"/>
              <a:gd name="connsiteY4" fmla="*/ 0 h 3351991"/>
              <a:gd name="connsiteX5" fmla="*/ 3938510 w 3938510"/>
              <a:gd name="connsiteY5" fmla="*/ 91440 h 3351991"/>
              <a:gd name="connsiteX0" fmla="*/ 3847070 w 3847070"/>
              <a:gd name="connsiteY0" fmla="*/ 0 h 3351991"/>
              <a:gd name="connsiteX1" fmla="*/ 3847070 w 3847070"/>
              <a:gd name="connsiteY1" fmla="*/ 3351991 h 3351991"/>
              <a:gd name="connsiteX2" fmla="*/ 1274467 w 3847070"/>
              <a:gd name="connsiteY2" fmla="*/ 3351991 h 3351991"/>
              <a:gd name="connsiteX3" fmla="*/ 0 w 3847070"/>
              <a:gd name="connsiteY3" fmla="*/ 2077524 h 3351991"/>
              <a:gd name="connsiteX4" fmla="*/ 0 w 3847070"/>
              <a:gd name="connsiteY4" fmla="*/ 0 h 3351991"/>
              <a:gd name="connsiteX0" fmla="*/ 3847070 w 3847070"/>
              <a:gd name="connsiteY0" fmla="*/ 3351991 h 3351991"/>
              <a:gd name="connsiteX1" fmla="*/ 1274467 w 3847070"/>
              <a:gd name="connsiteY1" fmla="*/ 3351991 h 3351991"/>
              <a:gd name="connsiteX2" fmla="*/ 0 w 3847070"/>
              <a:gd name="connsiteY2" fmla="*/ 2077524 h 3351991"/>
              <a:gd name="connsiteX3" fmla="*/ 0 w 3847070"/>
              <a:gd name="connsiteY3" fmla="*/ 0 h 3351991"/>
              <a:gd name="connsiteX0" fmla="*/ 3847070 w 3847070"/>
              <a:gd name="connsiteY0" fmla="*/ 4258154 h 4258154"/>
              <a:gd name="connsiteX1" fmla="*/ 1274467 w 3847070"/>
              <a:gd name="connsiteY1" fmla="*/ 4258154 h 4258154"/>
              <a:gd name="connsiteX2" fmla="*/ 0 w 3847070"/>
              <a:gd name="connsiteY2" fmla="*/ 2983687 h 4258154"/>
              <a:gd name="connsiteX3" fmla="*/ 0 w 3847070"/>
              <a:gd name="connsiteY3" fmla="*/ 0 h 4258154"/>
              <a:gd name="connsiteX0" fmla="*/ 8272339 w 8272339"/>
              <a:gd name="connsiteY0" fmla="*/ 4258154 h 4258154"/>
              <a:gd name="connsiteX1" fmla="*/ 1274467 w 8272339"/>
              <a:gd name="connsiteY1" fmla="*/ 4258154 h 4258154"/>
              <a:gd name="connsiteX2" fmla="*/ 0 w 8272339"/>
              <a:gd name="connsiteY2" fmla="*/ 2983687 h 4258154"/>
              <a:gd name="connsiteX3" fmla="*/ 0 w 8272339"/>
              <a:gd name="connsiteY3" fmla="*/ 0 h 4258154"/>
              <a:gd name="connsiteX0" fmla="*/ 8272339 w 8272339"/>
              <a:gd name="connsiteY0" fmla="*/ 2140083 h 2140083"/>
              <a:gd name="connsiteX1" fmla="*/ 1274467 w 8272339"/>
              <a:gd name="connsiteY1" fmla="*/ 2140083 h 2140083"/>
              <a:gd name="connsiteX2" fmla="*/ 0 w 8272339"/>
              <a:gd name="connsiteY2" fmla="*/ 865616 h 2140083"/>
              <a:gd name="connsiteX3" fmla="*/ 14093 w 8272339"/>
              <a:gd name="connsiteY3" fmla="*/ 0 h 2140083"/>
            </a:gdLst>
            <a:ahLst/>
            <a:cxnLst>
              <a:cxn ang="0">
                <a:pos x="connsiteX0" y="connsiteY0"/>
              </a:cxn>
              <a:cxn ang="0">
                <a:pos x="connsiteX1" y="connsiteY1"/>
              </a:cxn>
              <a:cxn ang="0">
                <a:pos x="connsiteX2" y="connsiteY2"/>
              </a:cxn>
              <a:cxn ang="0">
                <a:pos x="connsiteX3" y="connsiteY3"/>
              </a:cxn>
            </a:cxnLst>
            <a:rect l="l" t="t" r="r" b="b"/>
            <a:pathLst>
              <a:path w="8272339" h="2140083">
                <a:moveTo>
                  <a:pt x="8272339" y="2140083"/>
                </a:moveTo>
                <a:lnTo>
                  <a:pt x="1274467" y="2140083"/>
                </a:lnTo>
                <a:cubicBezTo>
                  <a:pt x="570598" y="2140083"/>
                  <a:pt x="0" y="1569485"/>
                  <a:pt x="0" y="865616"/>
                </a:cubicBezTo>
                <a:lnTo>
                  <a:pt x="14093" y="0"/>
                </a:lnTo>
              </a:path>
            </a:pathLst>
          </a:custGeom>
          <a:noFill/>
          <a:ln w="12700" cap="rnd">
            <a:solidFill>
              <a:schemeClr val="accent2"/>
            </a:solidFill>
            <a:prstDash val="sysDot"/>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1219170" rtl="0" eaLnBrk="1" fontAlgn="auto" latinLnBrk="0" hangingPunct="1">
              <a:lnSpc>
                <a:spcPct val="100000"/>
              </a:lnSpc>
              <a:spcBef>
                <a:spcPts val="0"/>
              </a:spcBef>
              <a:spcAft>
                <a:spcPts val="0"/>
              </a:spcAft>
              <a:buClr>
                <a:srgbClr val="000000"/>
              </a:buClr>
              <a:buSzTx/>
              <a:buFontTx/>
              <a:buNone/>
              <a:tabLst/>
              <a:defRPr/>
            </a:pPr>
            <a:endParaRPr kumimoji="0" lang="en-US" sz="1867" b="0" i="0" u="none" strike="noStrike" kern="0" cap="none" spc="0" normalizeH="0" baseline="0" noProof="0">
              <a:ln>
                <a:noFill/>
              </a:ln>
              <a:solidFill>
                <a:srgbClr val="FFFFFF"/>
              </a:solidFill>
              <a:effectLst/>
              <a:uLnTx/>
              <a:uFillTx/>
              <a:latin typeface="Montserrat Light" panose="02020603050405020304"/>
              <a:ea typeface="+mn-ea"/>
              <a:cs typeface="+mn-cs"/>
              <a:sym typeface="Arial"/>
            </a:endParaRPr>
          </a:p>
        </p:txBody>
      </p:sp>
      <p:cxnSp>
        <p:nvCxnSpPr>
          <p:cNvPr id="34" name="Straight Connector 33">
            <a:extLst>
              <a:ext uri="{FF2B5EF4-FFF2-40B4-BE49-F238E27FC236}">
                <a16:creationId xmlns:a16="http://schemas.microsoft.com/office/drawing/2014/main" id="{25AACC82-E0F7-123B-3CB8-1859317E24F3}"/>
              </a:ext>
            </a:extLst>
          </p:cNvPr>
          <p:cNvCxnSpPr>
            <a:cxnSpLocks/>
          </p:cNvCxnSpPr>
          <p:nvPr/>
        </p:nvCxnSpPr>
        <p:spPr>
          <a:xfrm flipH="1" flipV="1">
            <a:off x="-1874242" y="6565365"/>
            <a:ext cx="1512300" cy="3"/>
          </a:xfrm>
          <a:prstGeom prst="line">
            <a:avLst/>
          </a:prstGeom>
          <a:ln w="41275">
            <a:solidFill>
              <a:schemeClr val="accent4"/>
            </a:solidFill>
          </a:ln>
        </p:spPr>
        <p:style>
          <a:lnRef idx="1">
            <a:schemeClr val="accent1"/>
          </a:lnRef>
          <a:fillRef idx="0">
            <a:schemeClr val="accent1"/>
          </a:fillRef>
          <a:effectRef idx="0">
            <a:schemeClr val="accent1"/>
          </a:effectRef>
          <a:fontRef idx="minor">
            <a:schemeClr val="tx1"/>
          </a:fontRef>
        </p:style>
      </p:cxnSp>
      <p:pic>
        <p:nvPicPr>
          <p:cNvPr id="43" name="Graphic 42">
            <a:extLst>
              <a:ext uri="{FF2B5EF4-FFF2-40B4-BE49-F238E27FC236}">
                <a16:creationId xmlns:a16="http://schemas.microsoft.com/office/drawing/2014/main" id="{86A80EE5-DB7A-4D42-AEC3-F0D88DC2915D}"/>
              </a:ext>
            </a:extLst>
          </p:cNvPr>
          <p:cNvPicPr>
            <a:picLocks noChangeAspect="1"/>
          </p:cNvPicPr>
          <p:nvPr/>
        </p:nvPicPr>
        <p:blipFill>
          <a:blip r:embed="rId17">
            <a:extLst>
              <a:ext uri="{96DAC541-7B7A-43D3-8B79-37D633B846F1}">
                <asvg:svgBlip xmlns:asvg="http://schemas.microsoft.com/office/drawing/2016/SVG/main" r:embed="rId18"/>
              </a:ext>
            </a:extLst>
          </a:blip>
          <a:srcRect/>
          <a:stretch/>
        </p:blipFill>
        <p:spPr>
          <a:xfrm>
            <a:off x="502827" y="4045026"/>
            <a:ext cx="1005840" cy="1005840"/>
          </a:xfrm>
          <a:prstGeom prst="rect">
            <a:avLst/>
          </a:prstGeom>
        </p:spPr>
      </p:pic>
      <p:sp>
        <p:nvSpPr>
          <p:cNvPr id="47" name="Title 1">
            <a:extLst>
              <a:ext uri="{FF2B5EF4-FFF2-40B4-BE49-F238E27FC236}">
                <a16:creationId xmlns:a16="http://schemas.microsoft.com/office/drawing/2014/main" id="{7A59E17A-9E21-82FB-FDAF-DB1BF872B5E1}"/>
              </a:ext>
            </a:extLst>
          </p:cNvPr>
          <p:cNvSpPr txBox="1">
            <a:spLocks/>
          </p:cNvSpPr>
          <p:nvPr/>
        </p:nvSpPr>
        <p:spPr>
          <a:xfrm>
            <a:off x="5841598" y="3018880"/>
            <a:ext cx="4433189" cy="1233294"/>
          </a:xfrm>
          <a:prstGeom prst="rect">
            <a:avLst/>
          </a:prstGeom>
        </p:spPr>
        <p:txBody>
          <a:bodyPr anchor="ctr"/>
          <a:lstStyle>
            <a:lvl1pPr algn="l" defTabSz="914377" rtl="0" eaLnBrk="1" latinLnBrk="0" hangingPunct="1">
              <a:lnSpc>
                <a:spcPct val="90000"/>
              </a:lnSpc>
              <a:spcBef>
                <a:spcPct val="0"/>
              </a:spcBef>
              <a:buNone/>
              <a:defRPr sz="3200" b="1" i="0" kern="1200">
                <a:solidFill>
                  <a:schemeClr val="bg1"/>
                </a:solidFill>
                <a:latin typeface="+mj-lt"/>
                <a:ea typeface="+mj-ea"/>
                <a:cs typeface="+mj-cs"/>
              </a:defRPr>
            </a:lvl1pPr>
          </a:lstStyle>
          <a:p>
            <a:pPr marL="0" marR="0" lvl="0" indent="0" algn="ctr" defTabSz="914377" rtl="0" eaLnBrk="1" fontAlgn="auto" latinLnBrk="0" hangingPunct="1">
              <a:lnSpc>
                <a:spcPct val="90000"/>
              </a:lnSpc>
              <a:spcBef>
                <a:spcPct val="0"/>
              </a:spcBef>
              <a:spcAft>
                <a:spcPts val="0"/>
              </a:spcAft>
              <a:buClrTx/>
              <a:buSzTx/>
              <a:buFontTx/>
              <a:buNone/>
              <a:tabLst/>
              <a:defRPr/>
            </a:pPr>
            <a:r>
              <a:rPr lang="en-US" sz="2800" spc="400" dirty="0">
                <a:solidFill>
                  <a:srgbClr val="A2A9AD"/>
                </a:solidFill>
                <a:latin typeface="Montserrat Bold" panose="020B0604020202020204"/>
              </a:rPr>
              <a:t>SHARE PAYMENT LINK VIA EMAIL</a:t>
            </a:r>
            <a:endParaRPr kumimoji="0" lang="en-US" sz="2800" b="1" i="0" u="none" strike="noStrike" kern="1200" cap="none" spc="400" normalizeH="0" baseline="0" noProof="0" dirty="0">
              <a:ln>
                <a:noFill/>
              </a:ln>
              <a:solidFill>
                <a:srgbClr val="A2A9AD"/>
              </a:solidFill>
              <a:effectLst/>
              <a:uLnTx/>
              <a:uFillTx/>
              <a:latin typeface="Montserrat Bold" panose="020B0604020202020204"/>
              <a:ea typeface="+mj-ea"/>
              <a:cs typeface="+mj-cs"/>
            </a:endParaRPr>
          </a:p>
        </p:txBody>
      </p:sp>
      <p:sp>
        <p:nvSpPr>
          <p:cNvPr id="31750" name="TextBox 115">
            <a:extLst>
              <a:ext uri="{FF2B5EF4-FFF2-40B4-BE49-F238E27FC236}">
                <a16:creationId xmlns:a16="http://schemas.microsoft.com/office/drawing/2014/main" id="{DEB8C937-4B5D-438D-AC8F-B3D190EC08BA}"/>
              </a:ext>
            </a:extLst>
          </p:cNvPr>
          <p:cNvSpPr txBox="1">
            <a:spLocks noChangeArrowheads="1"/>
          </p:cNvSpPr>
          <p:nvPr/>
        </p:nvSpPr>
        <p:spPr bwMode="auto">
          <a:xfrm>
            <a:off x="5348672" y="4100506"/>
            <a:ext cx="5420928"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685800" indent="-22860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defTabSz="914377">
              <a:lnSpc>
                <a:spcPct val="100000"/>
              </a:lnSpc>
              <a:spcBef>
                <a:spcPct val="0"/>
              </a:spcBef>
              <a:buClrTx/>
              <a:buNone/>
              <a:defRPr/>
            </a:pPr>
            <a:r>
              <a:rPr lang="en-US" altLang="ru-RU" sz="1800" kern="1200" dirty="0">
                <a:solidFill>
                  <a:srgbClr val="FFFFFF"/>
                </a:solidFill>
                <a:latin typeface="Montserrat" pitchFamily="2" charset="77"/>
                <a:ea typeface="+mn-ea"/>
                <a:cs typeface="Arial" panose="020B0604020202020204" pitchFamily="34" charset="0"/>
              </a:rPr>
              <a:t>Non-profits can include their payment link in email communications to donors</a:t>
            </a:r>
            <a:endParaRPr kumimoji="0" lang="ru-RU" altLang="ru-RU" sz="1600" b="0" i="0" u="none" strike="noStrike" kern="1200" cap="none" spc="0" normalizeH="0" baseline="0" noProof="0" dirty="0">
              <a:ln>
                <a:noFill/>
              </a:ln>
              <a:solidFill>
                <a:srgbClr val="FFFFFF"/>
              </a:solidFill>
              <a:effectLst/>
              <a:uLnTx/>
              <a:uFillTx/>
              <a:latin typeface="Montserrat" pitchFamily="2" charset="77"/>
              <a:ea typeface="+mn-ea"/>
              <a:cs typeface="Arial" panose="020B0604020202020204" pitchFamily="34" charset="0"/>
            </a:endParaRPr>
          </a:p>
        </p:txBody>
      </p:sp>
      <p:sp>
        <p:nvSpPr>
          <p:cNvPr id="32219" name="Slide Number Placeholder 5">
            <a:extLst>
              <a:ext uri="{FF2B5EF4-FFF2-40B4-BE49-F238E27FC236}">
                <a16:creationId xmlns:a16="http://schemas.microsoft.com/office/drawing/2014/main" id="{9471BB6F-5FEB-A9DA-2B8E-B85217AF684D}"/>
              </a:ext>
            </a:extLst>
          </p:cNvPr>
          <p:cNvSpPr txBox="1">
            <a:spLocks/>
          </p:cNvSpPr>
          <p:nvPr/>
        </p:nvSpPr>
        <p:spPr>
          <a:xfrm>
            <a:off x="234202" y="6354348"/>
            <a:ext cx="624000" cy="180000"/>
          </a:xfrm>
          <a:prstGeom prst="rect">
            <a:avLst/>
          </a:prstGeom>
        </p:spPr>
        <p:txBody>
          <a:bodyPr vert="horz" lIns="0" tIns="0" rIns="0" bIns="0" rtlCol="0" anchor="ctr"/>
          <a:lstStyle>
            <a:defPPr>
              <a:defRPr lang="fi-FI"/>
            </a:defPPr>
            <a:lvl1pPr marL="0" algn="r" defTabSz="914400" rtl="0" eaLnBrk="1" latinLnBrk="0" hangingPunct="1">
              <a:defRPr sz="900" kern="1200">
                <a:solidFill>
                  <a:schemeClr val="tx1">
                    <a:lumMod val="65000"/>
                    <a:lumOff val="3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377" rtl="0" eaLnBrk="1" fontAlgn="auto" latinLnBrk="0" hangingPunct="1">
              <a:lnSpc>
                <a:spcPct val="100000"/>
              </a:lnSpc>
              <a:spcBef>
                <a:spcPts val="0"/>
              </a:spcBef>
              <a:spcAft>
                <a:spcPts val="0"/>
              </a:spcAft>
              <a:buClrTx/>
              <a:buSzTx/>
              <a:buFontTx/>
              <a:buNone/>
              <a:tabLst/>
              <a:defRPr/>
            </a:pPr>
            <a:fld id="{C60C2248-B95D-984B-A0F4-42B9A4652AA7}" type="slidenum">
              <a:rPr kumimoji="0" lang="en-US" sz="1200" b="0" i="0" u="none" strike="noStrike" kern="1200" cap="none" spc="0" normalizeH="0" baseline="0" noProof="0">
                <a:ln>
                  <a:noFill/>
                </a:ln>
                <a:solidFill>
                  <a:srgbClr val="5B6670">
                    <a:lumMod val="65000"/>
                    <a:lumOff val="35000"/>
                  </a:srgbClr>
                </a:solidFill>
                <a:effectLst/>
                <a:uLnTx/>
                <a:uFillTx/>
                <a:latin typeface="Montserrat Light" panose="02020603050405020304"/>
                <a:ea typeface="+mn-ea"/>
                <a:cs typeface="+mn-cs"/>
              </a:rPr>
              <a:pPr marL="0" marR="0" lvl="0" indent="0" algn="r" defTabSz="914377" rtl="0" eaLnBrk="1" fontAlgn="auto" latinLnBrk="0" hangingPunct="1">
                <a:lnSpc>
                  <a:spcPct val="100000"/>
                </a:lnSpc>
                <a:spcBef>
                  <a:spcPts val="0"/>
                </a:spcBef>
                <a:spcAft>
                  <a:spcPts val="0"/>
                </a:spcAft>
                <a:buClrTx/>
                <a:buSzTx/>
                <a:buFontTx/>
                <a:buNone/>
                <a:tabLst/>
                <a:defRPr/>
              </a:pPr>
              <a:t>12</a:t>
            </a:fld>
            <a:endParaRPr kumimoji="0" lang="en-US" sz="1200" b="0" i="0" u="none" strike="noStrike" kern="1200" cap="none" spc="0" normalizeH="0" baseline="0" noProof="0" dirty="0">
              <a:ln>
                <a:noFill/>
              </a:ln>
              <a:solidFill>
                <a:srgbClr val="5B6670">
                  <a:lumMod val="65000"/>
                  <a:lumOff val="35000"/>
                </a:srgbClr>
              </a:solidFill>
              <a:effectLst/>
              <a:uLnTx/>
              <a:uFillTx/>
              <a:latin typeface="Montserrat Light" panose="02020603050405020304"/>
              <a:ea typeface="+mn-ea"/>
              <a:cs typeface="+mn-cs"/>
            </a:endParaRPr>
          </a:p>
        </p:txBody>
      </p:sp>
      <p:sp>
        <p:nvSpPr>
          <p:cNvPr id="32220" name="TextBox 32219">
            <a:extLst>
              <a:ext uri="{FF2B5EF4-FFF2-40B4-BE49-F238E27FC236}">
                <a16:creationId xmlns:a16="http://schemas.microsoft.com/office/drawing/2014/main" id="{8B271FC6-336D-7E1A-F86A-E86EDFB62634}"/>
              </a:ext>
            </a:extLst>
          </p:cNvPr>
          <p:cNvSpPr txBox="1"/>
          <p:nvPr/>
        </p:nvSpPr>
        <p:spPr>
          <a:xfrm>
            <a:off x="374530" y="673869"/>
            <a:ext cx="3430959" cy="1384995"/>
          </a:xfrm>
          <a:prstGeom prst="rect">
            <a:avLst/>
          </a:prstGeom>
          <a:noFill/>
        </p:spPr>
        <p:txBody>
          <a:bodyPr wrap="square" rtlCol="0">
            <a:spAutoFit/>
          </a:bodyPr>
          <a:lstStyle/>
          <a:p>
            <a:pPr marL="0" marR="0" lvl="0" indent="0" algn="ctr" defTabSz="1219170" rtl="0" eaLnBrk="1" fontAlgn="auto" latinLnBrk="0" hangingPunct="1">
              <a:lnSpc>
                <a:spcPct val="100000"/>
              </a:lnSpc>
              <a:spcBef>
                <a:spcPts val="0"/>
              </a:spcBef>
              <a:spcAft>
                <a:spcPts val="0"/>
              </a:spcAft>
              <a:buClr>
                <a:srgbClr val="000000"/>
              </a:buClr>
              <a:buSzTx/>
              <a:buFontTx/>
              <a:buNone/>
              <a:tabLst/>
              <a:defRPr/>
            </a:pPr>
            <a:r>
              <a:rPr kumimoji="0" lang="en-US" sz="2800" b="0" i="0" u="none" strike="noStrike" kern="0" cap="none" spc="400" normalizeH="0" baseline="0" noProof="0" dirty="0">
                <a:ln>
                  <a:noFill/>
                </a:ln>
                <a:solidFill>
                  <a:schemeClr val="tx2"/>
                </a:solidFill>
                <a:effectLst/>
                <a:uLnTx/>
                <a:uFillTx/>
                <a:latin typeface="Montserrat Bold" panose="020B0604020202020204"/>
                <a:ea typeface="+mn-ea"/>
                <a:cs typeface="Arial"/>
                <a:sym typeface="Arial"/>
              </a:rPr>
              <a:t>PAYMENT FLEXIBILITY MATTERS</a:t>
            </a:r>
          </a:p>
        </p:txBody>
      </p:sp>
      <p:sp>
        <p:nvSpPr>
          <p:cNvPr id="32221" name="TextBox 32220">
            <a:extLst>
              <a:ext uri="{FF2B5EF4-FFF2-40B4-BE49-F238E27FC236}">
                <a16:creationId xmlns:a16="http://schemas.microsoft.com/office/drawing/2014/main" id="{1499D357-4E4D-967B-3BDD-0A7D33639C1A}"/>
              </a:ext>
            </a:extLst>
          </p:cNvPr>
          <p:cNvSpPr txBox="1"/>
          <p:nvPr/>
        </p:nvSpPr>
        <p:spPr>
          <a:xfrm>
            <a:off x="612314" y="2192804"/>
            <a:ext cx="3133153" cy="1323439"/>
          </a:xfrm>
          <a:prstGeom prst="rect">
            <a:avLst/>
          </a:prstGeom>
          <a:noFill/>
        </p:spPr>
        <p:txBody>
          <a:bodyPr wrap="square">
            <a:spAutoFit/>
          </a:bodyP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schemeClr val="accent1"/>
                </a:solidFill>
                <a:effectLst/>
                <a:uLnTx/>
                <a:uFillTx/>
                <a:latin typeface="+mj-lt"/>
                <a:ea typeface="+mn-ea"/>
                <a:cs typeface="+mn-cs"/>
              </a:rPr>
              <a:t>Autobooks Payment Link </a:t>
            </a:r>
            <a:r>
              <a:rPr kumimoji="0" lang="en-US" sz="1600" b="0" i="0" u="none" strike="noStrike" kern="1200" cap="none" spc="0" normalizeH="0" baseline="0" noProof="0" dirty="0">
                <a:ln>
                  <a:noFill/>
                </a:ln>
                <a:solidFill>
                  <a:schemeClr val="accent1"/>
                </a:solidFill>
                <a:effectLst/>
                <a:uLnTx/>
                <a:uFillTx/>
                <a:latin typeface="Montserrat Light" panose="02020603050405020304"/>
                <a:ea typeface="+mn-ea"/>
                <a:cs typeface="+mn-cs"/>
              </a:rPr>
              <a:t>allows non-profits to collect from their donors with ease, based on their need in the </a:t>
            </a:r>
            <a:r>
              <a:rPr lang="en-US" sz="1600" kern="1200" dirty="0">
                <a:solidFill>
                  <a:schemeClr val="accent1"/>
                </a:solidFill>
                <a:latin typeface="Montserrat Light" panose="02020603050405020304"/>
                <a:ea typeface="+mn-ea"/>
                <a:cs typeface="+mn-cs"/>
              </a:rPr>
              <a:t>moment. Here’s how</a:t>
            </a:r>
            <a:r>
              <a:rPr lang="en-US" sz="1600" kern="1200" dirty="0">
                <a:solidFill>
                  <a:srgbClr val="95D4E9"/>
                </a:solidFill>
                <a:latin typeface="Montserrat Light" panose="02020603050405020304"/>
                <a:ea typeface="+mn-ea"/>
                <a:cs typeface="+mn-cs"/>
              </a:rPr>
              <a:t>:</a:t>
            </a:r>
            <a:endParaRPr kumimoji="0" lang="en-US" sz="1600" b="0" i="0" u="none" strike="noStrike" kern="1200" cap="none" spc="0" normalizeH="0" baseline="0" noProof="0" dirty="0">
              <a:ln>
                <a:noFill/>
              </a:ln>
              <a:solidFill>
                <a:srgbClr val="95D4E9"/>
              </a:solidFill>
              <a:effectLst/>
              <a:uLnTx/>
              <a:uFillTx/>
              <a:latin typeface="Montserrat Light" panose="02020603050405020304"/>
              <a:ea typeface="+mn-ea"/>
              <a:cs typeface="+mn-cs"/>
            </a:endParaRPr>
          </a:p>
        </p:txBody>
      </p:sp>
      <p:sp>
        <p:nvSpPr>
          <p:cNvPr id="32222" name="Rectangle 32221">
            <a:extLst>
              <a:ext uri="{FF2B5EF4-FFF2-40B4-BE49-F238E27FC236}">
                <a16:creationId xmlns:a16="http://schemas.microsoft.com/office/drawing/2014/main" id="{E7B50BB8-8C1F-C551-B7CF-4362DF4BE0A0}"/>
              </a:ext>
            </a:extLst>
          </p:cNvPr>
          <p:cNvSpPr/>
          <p:nvPr/>
        </p:nvSpPr>
        <p:spPr>
          <a:xfrm>
            <a:off x="12530591" y="0"/>
            <a:ext cx="4110349" cy="6319777"/>
          </a:xfrm>
          <a:prstGeom prst="rect">
            <a:avLst/>
          </a:prstGeom>
          <a:gradFill>
            <a:gsLst>
              <a:gs pos="100000">
                <a:schemeClr val="tx2"/>
              </a:gs>
              <a:gs pos="23000">
                <a:srgbClr val="060E21">
                  <a:alpha val="55000"/>
                </a:srgbClr>
              </a:gs>
            </a:gsLst>
            <a:lin ang="4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2489" b="0" i="0" u="none" strike="noStrike" kern="1200" cap="none" spc="0" normalizeH="0" baseline="0" noProof="0">
              <a:ln>
                <a:noFill/>
              </a:ln>
              <a:solidFill>
                <a:srgbClr val="FFFFFF"/>
              </a:solidFill>
              <a:effectLst/>
              <a:uLnTx/>
              <a:uFillTx/>
              <a:latin typeface="Montserrat Light" panose="02020603050405020304"/>
              <a:ea typeface="+mn-ea"/>
              <a:cs typeface="+mn-cs"/>
            </a:endParaRPr>
          </a:p>
        </p:txBody>
      </p:sp>
      <p:sp>
        <p:nvSpPr>
          <p:cNvPr id="32223" name="Rectangle 32222">
            <a:extLst>
              <a:ext uri="{FF2B5EF4-FFF2-40B4-BE49-F238E27FC236}">
                <a16:creationId xmlns:a16="http://schemas.microsoft.com/office/drawing/2014/main" id="{3AFE91DD-8EDA-1D47-21D8-66641B145F7E}"/>
              </a:ext>
            </a:extLst>
          </p:cNvPr>
          <p:cNvSpPr/>
          <p:nvPr/>
        </p:nvSpPr>
        <p:spPr>
          <a:xfrm>
            <a:off x="16642911" y="0"/>
            <a:ext cx="4110349" cy="6319777"/>
          </a:xfrm>
          <a:prstGeom prst="rect">
            <a:avLst/>
          </a:prstGeom>
          <a:gradFill>
            <a:gsLst>
              <a:gs pos="100000">
                <a:schemeClr val="tx2"/>
              </a:gs>
              <a:gs pos="23000">
                <a:srgbClr val="060E21">
                  <a:alpha val="55000"/>
                </a:srgbClr>
              </a:gs>
            </a:gsLst>
            <a:lin ang="4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2489" b="0" i="0" u="none" strike="noStrike" kern="1200" cap="none" spc="0" normalizeH="0" baseline="0" noProof="0">
              <a:ln>
                <a:noFill/>
              </a:ln>
              <a:solidFill>
                <a:srgbClr val="FFFFFF"/>
              </a:solidFill>
              <a:effectLst/>
              <a:uLnTx/>
              <a:uFillTx/>
              <a:latin typeface="Montserrat Light" panose="02020603050405020304"/>
              <a:ea typeface="+mn-ea"/>
              <a:cs typeface="+mn-cs"/>
            </a:endParaRPr>
          </a:p>
        </p:txBody>
      </p:sp>
      <p:sp>
        <p:nvSpPr>
          <p:cNvPr id="32224" name="Rectangle 32223">
            <a:extLst>
              <a:ext uri="{FF2B5EF4-FFF2-40B4-BE49-F238E27FC236}">
                <a16:creationId xmlns:a16="http://schemas.microsoft.com/office/drawing/2014/main" id="{5088D562-AAD3-EDBF-B0BF-508EF57E850E}"/>
              </a:ext>
            </a:extLst>
          </p:cNvPr>
          <p:cNvSpPr/>
          <p:nvPr/>
        </p:nvSpPr>
        <p:spPr>
          <a:xfrm>
            <a:off x="20753260" y="0"/>
            <a:ext cx="4110349" cy="6319777"/>
          </a:xfrm>
          <a:prstGeom prst="rect">
            <a:avLst/>
          </a:prstGeom>
          <a:gradFill>
            <a:gsLst>
              <a:gs pos="100000">
                <a:schemeClr val="tx2"/>
              </a:gs>
              <a:gs pos="23000">
                <a:srgbClr val="060E21">
                  <a:alpha val="55000"/>
                </a:srgbClr>
              </a:gs>
            </a:gsLst>
            <a:lin ang="4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2489" b="0" i="0" u="none" strike="noStrike" kern="1200" cap="none" spc="0" normalizeH="0" baseline="0" noProof="0">
              <a:ln>
                <a:noFill/>
              </a:ln>
              <a:solidFill>
                <a:srgbClr val="FFFFFF"/>
              </a:solidFill>
              <a:effectLst/>
              <a:uLnTx/>
              <a:uFillTx/>
              <a:latin typeface="Montserrat Light" panose="02020603050405020304"/>
              <a:ea typeface="+mn-ea"/>
              <a:cs typeface="+mn-cs"/>
            </a:endParaRPr>
          </a:p>
        </p:txBody>
      </p:sp>
      <p:sp>
        <p:nvSpPr>
          <p:cNvPr id="32225" name="Rectangle 32224">
            <a:extLst>
              <a:ext uri="{FF2B5EF4-FFF2-40B4-BE49-F238E27FC236}">
                <a16:creationId xmlns:a16="http://schemas.microsoft.com/office/drawing/2014/main" id="{5E0DD187-7828-B8E5-B14B-ABDCCEF36A27}"/>
              </a:ext>
            </a:extLst>
          </p:cNvPr>
          <p:cNvSpPr/>
          <p:nvPr/>
        </p:nvSpPr>
        <p:spPr>
          <a:xfrm>
            <a:off x="24863609" y="0"/>
            <a:ext cx="4110349" cy="6319777"/>
          </a:xfrm>
          <a:prstGeom prst="rect">
            <a:avLst/>
          </a:prstGeom>
          <a:gradFill>
            <a:gsLst>
              <a:gs pos="100000">
                <a:schemeClr val="tx2"/>
              </a:gs>
              <a:gs pos="23000">
                <a:srgbClr val="060E21">
                  <a:alpha val="55000"/>
                </a:srgbClr>
              </a:gs>
            </a:gsLst>
            <a:lin ang="4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2489" b="0" i="0" u="none" strike="noStrike" kern="1200" cap="none" spc="0" normalizeH="0" baseline="0" noProof="0">
              <a:ln>
                <a:noFill/>
              </a:ln>
              <a:solidFill>
                <a:srgbClr val="FFFFFF"/>
              </a:solidFill>
              <a:effectLst/>
              <a:uLnTx/>
              <a:uFillTx/>
              <a:latin typeface="Montserrat Light" panose="02020603050405020304"/>
              <a:ea typeface="+mn-ea"/>
              <a:cs typeface="+mn-cs"/>
            </a:endParaRPr>
          </a:p>
        </p:txBody>
      </p:sp>
      <p:pic>
        <p:nvPicPr>
          <p:cNvPr id="32226" name="Graphic 32225">
            <a:extLst>
              <a:ext uri="{FF2B5EF4-FFF2-40B4-BE49-F238E27FC236}">
                <a16:creationId xmlns:a16="http://schemas.microsoft.com/office/drawing/2014/main" id="{9E5CB7C8-F85C-DA60-E6F2-0D53B1DB5F09}"/>
              </a:ext>
            </a:extLst>
          </p:cNvPr>
          <p:cNvPicPr>
            <a:picLocks noChangeAspect="1"/>
          </p:cNvPicPr>
          <p:nvPr/>
        </p:nvPicPr>
        <p:blipFill>
          <a:blip r:embed="rId17">
            <a:extLst>
              <a:ext uri="{96DAC541-7B7A-43D3-8B79-37D633B846F1}">
                <asvg:svgBlip xmlns:asvg="http://schemas.microsoft.com/office/drawing/2016/SVG/main" r:embed="rId18"/>
              </a:ext>
            </a:extLst>
          </a:blip>
          <a:srcRect/>
          <a:stretch/>
        </p:blipFill>
        <p:spPr>
          <a:xfrm>
            <a:off x="13351581" y="798874"/>
            <a:ext cx="2286000" cy="2286000"/>
          </a:xfrm>
          <a:prstGeom prst="rect">
            <a:avLst/>
          </a:prstGeom>
        </p:spPr>
      </p:pic>
      <p:pic>
        <p:nvPicPr>
          <p:cNvPr id="32227" name="Graphic 32226">
            <a:extLst>
              <a:ext uri="{FF2B5EF4-FFF2-40B4-BE49-F238E27FC236}">
                <a16:creationId xmlns:a16="http://schemas.microsoft.com/office/drawing/2014/main" id="{9CFD0051-F595-C5BD-715B-47859533081D}"/>
              </a:ext>
            </a:extLst>
          </p:cNvPr>
          <p:cNvPicPr>
            <a:picLocks noChangeAspect="1"/>
          </p:cNvPicPr>
          <p:nvPr/>
        </p:nvPicPr>
        <p:blipFill>
          <a:blip r:embed="rId19">
            <a:extLst>
              <a:ext uri="{96DAC541-7B7A-43D3-8B79-37D633B846F1}">
                <asvg:svgBlip xmlns:asvg="http://schemas.microsoft.com/office/drawing/2016/SVG/main" r:embed="rId20"/>
              </a:ext>
            </a:extLst>
          </a:blip>
          <a:srcRect/>
          <a:stretch/>
        </p:blipFill>
        <p:spPr>
          <a:xfrm>
            <a:off x="1460763" y="4045026"/>
            <a:ext cx="1005840" cy="1005840"/>
          </a:xfrm>
          <a:prstGeom prst="rect">
            <a:avLst/>
          </a:prstGeom>
        </p:spPr>
      </p:pic>
      <p:pic>
        <p:nvPicPr>
          <p:cNvPr id="32228" name="Graphic 32227">
            <a:extLst>
              <a:ext uri="{FF2B5EF4-FFF2-40B4-BE49-F238E27FC236}">
                <a16:creationId xmlns:a16="http://schemas.microsoft.com/office/drawing/2014/main" id="{DAEA47E0-72D5-69F7-CA80-21C157C4C8D9}"/>
              </a:ext>
            </a:extLst>
          </p:cNvPr>
          <p:cNvPicPr>
            <a:picLocks noChangeAspect="1"/>
          </p:cNvPicPr>
          <p:nvPr/>
        </p:nvPicPr>
        <p:blipFill>
          <a:blip r:embed="rId21">
            <a:extLst>
              <a:ext uri="{96DAC541-7B7A-43D3-8B79-37D633B846F1}">
                <asvg:svgBlip xmlns:asvg="http://schemas.microsoft.com/office/drawing/2016/SVG/main" r:embed="rId22"/>
              </a:ext>
            </a:extLst>
          </a:blip>
          <a:srcRect/>
          <a:stretch/>
        </p:blipFill>
        <p:spPr>
          <a:xfrm>
            <a:off x="21667405" y="798874"/>
            <a:ext cx="2286000" cy="2286000"/>
          </a:xfrm>
          <a:prstGeom prst="rect">
            <a:avLst/>
          </a:prstGeom>
        </p:spPr>
      </p:pic>
      <p:pic>
        <p:nvPicPr>
          <p:cNvPr id="32229" name="Graphic 32228">
            <a:extLst>
              <a:ext uri="{FF2B5EF4-FFF2-40B4-BE49-F238E27FC236}">
                <a16:creationId xmlns:a16="http://schemas.microsoft.com/office/drawing/2014/main" id="{BAF707F3-7B5E-1041-F50D-369D36FDD56A}"/>
              </a:ext>
            </a:extLst>
          </p:cNvPr>
          <p:cNvPicPr>
            <a:picLocks noChangeAspect="1"/>
          </p:cNvPicPr>
          <p:nvPr/>
        </p:nvPicPr>
        <p:blipFill>
          <a:blip r:embed="rId23">
            <a:extLst>
              <a:ext uri="{96DAC541-7B7A-43D3-8B79-37D633B846F1}">
                <asvg:svgBlip xmlns:asvg="http://schemas.microsoft.com/office/drawing/2016/SVG/main" r:embed="rId24"/>
              </a:ext>
            </a:extLst>
          </a:blip>
          <a:srcRect/>
          <a:stretch/>
        </p:blipFill>
        <p:spPr>
          <a:xfrm>
            <a:off x="1501617" y="5143832"/>
            <a:ext cx="1041468" cy="1041468"/>
          </a:xfrm>
          <a:prstGeom prst="rect">
            <a:avLst/>
          </a:prstGeom>
        </p:spPr>
      </p:pic>
      <p:sp>
        <p:nvSpPr>
          <p:cNvPr id="32230" name="Title 1">
            <a:extLst>
              <a:ext uri="{FF2B5EF4-FFF2-40B4-BE49-F238E27FC236}">
                <a16:creationId xmlns:a16="http://schemas.microsoft.com/office/drawing/2014/main" id="{CC29EB70-D4BB-EFAC-FD76-057D648EF2BB}"/>
              </a:ext>
            </a:extLst>
          </p:cNvPr>
          <p:cNvSpPr txBox="1">
            <a:spLocks/>
          </p:cNvSpPr>
          <p:nvPr/>
        </p:nvSpPr>
        <p:spPr>
          <a:xfrm>
            <a:off x="12507213" y="3142062"/>
            <a:ext cx="4133727" cy="1233294"/>
          </a:xfrm>
          <a:prstGeom prst="rect">
            <a:avLst/>
          </a:prstGeom>
        </p:spPr>
        <p:txBody>
          <a:bodyPr anchor="ctr"/>
          <a:lstStyle>
            <a:lvl1pPr algn="l" defTabSz="914377" rtl="0" eaLnBrk="1" latinLnBrk="0" hangingPunct="1">
              <a:lnSpc>
                <a:spcPct val="90000"/>
              </a:lnSpc>
              <a:spcBef>
                <a:spcPct val="0"/>
              </a:spcBef>
              <a:buNone/>
              <a:defRPr sz="3200" b="1" i="0" kern="1200">
                <a:solidFill>
                  <a:schemeClr val="bg1"/>
                </a:solidFill>
                <a:latin typeface="+mj-lt"/>
                <a:ea typeface="+mj-ea"/>
                <a:cs typeface="+mj-cs"/>
              </a:defRPr>
            </a:lvl1pPr>
          </a:lstStyle>
          <a:p>
            <a:pPr marL="0" marR="0" lvl="0" indent="0" algn="ctr" defTabSz="914377" rtl="0" eaLnBrk="1" fontAlgn="auto" latinLnBrk="0" hangingPunct="1">
              <a:lnSpc>
                <a:spcPct val="90000"/>
              </a:lnSpc>
              <a:spcBef>
                <a:spcPct val="0"/>
              </a:spcBef>
              <a:spcAft>
                <a:spcPts val="0"/>
              </a:spcAft>
              <a:buClrTx/>
              <a:buSzTx/>
              <a:buFontTx/>
              <a:buNone/>
              <a:tabLst/>
              <a:defRPr/>
            </a:pPr>
            <a:r>
              <a:rPr kumimoji="0" lang="en-US" sz="2800" b="1" i="0" u="none" strike="noStrike" kern="1200" cap="none" spc="400" normalizeH="0" baseline="0" noProof="0" dirty="0">
                <a:ln>
                  <a:noFill/>
                </a:ln>
                <a:solidFill>
                  <a:schemeClr val="accent6"/>
                </a:solidFill>
                <a:effectLst/>
                <a:uLnTx/>
                <a:uFillTx/>
                <a:latin typeface="Montserrat Bold" panose="020B0604020202020204"/>
                <a:ea typeface="+mj-ea"/>
                <a:cs typeface="+mj-cs"/>
              </a:rPr>
              <a:t>BETTER </a:t>
            </a:r>
          </a:p>
          <a:p>
            <a:pPr marL="0" marR="0" lvl="0" indent="0" algn="ctr" defTabSz="914377" rtl="0" eaLnBrk="1" fontAlgn="auto" latinLnBrk="0" hangingPunct="1">
              <a:lnSpc>
                <a:spcPct val="90000"/>
              </a:lnSpc>
              <a:spcBef>
                <a:spcPct val="0"/>
              </a:spcBef>
              <a:spcAft>
                <a:spcPts val="0"/>
              </a:spcAft>
              <a:buClrTx/>
              <a:buSzTx/>
              <a:buFontTx/>
              <a:buNone/>
              <a:tabLst/>
              <a:defRPr/>
            </a:pPr>
            <a:r>
              <a:rPr kumimoji="0" lang="en-US" sz="2800" b="1" i="0" u="none" strike="noStrike" kern="1200" cap="none" spc="400" normalizeH="0" baseline="0" noProof="0" dirty="0">
                <a:ln>
                  <a:noFill/>
                </a:ln>
                <a:solidFill>
                  <a:schemeClr val="accent6"/>
                </a:solidFill>
                <a:effectLst/>
                <a:uLnTx/>
                <a:uFillTx/>
                <a:latin typeface="Montserrat Bold" panose="020B0604020202020204"/>
                <a:ea typeface="+mj-ea"/>
                <a:cs typeface="+mj-cs"/>
              </a:rPr>
              <a:t>SERVE</a:t>
            </a:r>
            <a:r>
              <a:rPr lang="en-US" sz="2800" spc="400" dirty="0">
                <a:solidFill>
                  <a:schemeClr val="accent6"/>
                </a:solidFill>
                <a:latin typeface="Montserrat Bold" panose="020B0604020202020204"/>
              </a:rPr>
              <a:t> SMALL </a:t>
            </a:r>
          </a:p>
          <a:p>
            <a:pPr marL="0" marR="0" lvl="0" indent="0" algn="ctr" defTabSz="914377" rtl="0" eaLnBrk="1" fontAlgn="auto" latinLnBrk="0" hangingPunct="1">
              <a:lnSpc>
                <a:spcPct val="90000"/>
              </a:lnSpc>
              <a:spcBef>
                <a:spcPct val="0"/>
              </a:spcBef>
              <a:spcAft>
                <a:spcPts val="0"/>
              </a:spcAft>
              <a:buClrTx/>
              <a:buSzTx/>
              <a:buFontTx/>
              <a:buNone/>
              <a:tabLst/>
              <a:defRPr/>
            </a:pPr>
            <a:r>
              <a:rPr lang="en-US" sz="2800" spc="400" dirty="0">
                <a:solidFill>
                  <a:schemeClr val="accent6"/>
                </a:solidFill>
                <a:latin typeface="Montserrat Bold" panose="020B0604020202020204"/>
              </a:rPr>
              <a:t>BUSINESSES</a:t>
            </a:r>
            <a:endParaRPr kumimoji="0" lang="en-US" sz="2800" b="1" i="0" u="none" strike="noStrike" kern="1200" cap="none" spc="400" normalizeH="0" baseline="0" noProof="0" dirty="0">
              <a:ln>
                <a:noFill/>
              </a:ln>
              <a:solidFill>
                <a:schemeClr val="accent6"/>
              </a:solidFill>
              <a:effectLst/>
              <a:uLnTx/>
              <a:uFillTx/>
              <a:latin typeface="Montserrat Bold" panose="020B0604020202020204"/>
              <a:ea typeface="+mj-ea"/>
              <a:cs typeface="+mj-cs"/>
            </a:endParaRPr>
          </a:p>
        </p:txBody>
      </p:sp>
      <p:sp>
        <p:nvSpPr>
          <p:cNvPr id="32231" name="Title 1">
            <a:extLst>
              <a:ext uri="{FF2B5EF4-FFF2-40B4-BE49-F238E27FC236}">
                <a16:creationId xmlns:a16="http://schemas.microsoft.com/office/drawing/2014/main" id="{CE96D3D6-A403-AC3D-F7BF-9EC806FD84D9}"/>
              </a:ext>
            </a:extLst>
          </p:cNvPr>
          <p:cNvSpPr txBox="1">
            <a:spLocks/>
          </p:cNvSpPr>
          <p:nvPr/>
        </p:nvSpPr>
        <p:spPr>
          <a:xfrm>
            <a:off x="16651196" y="3142062"/>
            <a:ext cx="4133727" cy="1233294"/>
          </a:xfrm>
          <a:prstGeom prst="rect">
            <a:avLst/>
          </a:prstGeom>
        </p:spPr>
        <p:txBody>
          <a:bodyPr anchor="ctr"/>
          <a:lstStyle>
            <a:lvl1pPr algn="l" defTabSz="914377" rtl="0" eaLnBrk="1" latinLnBrk="0" hangingPunct="1">
              <a:lnSpc>
                <a:spcPct val="90000"/>
              </a:lnSpc>
              <a:spcBef>
                <a:spcPct val="0"/>
              </a:spcBef>
              <a:buNone/>
              <a:defRPr sz="3200" b="1" i="0" kern="1200">
                <a:solidFill>
                  <a:schemeClr val="bg1"/>
                </a:solidFill>
                <a:latin typeface="+mj-lt"/>
                <a:ea typeface="+mj-ea"/>
                <a:cs typeface="+mj-cs"/>
              </a:defRPr>
            </a:lvl1pPr>
          </a:lstStyle>
          <a:p>
            <a:pPr marL="0" marR="0" lvl="0" indent="0" algn="ctr" defTabSz="914377" rtl="0" eaLnBrk="1" fontAlgn="auto" latinLnBrk="0" hangingPunct="1">
              <a:lnSpc>
                <a:spcPct val="90000"/>
              </a:lnSpc>
              <a:spcBef>
                <a:spcPct val="0"/>
              </a:spcBef>
              <a:spcAft>
                <a:spcPts val="0"/>
              </a:spcAft>
              <a:buClrTx/>
              <a:buSzTx/>
              <a:buFontTx/>
              <a:buNone/>
              <a:tabLst/>
              <a:defRPr/>
            </a:pPr>
            <a:r>
              <a:rPr kumimoji="0" lang="en-US" sz="2800" b="1" i="0" u="none" strike="noStrike" kern="1200" cap="none" spc="400" normalizeH="0" baseline="0" noProof="0" dirty="0">
                <a:ln>
                  <a:noFill/>
                </a:ln>
                <a:solidFill>
                  <a:schemeClr val="accent4"/>
                </a:solidFill>
                <a:effectLst/>
                <a:uLnTx/>
                <a:uFillTx/>
                <a:latin typeface="Montserrat Bold" panose="020B0604020202020204"/>
                <a:ea typeface="+mj-ea"/>
                <a:cs typeface="+mj-cs"/>
              </a:rPr>
              <a:t>OFFER </a:t>
            </a:r>
            <a:r>
              <a:rPr lang="en-US" sz="2800" spc="400" dirty="0">
                <a:solidFill>
                  <a:schemeClr val="accent4"/>
                </a:solidFill>
                <a:latin typeface="Montserrat Bold" panose="020B0604020202020204"/>
              </a:rPr>
              <a:t>OTHER</a:t>
            </a:r>
          </a:p>
          <a:p>
            <a:pPr marL="0" marR="0" lvl="0" indent="0" algn="ctr" defTabSz="914377" rtl="0" eaLnBrk="1" fontAlgn="auto" latinLnBrk="0" hangingPunct="1">
              <a:lnSpc>
                <a:spcPct val="90000"/>
              </a:lnSpc>
              <a:spcBef>
                <a:spcPct val="0"/>
              </a:spcBef>
              <a:spcAft>
                <a:spcPts val="0"/>
              </a:spcAft>
              <a:buClrTx/>
              <a:buSzTx/>
              <a:buFontTx/>
              <a:buNone/>
              <a:tabLst/>
              <a:defRPr/>
            </a:pPr>
            <a:r>
              <a:rPr kumimoji="0" lang="en-US" sz="2800" b="1" i="0" u="none" strike="noStrike" kern="1200" cap="none" spc="400" normalizeH="0" baseline="0" noProof="0" dirty="0">
                <a:ln>
                  <a:noFill/>
                </a:ln>
                <a:solidFill>
                  <a:schemeClr val="accent4"/>
                </a:solidFill>
                <a:effectLst/>
                <a:uLnTx/>
                <a:uFillTx/>
                <a:latin typeface="Montserrat Bold" panose="020B0604020202020204"/>
                <a:ea typeface="+mj-ea"/>
                <a:cs typeface="+mj-cs"/>
              </a:rPr>
              <a:t>SOLUTIONS</a:t>
            </a:r>
          </a:p>
        </p:txBody>
      </p:sp>
      <p:sp>
        <p:nvSpPr>
          <p:cNvPr id="32232" name="Title 1">
            <a:extLst>
              <a:ext uri="{FF2B5EF4-FFF2-40B4-BE49-F238E27FC236}">
                <a16:creationId xmlns:a16="http://schemas.microsoft.com/office/drawing/2014/main" id="{24552316-721D-709B-3E6E-5E577A681DE7}"/>
              </a:ext>
            </a:extLst>
          </p:cNvPr>
          <p:cNvSpPr txBox="1">
            <a:spLocks/>
          </p:cNvSpPr>
          <p:nvPr/>
        </p:nvSpPr>
        <p:spPr>
          <a:xfrm>
            <a:off x="20753260" y="3142062"/>
            <a:ext cx="4110349" cy="1233294"/>
          </a:xfrm>
          <a:prstGeom prst="rect">
            <a:avLst/>
          </a:prstGeom>
        </p:spPr>
        <p:txBody>
          <a:bodyPr anchor="ctr"/>
          <a:lstStyle>
            <a:lvl1pPr algn="l" defTabSz="914377" rtl="0" eaLnBrk="1" latinLnBrk="0" hangingPunct="1">
              <a:lnSpc>
                <a:spcPct val="90000"/>
              </a:lnSpc>
              <a:spcBef>
                <a:spcPct val="0"/>
              </a:spcBef>
              <a:buNone/>
              <a:defRPr sz="3200" b="1" i="0" kern="1200">
                <a:solidFill>
                  <a:schemeClr val="bg1"/>
                </a:solidFill>
                <a:latin typeface="+mj-lt"/>
                <a:ea typeface="+mj-ea"/>
                <a:cs typeface="+mj-cs"/>
              </a:defRPr>
            </a:lvl1pPr>
          </a:lstStyle>
          <a:p>
            <a:pPr marL="0" marR="0" lvl="0" indent="0" algn="ctr" defTabSz="914377" rtl="0" eaLnBrk="1" fontAlgn="auto" latinLnBrk="0" hangingPunct="1">
              <a:lnSpc>
                <a:spcPct val="90000"/>
              </a:lnSpc>
              <a:spcBef>
                <a:spcPct val="0"/>
              </a:spcBef>
              <a:spcAft>
                <a:spcPts val="0"/>
              </a:spcAft>
              <a:buClrTx/>
              <a:buSzTx/>
              <a:buFontTx/>
              <a:buNone/>
              <a:tabLst/>
              <a:defRPr/>
            </a:pPr>
            <a:r>
              <a:rPr kumimoji="0" lang="en-US" sz="2800" b="1" i="0" u="none" strike="noStrike" kern="1200" cap="none" spc="400" normalizeH="0" baseline="0" noProof="0" dirty="0">
                <a:ln>
                  <a:noFill/>
                </a:ln>
                <a:solidFill>
                  <a:srgbClr val="95D4E9"/>
                </a:solidFill>
                <a:effectLst/>
                <a:uLnTx/>
                <a:uFillTx/>
                <a:latin typeface="Montserrat Bold" panose="020B0604020202020204"/>
                <a:ea typeface="+mj-ea"/>
                <a:cs typeface="+mj-cs"/>
              </a:rPr>
              <a:t>BUILD &amp; RETAIN RELATIONSHIPS</a:t>
            </a:r>
          </a:p>
        </p:txBody>
      </p:sp>
      <p:sp>
        <p:nvSpPr>
          <p:cNvPr id="32233" name="Title 1">
            <a:extLst>
              <a:ext uri="{FF2B5EF4-FFF2-40B4-BE49-F238E27FC236}">
                <a16:creationId xmlns:a16="http://schemas.microsoft.com/office/drawing/2014/main" id="{632170B4-CC05-B674-92A3-3ABF1F1AE6E4}"/>
              </a:ext>
            </a:extLst>
          </p:cNvPr>
          <p:cNvSpPr txBox="1">
            <a:spLocks/>
          </p:cNvSpPr>
          <p:nvPr/>
        </p:nvSpPr>
        <p:spPr>
          <a:xfrm>
            <a:off x="24895273" y="3142062"/>
            <a:ext cx="4078686" cy="1233294"/>
          </a:xfrm>
          <a:prstGeom prst="rect">
            <a:avLst/>
          </a:prstGeom>
        </p:spPr>
        <p:txBody>
          <a:bodyPr anchor="ctr"/>
          <a:lstStyle>
            <a:lvl1pPr algn="l" defTabSz="914377" rtl="0" eaLnBrk="1" latinLnBrk="0" hangingPunct="1">
              <a:lnSpc>
                <a:spcPct val="90000"/>
              </a:lnSpc>
              <a:spcBef>
                <a:spcPct val="0"/>
              </a:spcBef>
              <a:buNone/>
              <a:defRPr sz="3200" b="1" i="0" kern="1200">
                <a:solidFill>
                  <a:schemeClr val="bg1"/>
                </a:solidFill>
                <a:latin typeface="+mj-lt"/>
                <a:ea typeface="+mj-ea"/>
                <a:cs typeface="+mj-cs"/>
              </a:defRPr>
            </a:lvl1pPr>
          </a:lstStyle>
          <a:p>
            <a:pPr marL="0" marR="0" lvl="0" indent="0" algn="ctr" defTabSz="914377" rtl="0" eaLnBrk="1" fontAlgn="auto" latinLnBrk="0" hangingPunct="1">
              <a:lnSpc>
                <a:spcPct val="90000"/>
              </a:lnSpc>
              <a:spcBef>
                <a:spcPct val="0"/>
              </a:spcBef>
              <a:spcAft>
                <a:spcPts val="0"/>
              </a:spcAft>
              <a:buClrTx/>
              <a:buSzTx/>
              <a:buFontTx/>
              <a:buNone/>
              <a:tabLst/>
              <a:defRPr/>
            </a:pPr>
            <a:r>
              <a:rPr kumimoji="0" lang="en-US" sz="2800" b="1" i="0" u="none" strike="noStrike" kern="1200" cap="none" spc="400" normalizeH="0" baseline="0" noProof="0" dirty="0">
                <a:ln>
                  <a:noFill/>
                </a:ln>
                <a:solidFill>
                  <a:schemeClr val="accent1"/>
                </a:solidFill>
                <a:effectLst/>
                <a:uLnTx/>
                <a:uFillTx/>
                <a:latin typeface="Montserrat Bold" panose="020B0604020202020204"/>
                <a:ea typeface="+mj-ea"/>
                <a:cs typeface="+mj-cs"/>
              </a:rPr>
              <a:t>CREATE </a:t>
            </a:r>
          </a:p>
          <a:p>
            <a:pPr marL="0" marR="0" lvl="0" indent="0" algn="ctr" defTabSz="914377" rtl="0" eaLnBrk="1" fontAlgn="auto" latinLnBrk="0" hangingPunct="1">
              <a:lnSpc>
                <a:spcPct val="90000"/>
              </a:lnSpc>
              <a:spcBef>
                <a:spcPct val="0"/>
              </a:spcBef>
              <a:spcAft>
                <a:spcPts val="0"/>
              </a:spcAft>
              <a:buClrTx/>
              <a:buSzTx/>
              <a:buFontTx/>
              <a:buNone/>
              <a:tabLst/>
              <a:defRPr/>
            </a:pPr>
            <a:r>
              <a:rPr kumimoji="0" lang="en-US" sz="2800" b="1" i="0" u="none" strike="noStrike" kern="1200" cap="none" spc="400" normalizeH="0" baseline="0" noProof="0" dirty="0">
                <a:ln>
                  <a:noFill/>
                </a:ln>
                <a:solidFill>
                  <a:schemeClr val="accent1"/>
                </a:solidFill>
                <a:effectLst/>
                <a:uLnTx/>
                <a:uFillTx/>
                <a:latin typeface="Montserrat Bold" panose="020B0604020202020204"/>
                <a:ea typeface="+mj-ea"/>
                <a:cs typeface="+mj-cs"/>
              </a:rPr>
              <a:t>LONG-TERM GROWTH</a:t>
            </a:r>
          </a:p>
        </p:txBody>
      </p:sp>
      <p:sp>
        <p:nvSpPr>
          <p:cNvPr id="32234" name="TextBox 115">
            <a:extLst>
              <a:ext uri="{FF2B5EF4-FFF2-40B4-BE49-F238E27FC236}">
                <a16:creationId xmlns:a16="http://schemas.microsoft.com/office/drawing/2014/main" id="{A65EB8A4-7EB8-02EC-9F4C-E53D8DCDFE3F}"/>
              </a:ext>
            </a:extLst>
          </p:cNvPr>
          <p:cNvSpPr txBox="1">
            <a:spLocks noChangeArrowheads="1"/>
          </p:cNvSpPr>
          <p:nvPr/>
        </p:nvSpPr>
        <p:spPr bwMode="auto">
          <a:xfrm>
            <a:off x="13077255" y="4527064"/>
            <a:ext cx="2995613" cy="1077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685800" indent="-22860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marL="0" marR="0" lvl="0" indent="0" algn="ctr" defTabSz="914377"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en-US" altLang="ru-RU" sz="1600" b="0" i="0" u="none" strike="noStrike" kern="1200" cap="none" spc="0" normalizeH="0" baseline="0" noProof="0" dirty="0">
                <a:ln>
                  <a:noFill/>
                </a:ln>
                <a:solidFill>
                  <a:srgbClr val="FFFFFF"/>
                </a:solidFill>
                <a:effectLst/>
                <a:uLnTx/>
                <a:uFillTx/>
                <a:latin typeface="Montserrat" pitchFamily="2" charset="77"/>
                <a:ea typeface="+mn-ea"/>
                <a:cs typeface="Arial" panose="020B0604020202020204" pitchFamily="34" charset="0"/>
              </a:rPr>
              <a:t>Customers that are too small for traditional merchant solutions now have tools for success</a:t>
            </a:r>
            <a:endParaRPr kumimoji="0" lang="ru-RU" altLang="ru-RU" sz="1400" b="0" i="0" u="none" strike="noStrike" kern="1200" cap="none" spc="0" normalizeH="0" baseline="0" noProof="0" dirty="0">
              <a:ln>
                <a:noFill/>
              </a:ln>
              <a:solidFill>
                <a:srgbClr val="FFFFFF"/>
              </a:solidFill>
              <a:effectLst/>
              <a:uLnTx/>
              <a:uFillTx/>
              <a:latin typeface="Montserrat" pitchFamily="2" charset="77"/>
              <a:ea typeface="+mn-ea"/>
              <a:cs typeface="Arial" panose="020B0604020202020204" pitchFamily="34" charset="0"/>
            </a:endParaRPr>
          </a:p>
        </p:txBody>
      </p:sp>
      <p:sp>
        <p:nvSpPr>
          <p:cNvPr id="32235" name="TextBox 115">
            <a:extLst>
              <a:ext uri="{FF2B5EF4-FFF2-40B4-BE49-F238E27FC236}">
                <a16:creationId xmlns:a16="http://schemas.microsoft.com/office/drawing/2014/main" id="{7AB47EFD-F213-5583-8AA3-8243B6528F36}"/>
              </a:ext>
            </a:extLst>
          </p:cNvPr>
          <p:cNvSpPr txBox="1">
            <a:spLocks noChangeArrowheads="1"/>
          </p:cNvSpPr>
          <p:nvPr/>
        </p:nvSpPr>
        <p:spPr bwMode="auto">
          <a:xfrm>
            <a:off x="17350166" y="4527064"/>
            <a:ext cx="2735785" cy="1077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685800" indent="-22860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marL="0" marR="0" lvl="0" indent="0" algn="ctr" defTabSz="914377"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en-US" altLang="ru-RU" sz="1600" b="0" i="0" u="none" strike="noStrike" kern="1200" cap="none" spc="0" normalizeH="0" baseline="0" noProof="0" dirty="0">
                <a:ln>
                  <a:noFill/>
                </a:ln>
                <a:solidFill>
                  <a:srgbClr val="FFFFFF"/>
                </a:solidFill>
                <a:effectLst/>
                <a:uLnTx/>
                <a:uFillTx/>
                <a:latin typeface="Montserrat" pitchFamily="2" charset="77"/>
                <a:ea typeface="+mn-ea"/>
                <a:cs typeface="Arial" panose="020B0604020202020204" pitchFamily="34" charset="0"/>
              </a:rPr>
              <a:t>Autobooks serves as an efficient alternative to other non-bank providers</a:t>
            </a:r>
            <a:endParaRPr kumimoji="0" lang="ru-RU" altLang="ru-RU" sz="1400" b="0" i="0" u="none" strike="noStrike" kern="1200" cap="none" spc="0" normalizeH="0" baseline="0" noProof="0" dirty="0">
              <a:ln>
                <a:noFill/>
              </a:ln>
              <a:solidFill>
                <a:srgbClr val="FFFFFF"/>
              </a:solidFill>
              <a:effectLst/>
              <a:uLnTx/>
              <a:uFillTx/>
              <a:latin typeface="Montserrat" pitchFamily="2" charset="77"/>
              <a:ea typeface="+mn-ea"/>
              <a:cs typeface="Arial" panose="020B0604020202020204" pitchFamily="34" charset="0"/>
            </a:endParaRPr>
          </a:p>
        </p:txBody>
      </p:sp>
      <p:sp>
        <p:nvSpPr>
          <p:cNvPr id="32236" name="TextBox 115">
            <a:extLst>
              <a:ext uri="{FF2B5EF4-FFF2-40B4-BE49-F238E27FC236}">
                <a16:creationId xmlns:a16="http://schemas.microsoft.com/office/drawing/2014/main" id="{CA2FB09F-6775-21E2-6462-FDC3AD450B36}"/>
              </a:ext>
            </a:extLst>
          </p:cNvPr>
          <p:cNvSpPr txBox="1">
            <a:spLocks noChangeArrowheads="1"/>
          </p:cNvSpPr>
          <p:nvPr/>
        </p:nvSpPr>
        <p:spPr bwMode="auto">
          <a:xfrm>
            <a:off x="21405804" y="4650175"/>
            <a:ext cx="2731099"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685800" indent="-22860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marL="0" marR="0" lvl="0" indent="0" algn="ctr" defTabSz="914377"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en-US" altLang="ru-RU" sz="1600" b="0" i="0" u="none" strike="noStrike" kern="1200" cap="none" spc="0" normalizeH="0" baseline="0" noProof="0" dirty="0">
                <a:ln>
                  <a:noFill/>
                </a:ln>
                <a:solidFill>
                  <a:srgbClr val="FFFFFF"/>
                </a:solidFill>
                <a:effectLst/>
                <a:uLnTx/>
                <a:uFillTx/>
                <a:latin typeface="Montserrat" pitchFamily="2" charset="77"/>
                <a:ea typeface="+mn-ea"/>
                <a:cs typeface="Arial" panose="020B0604020202020204" pitchFamily="34" charset="0"/>
              </a:rPr>
              <a:t>Develop relationships and decrease customer turnover</a:t>
            </a:r>
            <a:endParaRPr kumimoji="0" lang="ru-RU" altLang="ru-RU" sz="1400" b="0" i="0" u="none" strike="noStrike" kern="1200" cap="none" spc="0" normalizeH="0" baseline="0" noProof="0" dirty="0">
              <a:ln>
                <a:noFill/>
              </a:ln>
              <a:solidFill>
                <a:srgbClr val="FFFFFF"/>
              </a:solidFill>
              <a:effectLst/>
              <a:uLnTx/>
              <a:uFillTx/>
              <a:latin typeface="Montserrat" pitchFamily="2" charset="77"/>
              <a:ea typeface="+mn-ea"/>
              <a:cs typeface="Arial" panose="020B0604020202020204" pitchFamily="34" charset="0"/>
            </a:endParaRPr>
          </a:p>
        </p:txBody>
      </p:sp>
      <p:sp>
        <p:nvSpPr>
          <p:cNvPr id="32237" name="TextBox 115">
            <a:extLst>
              <a:ext uri="{FF2B5EF4-FFF2-40B4-BE49-F238E27FC236}">
                <a16:creationId xmlns:a16="http://schemas.microsoft.com/office/drawing/2014/main" id="{AB769B8C-80F8-7411-3C1F-B98A6918BF42}"/>
              </a:ext>
            </a:extLst>
          </p:cNvPr>
          <p:cNvSpPr txBox="1">
            <a:spLocks noChangeArrowheads="1"/>
          </p:cNvSpPr>
          <p:nvPr/>
        </p:nvSpPr>
        <p:spPr bwMode="auto">
          <a:xfrm>
            <a:off x="25432388" y="4527064"/>
            <a:ext cx="3004456" cy="1077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685800" indent="-22860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marL="0" marR="0" lvl="0" indent="0" algn="ctr" defTabSz="914377"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en-US" altLang="ru-RU" sz="1600" b="0" i="0" u="none" strike="noStrike" kern="1200" cap="none" spc="0" normalizeH="0" baseline="0" noProof="0" dirty="0">
                <a:ln>
                  <a:noFill/>
                </a:ln>
                <a:solidFill>
                  <a:srgbClr val="FFFFFF"/>
                </a:solidFill>
                <a:effectLst/>
                <a:uLnTx/>
                <a:uFillTx/>
                <a:latin typeface="Montserrat" pitchFamily="2" charset="77"/>
                <a:ea typeface="+mn-ea"/>
                <a:cs typeface="Arial" panose="020B0604020202020204" pitchFamily="34" charset="0"/>
              </a:rPr>
              <a:t>Increase deposits, non-interest fee income, lending opportunities, and  cross-selling opportunities</a:t>
            </a:r>
          </a:p>
        </p:txBody>
      </p:sp>
      <p:pic>
        <p:nvPicPr>
          <p:cNvPr id="32238" name="Graphic 32237">
            <a:extLst>
              <a:ext uri="{FF2B5EF4-FFF2-40B4-BE49-F238E27FC236}">
                <a16:creationId xmlns:a16="http://schemas.microsoft.com/office/drawing/2014/main" id="{3AB38EBC-32C4-6876-A3F5-C27F9B40DFDE}"/>
              </a:ext>
            </a:extLst>
          </p:cNvPr>
          <p:cNvPicPr>
            <a:picLocks noChangeAspect="1"/>
          </p:cNvPicPr>
          <p:nvPr/>
        </p:nvPicPr>
        <p:blipFill>
          <a:blip r:embed="rId25">
            <a:extLst>
              <a:ext uri="{96DAC541-7B7A-43D3-8B79-37D633B846F1}">
                <asvg:svgBlip xmlns:asvg="http://schemas.microsoft.com/office/drawing/2016/SVG/main" r:embed="rId26"/>
              </a:ext>
            </a:extLst>
          </a:blip>
          <a:srcRect/>
          <a:stretch/>
        </p:blipFill>
        <p:spPr>
          <a:xfrm>
            <a:off x="2468574" y="4045026"/>
            <a:ext cx="1003302" cy="1003302"/>
          </a:xfrm>
          <a:prstGeom prst="rect">
            <a:avLst/>
          </a:prstGeom>
        </p:spPr>
      </p:pic>
      <p:pic>
        <p:nvPicPr>
          <p:cNvPr id="21" name="Graphic 20">
            <a:extLst>
              <a:ext uri="{FF2B5EF4-FFF2-40B4-BE49-F238E27FC236}">
                <a16:creationId xmlns:a16="http://schemas.microsoft.com/office/drawing/2014/main" id="{9BF6D0B9-8534-DDAB-40BB-CD4E4D151E6B}"/>
              </a:ext>
            </a:extLst>
          </p:cNvPr>
          <p:cNvPicPr>
            <a:picLocks noChangeAspect="1"/>
          </p:cNvPicPr>
          <p:nvPr/>
        </p:nvPicPr>
        <p:blipFill>
          <a:blip r:embed="rId27">
            <a:extLst>
              <a:ext uri="{96DAC541-7B7A-43D3-8B79-37D633B846F1}">
                <asvg:svgBlip xmlns:asvg="http://schemas.microsoft.com/office/drawing/2016/SVG/main" r:embed="rId28"/>
              </a:ext>
            </a:extLst>
          </a:blip>
          <a:stretch>
            <a:fillRect/>
          </a:stretch>
        </p:blipFill>
        <p:spPr>
          <a:xfrm>
            <a:off x="6915192" y="739208"/>
            <a:ext cx="2286000" cy="2286000"/>
          </a:xfrm>
          <a:prstGeom prst="rect">
            <a:avLst/>
          </a:prstGeom>
        </p:spPr>
      </p:pic>
      <p:pic>
        <p:nvPicPr>
          <p:cNvPr id="36" name="Graphic 35">
            <a:extLst>
              <a:ext uri="{FF2B5EF4-FFF2-40B4-BE49-F238E27FC236}">
                <a16:creationId xmlns:a16="http://schemas.microsoft.com/office/drawing/2014/main" id="{5172FC92-4593-E563-929A-42C51CF3395F}"/>
              </a:ext>
            </a:extLst>
          </p:cNvPr>
          <p:cNvPicPr>
            <a:picLocks noChangeAspect="1"/>
          </p:cNvPicPr>
          <p:nvPr/>
        </p:nvPicPr>
        <p:blipFill>
          <a:blip r:embed="rId29">
            <a:extLst>
              <a:ext uri="{96DAC541-7B7A-43D3-8B79-37D633B846F1}">
                <asvg:svgBlip xmlns:asvg="http://schemas.microsoft.com/office/drawing/2016/SVG/main" r:embed="rId30"/>
              </a:ext>
            </a:extLst>
          </a:blip>
          <a:stretch>
            <a:fillRect/>
          </a:stretch>
        </p:blipFill>
        <p:spPr>
          <a:xfrm>
            <a:off x="17640322" y="834812"/>
            <a:ext cx="2286000" cy="2286000"/>
          </a:xfrm>
          <a:prstGeom prst="rect">
            <a:avLst/>
          </a:prstGeom>
        </p:spPr>
      </p:pic>
    </p:spTree>
    <p:extLst>
      <p:ext uri="{BB962C8B-B14F-4D97-AF65-F5344CB8AC3E}">
        <p14:creationId xmlns:p14="http://schemas.microsoft.com/office/powerpoint/2010/main" val="1391352385"/>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976" name="Google Shape;1237;p6">
            <a:extLst>
              <a:ext uri="{FF2B5EF4-FFF2-40B4-BE49-F238E27FC236}">
                <a16:creationId xmlns:a16="http://schemas.microsoft.com/office/drawing/2014/main" id="{1D2E03DE-4314-238A-75EE-6B6ED66E3C3B}"/>
              </a:ext>
            </a:extLst>
          </p:cNvPr>
          <p:cNvSpPr/>
          <p:nvPr/>
        </p:nvSpPr>
        <p:spPr>
          <a:xfrm rot="-5400000" flipH="1">
            <a:off x="7434961" y="2106892"/>
            <a:ext cx="6858000" cy="2644216"/>
          </a:xfrm>
          <a:custGeom>
            <a:avLst/>
            <a:gdLst/>
            <a:ahLst/>
            <a:cxnLst/>
            <a:rect l="l" t="t" r="r" b="b"/>
            <a:pathLst>
              <a:path w="487680" h="144631" extrusionOk="0">
                <a:moveTo>
                  <a:pt x="0" y="144631"/>
                </a:moveTo>
                <a:lnTo>
                  <a:pt x="487680" y="144033"/>
                </a:lnTo>
                <a:lnTo>
                  <a:pt x="487680" y="0"/>
                </a:lnTo>
                <a:lnTo>
                  <a:pt x="0" y="75901"/>
                </a:lnTo>
                <a:close/>
              </a:path>
            </a:pathLst>
          </a:custGeom>
          <a:gradFill>
            <a:gsLst>
              <a:gs pos="100000">
                <a:srgbClr val="060E21">
                  <a:alpha val="20000"/>
                </a:srgbClr>
              </a:gs>
              <a:gs pos="33000">
                <a:schemeClr val="tx2">
                  <a:alpha val="66641"/>
                </a:schemeClr>
              </a:gs>
            </a:gsLst>
            <a:lin ang="0" scaled="0"/>
          </a:gradFill>
          <a:ln>
            <a:noFill/>
          </a:ln>
        </p:spPr>
      </p:sp>
      <p:pic>
        <p:nvPicPr>
          <p:cNvPr id="35" name="Graphic 34">
            <a:extLst>
              <a:ext uri="{FF2B5EF4-FFF2-40B4-BE49-F238E27FC236}">
                <a16:creationId xmlns:a16="http://schemas.microsoft.com/office/drawing/2014/main" id="{77183104-7918-394B-0A8C-B5CADD15CA37}"/>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rot="8406613">
            <a:off x="15425988" y="-2861285"/>
            <a:ext cx="2056978" cy="1588786"/>
          </a:xfrm>
          <a:prstGeom prst="rect">
            <a:avLst/>
          </a:prstGeom>
        </p:spPr>
      </p:pic>
      <p:sp>
        <p:nvSpPr>
          <p:cNvPr id="31749" name="Rectangle 60">
            <a:extLst>
              <a:ext uri="{FF2B5EF4-FFF2-40B4-BE49-F238E27FC236}">
                <a16:creationId xmlns:a16="http://schemas.microsoft.com/office/drawing/2014/main" id="{04FAB9C3-B4C5-42C3-BEF6-BBB142E267A9}"/>
              </a:ext>
            </a:extLst>
          </p:cNvPr>
          <p:cNvSpPr>
            <a:spLocks noChangeArrowheads="1"/>
          </p:cNvSpPr>
          <p:nvPr/>
        </p:nvSpPr>
        <p:spPr bwMode="auto">
          <a:xfrm>
            <a:off x="1433831" y="-1906035"/>
            <a:ext cx="2313133" cy="615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marL="0" marR="0" lvl="0" indent="0" algn="ctr" defTabSz="914377"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en-US" altLang="ru-RU" sz="2000" b="1" i="0" u="none" strike="noStrike" kern="1200" cap="none" spc="0" normalizeH="0" baseline="0" noProof="0">
                <a:ln>
                  <a:noFill/>
                </a:ln>
                <a:solidFill>
                  <a:srgbClr val="A2A9AD"/>
                </a:solidFill>
                <a:effectLst/>
                <a:uLnTx/>
                <a:uFillTx/>
                <a:latin typeface="Montserrat" pitchFamily="2" charset="77"/>
                <a:ea typeface="+mn-ea"/>
                <a:cs typeface="+mn-cs"/>
              </a:rPr>
              <a:t>Better serve</a:t>
            </a:r>
          </a:p>
          <a:p>
            <a:pPr marL="0" marR="0" lvl="0" indent="0" algn="ctr" defTabSz="914377"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en-US" altLang="ru-RU" sz="2000" b="1" i="0" u="none" strike="noStrike" kern="1200" cap="none" spc="0" normalizeH="0" baseline="0" noProof="0">
                <a:ln>
                  <a:noFill/>
                </a:ln>
                <a:solidFill>
                  <a:srgbClr val="A2A9AD"/>
                </a:solidFill>
                <a:effectLst/>
                <a:uLnTx/>
                <a:uFillTx/>
                <a:latin typeface="Montserrat" pitchFamily="2" charset="77"/>
                <a:ea typeface="+mn-ea"/>
                <a:cs typeface="+mn-cs"/>
              </a:rPr>
              <a:t>Small Businesses</a:t>
            </a:r>
            <a:endParaRPr kumimoji="0" lang="ru-RU" altLang="ru-RU" sz="2000" b="1" i="0" u="none" strike="noStrike" kern="1200" cap="none" spc="0" normalizeH="0" baseline="0" noProof="0">
              <a:ln>
                <a:noFill/>
              </a:ln>
              <a:solidFill>
                <a:srgbClr val="A2A9AD"/>
              </a:solidFill>
              <a:effectLst/>
              <a:uLnTx/>
              <a:uFillTx/>
              <a:latin typeface="Montserrat" pitchFamily="2" charset="77"/>
              <a:ea typeface="+mn-ea"/>
              <a:cs typeface="+mn-cs"/>
            </a:endParaRPr>
          </a:p>
        </p:txBody>
      </p:sp>
      <p:sp>
        <p:nvSpPr>
          <p:cNvPr id="31751" name="Rectangle 60">
            <a:extLst>
              <a:ext uri="{FF2B5EF4-FFF2-40B4-BE49-F238E27FC236}">
                <a16:creationId xmlns:a16="http://schemas.microsoft.com/office/drawing/2014/main" id="{2CACBA3E-533C-4014-9831-EC2A887B6054}"/>
              </a:ext>
            </a:extLst>
          </p:cNvPr>
          <p:cNvSpPr>
            <a:spLocks noChangeArrowheads="1"/>
          </p:cNvSpPr>
          <p:nvPr/>
        </p:nvSpPr>
        <p:spPr bwMode="auto">
          <a:xfrm>
            <a:off x="3976756" y="-1906036"/>
            <a:ext cx="1619565" cy="615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marL="0" marR="0" lvl="0" indent="0" algn="ctr" defTabSz="914377"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en-US" altLang="ru-RU" sz="2000" b="1" i="0" u="none" strike="noStrike" kern="1200" cap="none" spc="0" normalizeH="0" baseline="0" noProof="0">
                <a:ln>
                  <a:noFill/>
                </a:ln>
                <a:solidFill>
                  <a:srgbClr val="F3E503"/>
                </a:solidFill>
                <a:effectLst/>
                <a:uLnTx/>
                <a:uFillTx/>
                <a:latin typeface="Montserrat" pitchFamily="2" charset="77"/>
                <a:ea typeface="+mn-ea"/>
                <a:cs typeface="+mn-cs"/>
              </a:rPr>
              <a:t>Offer other</a:t>
            </a:r>
          </a:p>
          <a:p>
            <a:pPr marL="0" marR="0" lvl="0" indent="0" algn="ctr" defTabSz="914377"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en-US" altLang="ru-RU" sz="2000" b="1" i="0" u="none" strike="noStrike" kern="1200" cap="none" spc="0" normalizeH="0" baseline="0" noProof="0">
                <a:ln>
                  <a:noFill/>
                </a:ln>
                <a:solidFill>
                  <a:srgbClr val="F3E503"/>
                </a:solidFill>
                <a:effectLst/>
                <a:uLnTx/>
                <a:uFillTx/>
                <a:latin typeface="Montserrat" pitchFamily="2" charset="77"/>
                <a:ea typeface="+mn-ea"/>
                <a:cs typeface="+mn-cs"/>
              </a:rPr>
              <a:t>solutions</a:t>
            </a:r>
            <a:endParaRPr kumimoji="0" lang="ru-RU" altLang="ru-RU" sz="2000" b="1" i="0" u="none" strike="noStrike" kern="1200" cap="none" spc="0" normalizeH="0" baseline="0" noProof="0">
              <a:ln>
                <a:noFill/>
              </a:ln>
              <a:solidFill>
                <a:srgbClr val="F3E503"/>
              </a:solidFill>
              <a:effectLst/>
              <a:uLnTx/>
              <a:uFillTx/>
              <a:latin typeface="Montserrat" pitchFamily="2" charset="77"/>
              <a:ea typeface="+mn-ea"/>
              <a:cs typeface="+mn-cs"/>
            </a:endParaRPr>
          </a:p>
        </p:txBody>
      </p:sp>
      <p:sp>
        <p:nvSpPr>
          <p:cNvPr id="31753" name="Rectangle 60">
            <a:extLst>
              <a:ext uri="{FF2B5EF4-FFF2-40B4-BE49-F238E27FC236}">
                <a16:creationId xmlns:a16="http://schemas.microsoft.com/office/drawing/2014/main" id="{DD68A98B-715F-4021-9793-A895F9964C38}"/>
              </a:ext>
            </a:extLst>
          </p:cNvPr>
          <p:cNvSpPr>
            <a:spLocks noChangeArrowheads="1"/>
          </p:cNvSpPr>
          <p:nvPr/>
        </p:nvSpPr>
        <p:spPr bwMode="auto">
          <a:xfrm>
            <a:off x="5905824" y="-1906035"/>
            <a:ext cx="1982915" cy="615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marL="0" marR="0" lvl="0" indent="0" algn="ctr" defTabSz="914377"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en-US" altLang="ru-RU" sz="2000" b="1" i="0" u="none" strike="noStrike" kern="1200" cap="none" spc="0" normalizeH="0" baseline="0" noProof="0">
                <a:ln>
                  <a:noFill/>
                </a:ln>
                <a:solidFill>
                  <a:srgbClr val="95D4E9"/>
                </a:solidFill>
                <a:effectLst/>
                <a:uLnTx/>
                <a:uFillTx/>
                <a:latin typeface="Montserrat" pitchFamily="2" charset="77"/>
                <a:ea typeface="+mn-ea"/>
                <a:cs typeface="+mn-cs"/>
              </a:rPr>
              <a:t>Build &amp; Retain </a:t>
            </a:r>
          </a:p>
          <a:p>
            <a:pPr marL="0" marR="0" lvl="0" indent="0" algn="ctr" defTabSz="914377"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en-US" altLang="ru-RU" sz="2000" b="1" i="0" u="none" strike="noStrike" kern="1200" cap="none" spc="0" normalizeH="0" baseline="0" noProof="0">
                <a:ln>
                  <a:noFill/>
                </a:ln>
                <a:solidFill>
                  <a:srgbClr val="95D4E9"/>
                </a:solidFill>
                <a:effectLst/>
                <a:uLnTx/>
                <a:uFillTx/>
                <a:latin typeface="Montserrat" pitchFamily="2" charset="77"/>
                <a:ea typeface="+mn-ea"/>
                <a:cs typeface="+mn-cs"/>
              </a:rPr>
              <a:t>Relationships</a:t>
            </a:r>
            <a:endParaRPr kumimoji="0" lang="ru-RU" altLang="ru-RU" sz="2000" b="1" i="0" u="none" strike="noStrike" kern="1200" cap="none" spc="0" normalizeH="0" baseline="0" noProof="0">
              <a:ln>
                <a:noFill/>
              </a:ln>
              <a:solidFill>
                <a:srgbClr val="95D4E9"/>
              </a:solidFill>
              <a:effectLst/>
              <a:uLnTx/>
              <a:uFillTx/>
              <a:latin typeface="Montserrat" pitchFamily="2" charset="77"/>
              <a:ea typeface="+mn-ea"/>
              <a:cs typeface="+mn-cs"/>
            </a:endParaRPr>
          </a:p>
        </p:txBody>
      </p:sp>
      <p:sp>
        <p:nvSpPr>
          <p:cNvPr id="31755" name="Rectangle 60">
            <a:extLst>
              <a:ext uri="{FF2B5EF4-FFF2-40B4-BE49-F238E27FC236}">
                <a16:creationId xmlns:a16="http://schemas.microsoft.com/office/drawing/2014/main" id="{E612D659-FEED-44AA-8A32-E159360880D8}"/>
              </a:ext>
            </a:extLst>
          </p:cNvPr>
          <p:cNvSpPr>
            <a:spLocks noChangeArrowheads="1"/>
          </p:cNvSpPr>
          <p:nvPr/>
        </p:nvSpPr>
        <p:spPr bwMode="auto">
          <a:xfrm>
            <a:off x="8302990" y="-1906035"/>
            <a:ext cx="1481175" cy="615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marL="0" marR="0" lvl="0" indent="0" algn="ctr" defTabSz="914377"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en-US" altLang="ru-RU" sz="2000" b="1" i="0" u="none" strike="noStrike" kern="1200" cap="none" spc="0" normalizeH="0" baseline="0" noProof="0">
                <a:ln>
                  <a:noFill/>
                </a:ln>
                <a:solidFill>
                  <a:srgbClr val="008AAB"/>
                </a:solidFill>
                <a:effectLst/>
                <a:uLnTx/>
                <a:uFillTx/>
                <a:latin typeface="Montserrat" pitchFamily="2" charset="77"/>
                <a:ea typeface="+mn-ea"/>
                <a:cs typeface="+mn-cs"/>
              </a:rPr>
              <a:t>Long-Term</a:t>
            </a:r>
          </a:p>
          <a:p>
            <a:pPr marL="0" marR="0" lvl="0" indent="0" algn="ctr" defTabSz="914377"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en-US" altLang="ru-RU" sz="2000" b="1" i="0" u="none" strike="noStrike" kern="1200" cap="none" spc="0" normalizeH="0" baseline="0" noProof="0">
                <a:ln>
                  <a:noFill/>
                </a:ln>
                <a:solidFill>
                  <a:srgbClr val="008AAB"/>
                </a:solidFill>
                <a:effectLst/>
                <a:uLnTx/>
                <a:uFillTx/>
                <a:latin typeface="Montserrat" pitchFamily="2" charset="77"/>
                <a:ea typeface="+mn-ea"/>
                <a:cs typeface="+mn-cs"/>
              </a:rPr>
              <a:t>Growth</a:t>
            </a:r>
            <a:endParaRPr kumimoji="0" lang="ru-RU" altLang="ru-RU" sz="2000" b="1" i="0" u="none" strike="noStrike" kern="1200" cap="none" spc="0" normalizeH="0" baseline="0" noProof="0">
              <a:ln>
                <a:noFill/>
              </a:ln>
              <a:solidFill>
                <a:srgbClr val="008AAB"/>
              </a:solidFill>
              <a:effectLst/>
              <a:uLnTx/>
              <a:uFillTx/>
              <a:latin typeface="Montserrat" pitchFamily="2" charset="77"/>
              <a:ea typeface="+mn-ea"/>
              <a:cs typeface="+mn-cs"/>
            </a:endParaRPr>
          </a:p>
        </p:txBody>
      </p:sp>
      <p:sp>
        <p:nvSpPr>
          <p:cNvPr id="12" name="Freeform 13">
            <a:extLst>
              <a:ext uri="{FF2B5EF4-FFF2-40B4-BE49-F238E27FC236}">
                <a16:creationId xmlns:a16="http://schemas.microsoft.com/office/drawing/2014/main" id="{D832724D-E57F-4288-8EC2-2C2DBF0A9A4E}"/>
              </a:ext>
            </a:extLst>
          </p:cNvPr>
          <p:cNvSpPr>
            <a:spLocks/>
          </p:cNvSpPr>
          <p:nvPr/>
        </p:nvSpPr>
        <p:spPr bwMode="auto">
          <a:xfrm>
            <a:off x="1681546" y="-2250370"/>
            <a:ext cx="8210551" cy="112713"/>
          </a:xfrm>
          <a:custGeom>
            <a:avLst/>
            <a:gdLst>
              <a:gd name="T0" fmla="*/ 727 w 732"/>
              <a:gd name="T1" fmla="*/ 10 h 10"/>
              <a:gd name="T2" fmla="*/ 5 w 732"/>
              <a:gd name="T3" fmla="*/ 10 h 10"/>
              <a:gd name="T4" fmla="*/ 0 w 732"/>
              <a:gd name="T5" fmla="*/ 5 h 10"/>
              <a:gd name="T6" fmla="*/ 5 w 732"/>
              <a:gd name="T7" fmla="*/ 0 h 10"/>
              <a:gd name="T8" fmla="*/ 727 w 732"/>
              <a:gd name="T9" fmla="*/ 0 h 10"/>
              <a:gd name="T10" fmla="*/ 732 w 732"/>
              <a:gd name="T11" fmla="*/ 5 h 10"/>
              <a:gd name="T12" fmla="*/ 727 w 732"/>
              <a:gd name="T13" fmla="*/ 10 h 10"/>
            </a:gdLst>
            <a:ahLst/>
            <a:cxnLst>
              <a:cxn ang="0">
                <a:pos x="T0" y="T1"/>
              </a:cxn>
              <a:cxn ang="0">
                <a:pos x="T2" y="T3"/>
              </a:cxn>
              <a:cxn ang="0">
                <a:pos x="T4" y="T5"/>
              </a:cxn>
              <a:cxn ang="0">
                <a:pos x="T6" y="T7"/>
              </a:cxn>
              <a:cxn ang="0">
                <a:pos x="T8" y="T9"/>
              </a:cxn>
              <a:cxn ang="0">
                <a:pos x="T10" y="T11"/>
              </a:cxn>
              <a:cxn ang="0">
                <a:pos x="T12" y="T13"/>
              </a:cxn>
            </a:cxnLst>
            <a:rect l="0" t="0" r="r" b="b"/>
            <a:pathLst>
              <a:path w="732" h="10">
                <a:moveTo>
                  <a:pt x="727" y="10"/>
                </a:moveTo>
                <a:cubicBezTo>
                  <a:pt x="5" y="10"/>
                  <a:pt x="5" y="10"/>
                  <a:pt x="5" y="10"/>
                </a:cubicBezTo>
                <a:cubicBezTo>
                  <a:pt x="2" y="10"/>
                  <a:pt x="0" y="8"/>
                  <a:pt x="0" y="5"/>
                </a:cubicBezTo>
                <a:cubicBezTo>
                  <a:pt x="0" y="2"/>
                  <a:pt x="2" y="0"/>
                  <a:pt x="5" y="0"/>
                </a:cubicBezTo>
                <a:cubicBezTo>
                  <a:pt x="727" y="0"/>
                  <a:pt x="727" y="0"/>
                  <a:pt x="727" y="0"/>
                </a:cubicBezTo>
                <a:cubicBezTo>
                  <a:pt x="729" y="0"/>
                  <a:pt x="732" y="2"/>
                  <a:pt x="732" y="5"/>
                </a:cubicBezTo>
                <a:cubicBezTo>
                  <a:pt x="732" y="8"/>
                  <a:pt x="729" y="10"/>
                  <a:pt x="727" y="10"/>
                </a:cubicBezTo>
                <a:close/>
              </a:path>
            </a:pathLst>
          </a:custGeom>
          <a:solidFill>
            <a:srgbClr val="CACAC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377" rtl="0" eaLnBrk="1" fontAlgn="auto" latinLnBrk="0" hangingPunct="1">
              <a:lnSpc>
                <a:spcPct val="100000"/>
              </a:lnSpc>
              <a:spcBef>
                <a:spcPts val="0"/>
              </a:spcBef>
              <a:spcAft>
                <a:spcPts val="0"/>
              </a:spcAft>
              <a:buClrTx/>
              <a:buSzTx/>
              <a:buFontTx/>
              <a:buNone/>
              <a:tabLst/>
              <a:defRPr/>
            </a:pPr>
            <a:endParaRPr kumimoji="0" lang="ru-RU" sz="1800" b="0" i="0" u="none" strike="noStrike" kern="1200" cap="none" spc="0" normalizeH="0" baseline="0" noProof="0">
              <a:ln>
                <a:noFill/>
              </a:ln>
              <a:solidFill>
                <a:srgbClr val="A2A9AD"/>
              </a:solidFill>
              <a:effectLst/>
              <a:uLnTx/>
              <a:uFillTx/>
              <a:latin typeface="Montserrat Light" panose="02020603050405020304"/>
              <a:ea typeface="+mn-ea"/>
              <a:cs typeface="+mn-cs"/>
            </a:endParaRPr>
          </a:p>
        </p:txBody>
      </p:sp>
      <p:grpSp>
        <p:nvGrpSpPr>
          <p:cNvPr id="27" name="Группа 26">
            <a:extLst>
              <a:ext uri="{FF2B5EF4-FFF2-40B4-BE49-F238E27FC236}">
                <a16:creationId xmlns:a16="http://schemas.microsoft.com/office/drawing/2014/main" id="{9C0C48BC-2C63-40D8-9BD3-DE2A51DBF936}"/>
              </a:ext>
            </a:extLst>
          </p:cNvPr>
          <p:cNvGrpSpPr/>
          <p:nvPr/>
        </p:nvGrpSpPr>
        <p:grpSpPr>
          <a:xfrm>
            <a:off x="3891347" y="-5028496"/>
            <a:ext cx="1704975" cy="3071813"/>
            <a:chOff x="4211638" y="1946276"/>
            <a:chExt cx="1704975" cy="3071813"/>
          </a:xfrm>
        </p:grpSpPr>
        <p:sp>
          <p:nvSpPr>
            <p:cNvPr id="6" name="Freeform 7">
              <a:extLst>
                <a:ext uri="{FF2B5EF4-FFF2-40B4-BE49-F238E27FC236}">
                  <a16:creationId xmlns:a16="http://schemas.microsoft.com/office/drawing/2014/main" id="{3B5E6528-8216-49B3-8099-622E2225CB3E}"/>
                </a:ext>
              </a:extLst>
            </p:cNvPr>
            <p:cNvSpPr>
              <a:spLocks/>
            </p:cNvSpPr>
            <p:nvPr/>
          </p:nvSpPr>
          <p:spPr bwMode="auto">
            <a:xfrm>
              <a:off x="4211638" y="1946276"/>
              <a:ext cx="1704975" cy="2393950"/>
            </a:xfrm>
            <a:custGeom>
              <a:avLst/>
              <a:gdLst>
                <a:gd name="T0" fmla="*/ 152 w 152"/>
                <a:gd name="T1" fmla="*/ 76 h 212"/>
                <a:gd name="T2" fmla="*/ 76 w 152"/>
                <a:gd name="T3" fmla="*/ 0 h 212"/>
                <a:gd name="T4" fmla="*/ 0 w 152"/>
                <a:gd name="T5" fmla="*/ 76 h 212"/>
                <a:gd name="T6" fmla="*/ 76 w 152"/>
                <a:gd name="T7" fmla="*/ 212 h 212"/>
                <a:gd name="T8" fmla="*/ 152 w 152"/>
                <a:gd name="T9" fmla="*/ 76 h 212"/>
              </a:gdLst>
              <a:ahLst/>
              <a:cxnLst>
                <a:cxn ang="0">
                  <a:pos x="T0" y="T1"/>
                </a:cxn>
                <a:cxn ang="0">
                  <a:pos x="T2" y="T3"/>
                </a:cxn>
                <a:cxn ang="0">
                  <a:pos x="T4" y="T5"/>
                </a:cxn>
                <a:cxn ang="0">
                  <a:pos x="T6" y="T7"/>
                </a:cxn>
                <a:cxn ang="0">
                  <a:pos x="T8" y="T9"/>
                </a:cxn>
              </a:cxnLst>
              <a:rect l="0" t="0" r="r" b="b"/>
              <a:pathLst>
                <a:path w="152" h="212">
                  <a:moveTo>
                    <a:pt x="152" y="76"/>
                  </a:moveTo>
                  <a:cubicBezTo>
                    <a:pt x="152" y="34"/>
                    <a:pt x="118" y="0"/>
                    <a:pt x="76" y="0"/>
                  </a:cubicBezTo>
                  <a:cubicBezTo>
                    <a:pt x="34" y="0"/>
                    <a:pt x="0" y="34"/>
                    <a:pt x="0" y="76"/>
                  </a:cubicBezTo>
                  <a:cubicBezTo>
                    <a:pt x="0" y="117"/>
                    <a:pt x="76" y="212"/>
                    <a:pt x="76" y="212"/>
                  </a:cubicBezTo>
                  <a:cubicBezTo>
                    <a:pt x="76" y="212"/>
                    <a:pt x="152" y="117"/>
                    <a:pt x="152" y="76"/>
                  </a:cubicBez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377" rtl="0" eaLnBrk="1" fontAlgn="auto" latinLnBrk="0" hangingPunct="1">
                <a:lnSpc>
                  <a:spcPct val="100000"/>
                </a:lnSpc>
                <a:spcBef>
                  <a:spcPts val="0"/>
                </a:spcBef>
                <a:spcAft>
                  <a:spcPts val="0"/>
                </a:spcAft>
                <a:buClrTx/>
                <a:buSzTx/>
                <a:buFontTx/>
                <a:buNone/>
                <a:tabLst/>
                <a:defRPr/>
              </a:pPr>
              <a:endParaRPr kumimoji="0" lang="ru-RU" sz="1800" b="0" i="0" u="none" strike="noStrike" kern="1200" cap="none" spc="0" normalizeH="0" baseline="0" noProof="0">
                <a:ln>
                  <a:noFill/>
                </a:ln>
                <a:solidFill>
                  <a:srgbClr val="5B6670"/>
                </a:solidFill>
                <a:effectLst/>
                <a:uLnTx/>
                <a:uFillTx/>
                <a:latin typeface="Montserrat Light" panose="02020603050405020304"/>
                <a:ea typeface="+mn-ea"/>
                <a:cs typeface="+mn-cs"/>
              </a:endParaRPr>
            </a:p>
          </p:txBody>
        </p:sp>
        <p:sp>
          <p:nvSpPr>
            <p:cNvPr id="7" name="Oval 8">
              <a:extLst>
                <a:ext uri="{FF2B5EF4-FFF2-40B4-BE49-F238E27FC236}">
                  <a16:creationId xmlns:a16="http://schemas.microsoft.com/office/drawing/2014/main" id="{370989D7-B50A-4413-AE52-C1830BB58621}"/>
                </a:ext>
              </a:extLst>
            </p:cNvPr>
            <p:cNvSpPr>
              <a:spLocks noChangeArrowheads="1"/>
            </p:cNvSpPr>
            <p:nvPr/>
          </p:nvSpPr>
          <p:spPr bwMode="auto">
            <a:xfrm>
              <a:off x="4457700" y="2193926"/>
              <a:ext cx="1211263" cy="1209675"/>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377" rtl="0" eaLnBrk="1" fontAlgn="auto" latinLnBrk="0" hangingPunct="1">
                <a:lnSpc>
                  <a:spcPct val="100000"/>
                </a:lnSpc>
                <a:spcBef>
                  <a:spcPts val="0"/>
                </a:spcBef>
                <a:spcAft>
                  <a:spcPts val="0"/>
                </a:spcAft>
                <a:buClrTx/>
                <a:buSzTx/>
                <a:buFontTx/>
                <a:buNone/>
                <a:tabLst/>
                <a:defRPr/>
              </a:pPr>
              <a:endParaRPr kumimoji="0" lang="ru-RU" sz="1800" b="0" i="0" u="none" strike="noStrike" kern="1200" cap="none" spc="0" normalizeH="0" baseline="0" noProof="0">
                <a:ln>
                  <a:noFill/>
                </a:ln>
                <a:solidFill>
                  <a:srgbClr val="5B6670"/>
                </a:solidFill>
                <a:effectLst/>
                <a:uLnTx/>
                <a:uFillTx/>
                <a:latin typeface="Montserrat Light" panose="02020603050405020304"/>
                <a:ea typeface="+mn-ea"/>
                <a:cs typeface="+mn-cs"/>
              </a:endParaRPr>
            </a:p>
          </p:txBody>
        </p:sp>
        <p:sp>
          <p:nvSpPr>
            <p:cNvPr id="15" name="Oval 16">
              <a:extLst>
                <a:ext uri="{FF2B5EF4-FFF2-40B4-BE49-F238E27FC236}">
                  <a16:creationId xmlns:a16="http://schemas.microsoft.com/office/drawing/2014/main" id="{1618E0F8-6196-4B4E-9454-1E0B4F5A1DA6}"/>
                </a:ext>
              </a:extLst>
            </p:cNvPr>
            <p:cNvSpPr>
              <a:spLocks noChangeArrowheads="1"/>
            </p:cNvSpPr>
            <p:nvPr/>
          </p:nvSpPr>
          <p:spPr bwMode="auto">
            <a:xfrm>
              <a:off x="4827588" y="4543426"/>
              <a:ext cx="471488" cy="474663"/>
            </a:xfrm>
            <a:prstGeom prst="ellipse">
              <a:avLst/>
            </a:pr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377" rtl="0" eaLnBrk="1" fontAlgn="auto" latinLnBrk="0" hangingPunct="1">
                <a:lnSpc>
                  <a:spcPct val="100000"/>
                </a:lnSpc>
                <a:spcBef>
                  <a:spcPts val="0"/>
                </a:spcBef>
                <a:spcAft>
                  <a:spcPts val="0"/>
                </a:spcAft>
                <a:buClrTx/>
                <a:buSzTx/>
                <a:buFontTx/>
                <a:buNone/>
                <a:tabLst/>
                <a:defRPr/>
              </a:pPr>
              <a:endParaRPr kumimoji="0" lang="ru-RU" sz="1800" b="0" i="0" u="none" strike="noStrike" kern="1200" cap="none" spc="0" normalizeH="0" baseline="0" noProof="0">
                <a:ln>
                  <a:noFill/>
                </a:ln>
                <a:solidFill>
                  <a:srgbClr val="5B6670"/>
                </a:solidFill>
                <a:effectLst/>
                <a:uLnTx/>
                <a:uFillTx/>
                <a:latin typeface="Montserrat Light" panose="02020603050405020304"/>
                <a:ea typeface="+mn-ea"/>
                <a:cs typeface="+mn-cs"/>
              </a:endParaRPr>
            </a:p>
          </p:txBody>
        </p:sp>
        <p:sp>
          <p:nvSpPr>
            <p:cNvPr id="16" name="Oval 17">
              <a:extLst>
                <a:ext uri="{FF2B5EF4-FFF2-40B4-BE49-F238E27FC236}">
                  <a16:creationId xmlns:a16="http://schemas.microsoft.com/office/drawing/2014/main" id="{CA837792-4E78-4512-88BE-64FA168816B3}"/>
                </a:ext>
              </a:extLst>
            </p:cNvPr>
            <p:cNvSpPr>
              <a:spLocks noChangeArrowheads="1"/>
            </p:cNvSpPr>
            <p:nvPr/>
          </p:nvSpPr>
          <p:spPr bwMode="auto">
            <a:xfrm>
              <a:off x="4951413" y="4679951"/>
              <a:ext cx="212725" cy="214313"/>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377" rtl="0" eaLnBrk="1" fontAlgn="auto" latinLnBrk="0" hangingPunct="1">
                <a:lnSpc>
                  <a:spcPct val="100000"/>
                </a:lnSpc>
                <a:spcBef>
                  <a:spcPts val="0"/>
                </a:spcBef>
                <a:spcAft>
                  <a:spcPts val="0"/>
                </a:spcAft>
                <a:buClrTx/>
                <a:buSzTx/>
                <a:buFontTx/>
                <a:buNone/>
                <a:tabLst/>
                <a:defRPr/>
              </a:pPr>
              <a:endParaRPr kumimoji="0" lang="ru-RU" sz="1800" b="0" i="0" u="none" strike="noStrike" kern="1200" cap="none" spc="0" normalizeH="0" baseline="0" noProof="0">
                <a:ln>
                  <a:noFill/>
                </a:ln>
                <a:solidFill>
                  <a:srgbClr val="5B6670"/>
                </a:solidFill>
                <a:effectLst/>
                <a:uLnTx/>
                <a:uFillTx/>
                <a:latin typeface="Montserrat Light" panose="02020603050405020304"/>
                <a:ea typeface="+mn-ea"/>
                <a:cs typeface="+mn-cs"/>
              </a:endParaRPr>
            </a:p>
          </p:txBody>
        </p:sp>
      </p:grpSp>
      <p:grpSp>
        <p:nvGrpSpPr>
          <p:cNvPr id="28" name="Группа 27">
            <a:extLst>
              <a:ext uri="{FF2B5EF4-FFF2-40B4-BE49-F238E27FC236}">
                <a16:creationId xmlns:a16="http://schemas.microsoft.com/office/drawing/2014/main" id="{7C2ED68A-4DDA-4625-8486-8CA1502AC883}"/>
              </a:ext>
            </a:extLst>
          </p:cNvPr>
          <p:cNvGrpSpPr/>
          <p:nvPr/>
        </p:nvGrpSpPr>
        <p:grpSpPr>
          <a:xfrm>
            <a:off x="6043997" y="-5028496"/>
            <a:ext cx="1693863" cy="3071813"/>
            <a:chOff x="6364288" y="1946276"/>
            <a:chExt cx="1693863" cy="3071813"/>
          </a:xfrm>
        </p:grpSpPr>
        <p:sp>
          <p:nvSpPr>
            <p:cNvPr id="8" name="Freeform 9">
              <a:extLst>
                <a:ext uri="{FF2B5EF4-FFF2-40B4-BE49-F238E27FC236}">
                  <a16:creationId xmlns:a16="http://schemas.microsoft.com/office/drawing/2014/main" id="{242FCDBB-B3DD-4436-9B49-B6E2E7B68D34}"/>
                </a:ext>
              </a:extLst>
            </p:cNvPr>
            <p:cNvSpPr>
              <a:spLocks/>
            </p:cNvSpPr>
            <p:nvPr/>
          </p:nvSpPr>
          <p:spPr bwMode="auto">
            <a:xfrm>
              <a:off x="6364288" y="1946276"/>
              <a:ext cx="1693863" cy="2393950"/>
            </a:xfrm>
            <a:custGeom>
              <a:avLst/>
              <a:gdLst>
                <a:gd name="T0" fmla="*/ 151 w 151"/>
                <a:gd name="T1" fmla="*/ 76 h 212"/>
                <a:gd name="T2" fmla="*/ 76 w 151"/>
                <a:gd name="T3" fmla="*/ 0 h 212"/>
                <a:gd name="T4" fmla="*/ 0 w 151"/>
                <a:gd name="T5" fmla="*/ 76 h 212"/>
                <a:gd name="T6" fmla="*/ 76 w 151"/>
                <a:gd name="T7" fmla="*/ 212 h 212"/>
                <a:gd name="T8" fmla="*/ 151 w 151"/>
                <a:gd name="T9" fmla="*/ 76 h 212"/>
              </a:gdLst>
              <a:ahLst/>
              <a:cxnLst>
                <a:cxn ang="0">
                  <a:pos x="T0" y="T1"/>
                </a:cxn>
                <a:cxn ang="0">
                  <a:pos x="T2" y="T3"/>
                </a:cxn>
                <a:cxn ang="0">
                  <a:pos x="T4" y="T5"/>
                </a:cxn>
                <a:cxn ang="0">
                  <a:pos x="T6" y="T7"/>
                </a:cxn>
                <a:cxn ang="0">
                  <a:pos x="T8" y="T9"/>
                </a:cxn>
              </a:cxnLst>
              <a:rect l="0" t="0" r="r" b="b"/>
              <a:pathLst>
                <a:path w="151" h="212">
                  <a:moveTo>
                    <a:pt x="151" y="76"/>
                  </a:moveTo>
                  <a:cubicBezTo>
                    <a:pt x="151" y="34"/>
                    <a:pt x="117" y="0"/>
                    <a:pt x="76" y="0"/>
                  </a:cubicBezTo>
                  <a:cubicBezTo>
                    <a:pt x="34" y="0"/>
                    <a:pt x="0" y="34"/>
                    <a:pt x="0" y="76"/>
                  </a:cubicBezTo>
                  <a:cubicBezTo>
                    <a:pt x="0" y="117"/>
                    <a:pt x="76" y="212"/>
                    <a:pt x="76" y="212"/>
                  </a:cubicBezTo>
                  <a:cubicBezTo>
                    <a:pt x="76" y="212"/>
                    <a:pt x="151" y="117"/>
                    <a:pt x="151" y="76"/>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377" rtl="0" eaLnBrk="1" fontAlgn="auto" latinLnBrk="0" hangingPunct="1">
                <a:lnSpc>
                  <a:spcPct val="100000"/>
                </a:lnSpc>
                <a:spcBef>
                  <a:spcPts val="0"/>
                </a:spcBef>
                <a:spcAft>
                  <a:spcPts val="0"/>
                </a:spcAft>
                <a:buClrTx/>
                <a:buSzTx/>
                <a:buFontTx/>
                <a:buNone/>
                <a:tabLst/>
                <a:defRPr/>
              </a:pPr>
              <a:endParaRPr kumimoji="0" lang="ru-RU" sz="1800" b="0" i="0" u="none" strike="noStrike" kern="1200" cap="none" spc="0" normalizeH="0" baseline="0" noProof="0">
                <a:ln>
                  <a:noFill/>
                </a:ln>
                <a:solidFill>
                  <a:srgbClr val="5B6670"/>
                </a:solidFill>
                <a:effectLst/>
                <a:uLnTx/>
                <a:uFillTx/>
                <a:latin typeface="Montserrat Light" panose="02020603050405020304"/>
                <a:ea typeface="+mn-ea"/>
                <a:cs typeface="+mn-cs"/>
              </a:endParaRPr>
            </a:p>
          </p:txBody>
        </p:sp>
        <p:sp>
          <p:nvSpPr>
            <p:cNvPr id="9" name="Oval 10">
              <a:extLst>
                <a:ext uri="{FF2B5EF4-FFF2-40B4-BE49-F238E27FC236}">
                  <a16:creationId xmlns:a16="http://schemas.microsoft.com/office/drawing/2014/main" id="{AE47CF91-ADE8-4367-AAAA-3810D0E9C212}"/>
                </a:ext>
              </a:extLst>
            </p:cNvPr>
            <p:cNvSpPr>
              <a:spLocks noChangeArrowheads="1"/>
            </p:cNvSpPr>
            <p:nvPr/>
          </p:nvSpPr>
          <p:spPr bwMode="auto">
            <a:xfrm>
              <a:off x="6611938" y="2193926"/>
              <a:ext cx="1211263" cy="1209675"/>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377" rtl="0" eaLnBrk="1" fontAlgn="auto" latinLnBrk="0" hangingPunct="1">
                <a:lnSpc>
                  <a:spcPct val="100000"/>
                </a:lnSpc>
                <a:spcBef>
                  <a:spcPts val="0"/>
                </a:spcBef>
                <a:spcAft>
                  <a:spcPts val="0"/>
                </a:spcAft>
                <a:buClrTx/>
                <a:buSzTx/>
                <a:buFontTx/>
                <a:buNone/>
                <a:tabLst/>
                <a:defRPr/>
              </a:pPr>
              <a:endParaRPr kumimoji="0" lang="ru-RU" sz="1800" b="0" i="0" u="none" strike="noStrike" kern="1200" cap="none" spc="0" normalizeH="0" baseline="0" noProof="0">
                <a:ln>
                  <a:noFill/>
                </a:ln>
                <a:solidFill>
                  <a:srgbClr val="5B6670"/>
                </a:solidFill>
                <a:effectLst/>
                <a:uLnTx/>
                <a:uFillTx/>
                <a:latin typeface="Montserrat Light" panose="02020603050405020304"/>
                <a:ea typeface="+mn-ea"/>
                <a:cs typeface="+mn-cs"/>
              </a:endParaRPr>
            </a:p>
          </p:txBody>
        </p:sp>
        <p:sp>
          <p:nvSpPr>
            <p:cNvPr id="17" name="Oval 18">
              <a:extLst>
                <a:ext uri="{FF2B5EF4-FFF2-40B4-BE49-F238E27FC236}">
                  <a16:creationId xmlns:a16="http://schemas.microsoft.com/office/drawing/2014/main" id="{DA03F701-2955-4AF6-8CCE-FDB6FF066521}"/>
                </a:ext>
              </a:extLst>
            </p:cNvPr>
            <p:cNvSpPr>
              <a:spLocks noChangeArrowheads="1"/>
            </p:cNvSpPr>
            <p:nvPr/>
          </p:nvSpPr>
          <p:spPr bwMode="auto">
            <a:xfrm>
              <a:off x="6970713" y="4543426"/>
              <a:ext cx="482600" cy="474663"/>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377" rtl="0" eaLnBrk="1" fontAlgn="auto" latinLnBrk="0" hangingPunct="1">
                <a:lnSpc>
                  <a:spcPct val="100000"/>
                </a:lnSpc>
                <a:spcBef>
                  <a:spcPts val="0"/>
                </a:spcBef>
                <a:spcAft>
                  <a:spcPts val="0"/>
                </a:spcAft>
                <a:buClrTx/>
                <a:buSzTx/>
                <a:buFontTx/>
                <a:buNone/>
                <a:tabLst/>
                <a:defRPr/>
              </a:pPr>
              <a:endParaRPr kumimoji="0" lang="ru-RU" sz="1800" b="0" i="0" u="none" strike="noStrike" kern="1200" cap="none" spc="0" normalizeH="0" baseline="0" noProof="0">
                <a:ln>
                  <a:noFill/>
                </a:ln>
                <a:solidFill>
                  <a:srgbClr val="5B6670"/>
                </a:solidFill>
                <a:effectLst/>
                <a:uLnTx/>
                <a:uFillTx/>
                <a:latin typeface="Montserrat Light" panose="02020603050405020304"/>
                <a:ea typeface="+mn-ea"/>
                <a:cs typeface="+mn-cs"/>
              </a:endParaRPr>
            </a:p>
          </p:txBody>
        </p:sp>
        <p:sp>
          <p:nvSpPr>
            <p:cNvPr id="18" name="Oval 19">
              <a:extLst>
                <a:ext uri="{FF2B5EF4-FFF2-40B4-BE49-F238E27FC236}">
                  <a16:creationId xmlns:a16="http://schemas.microsoft.com/office/drawing/2014/main" id="{F036E073-3966-4BD8-9788-7C56DD98FB94}"/>
                </a:ext>
              </a:extLst>
            </p:cNvPr>
            <p:cNvSpPr>
              <a:spLocks noChangeArrowheads="1"/>
            </p:cNvSpPr>
            <p:nvPr/>
          </p:nvSpPr>
          <p:spPr bwMode="auto">
            <a:xfrm>
              <a:off x="7105650" y="4679951"/>
              <a:ext cx="212725" cy="214313"/>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377" rtl="0" eaLnBrk="1" fontAlgn="auto" latinLnBrk="0" hangingPunct="1">
                <a:lnSpc>
                  <a:spcPct val="100000"/>
                </a:lnSpc>
                <a:spcBef>
                  <a:spcPts val="0"/>
                </a:spcBef>
                <a:spcAft>
                  <a:spcPts val="0"/>
                </a:spcAft>
                <a:buClrTx/>
                <a:buSzTx/>
                <a:buFontTx/>
                <a:buNone/>
                <a:tabLst/>
                <a:defRPr/>
              </a:pPr>
              <a:endParaRPr kumimoji="0" lang="ru-RU" sz="1800" b="0" i="0" u="none" strike="noStrike" kern="1200" cap="none" spc="0" normalizeH="0" baseline="0" noProof="0">
                <a:ln>
                  <a:noFill/>
                </a:ln>
                <a:solidFill>
                  <a:srgbClr val="5B6670"/>
                </a:solidFill>
                <a:effectLst/>
                <a:uLnTx/>
                <a:uFillTx/>
                <a:latin typeface="Montserrat Light" panose="02020603050405020304"/>
                <a:ea typeface="+mn-ea"/>
                <a:cs typeface="+mn-cs"/>
              </a:endParaRPr>
            </a:p>
          </p:txBody>
        </p:sp>
      </p:grpSp>
      <p:grpSp>
        <p:nvGrpSpPr>
          <p:cNvPr id="29" name="Группа 28">
            <a:extLst>
              <a:ext uri="{FF2B5EF4-FFF2-40B4-BE49-F238E27FC236}">
                <a16:creationId xmlns:a16="http://schemas.microsoft.com/office/drawing/2014/main" id="{81141351-4AB5-4FBE-96ED-5EAC06D7EDD6}"/>
              </a:ext>
            </a:extLst>
          </p:cNvPr>
          <p:cNvGrpSpPr/>
          <p:nvPr/>
        </p:nvGrpSpPr>
        <p:grpSpPr>
          <a:xfrm>
            <a:off x="8198234" y="-5028496"/>
            <a:ext cx="1693863" cy="3071813"/>
            <a:chOff x="8518525" y="1946276"/>
            <a:chExt cx="1693863" cy="3071813"/>
          </a:xfrm>
          <a:solidFill>
            <a:srgbClr val="1B3A32"/>
          </a:solidFill>
        </p:grpSpPr>
        <p:sp>
          <p:nvSpPr>
            <p:cNvPr id="10" name="Freeform 11">
              <a:extLst>
                <a:ext uri="{FF2B5EF4-FFF2-40B4-BE49-F238E27FC236}">
                  <a16:creationId xmlns:a16="http://schemas.microsoft.com/office/drawing/2014/main" id="{F37C029D-3F5A-4A63-A377-D02DB891470F}"/>
                </a:ext>
              </a:extLst>
            </p:cNvPr>
            <p:cNvSpPr>
              <a:spLocks/>
            </p:cNvSpPr>
            <p:nvPr/>
          </p:nvSpPr>
          <p:spPr bwMode="auto">
            <a:xfrm>
              <a:off x="8518525" y="1946276"/>
              <a:ext cx="1693863" cy="2393950"/>
            </a:xfrm>
            <a:custGeom>
              <a:avLst/>
              <a:gdLst>
                <a:gd name="T0" fmla="*/ 151 w 151"/>
                <a:gd name="T1" fmla="*/ 76 h 212"/>
                <a:gd name="T2" fmla="*/ 75 w 151"/>
                <a:gd name="T3" fmla="*/ 0 h 212"/>
                <a:gd name="T4" fmla="*/ 0 w 151"/>
                <a:gd name="T5" fmla="*/ 76 h 212"/>
                <a:gd name="T6" fmla="*/ 75 w 151"/>
                <a:gd name="T7" fmla="*/ 212 h 212"/>
                <a:gd name="T8" fmla="*/ 151 w 151"/>
                <a:gd name="T9" fmla="*/ 76 h 212"/>
              </a:gdLst>
              <a:ahLst/>
              <a:cxnLst>
                <a:cxn ang="0">
                  <a:pos x="T0" y="T1"/>
                </a:cxn>
                <a:cxn ang="0">
                  <a:pos x="T2" y="T3"/>
                </a:cxn>
                <a:cxn ang="0">
                  <a:pos x="T4" y="T5"/>
                </a:cxn>
                <a:cxn ang="0">
                  <a:pos x="T6" y="T7"/>
                </a:cxn>
                <a:cxn ang="0">
                  <a:pos x="T8" y="T9"/>
                </a:cxn>
              </a:cxnLst>
              <a:rect l="0" t="0" r="r" b="b"/>
              <a:pathLst>
                <a:path w="151" h="212">
                  <a:moveTo>
                    <a:pt x="151" y="76"/>
                  </a:moveTo>
                  <a:cubicBezTo>
                    <a:pt x="151" y="34"/>
                    <a:pt x="117" y="0"/>
                    <a:pt x="75" y="0"/>
                  </a:cubicBezTo>
                  <a:cubicBezTo>
                    <a:pt x="34" y="0"/>
                    <a:pt x="0" y="34"/>
                    <a:pt x="0" y="76"/>
                  </a:cubicBezTo>
                  <a:cubicBezTo>
                    <a:pt x="0" y="117"/>
                    <a:pt x="75" y="212"/>
                    <a:pt x="75" y="212"/>
                  </a:cubicBezTo>
                  <a:cubicBezTo>
                    <a:pt x="75" y="212"/>
                    <a:pt x="151" y="117"/>
                    <a:pt x="151" y="76"/>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377" rtl="0" eaLnBrk="1" fontAlgn="auto" latinLnBrk="0" hangingPunct="1">
                <a:lnSpc>
                  <a:spcPct val="100000"/>
                </a:lnSpc>
                <a:spcBef>
                  <a:spcPts val="0"/>
                </a:spcBef>
                <a:spcAft>
                  <a:spcPts val="0"/>
                </a:spcAft>
                <a:buClrTx/>
                <a:buSzTx/>
                <a:buFontTx/>
                <a:buNone/>
                <a:tabLst/>
                <a:defRPr/>
              </a:pPr>
              <a:endParaRPr kumimoji="0" lang="ru-RU" sz="1800" b="0" i="0" u="none" strike="noStrike" kern="1200" cap="none" spc="0" normalizeH="0" baseline="0" noProof="0">
                <a:ln>
                  <a:noFill/>
                </a:ln>
                <a:solidFill>
                  <a:srgbClr val="5B6670"/>
                </a:solidFill>
                <a:effectLst/>
                <a:uLnTx/>
                <a:uFillTx/>
                <a:latin typeface="Montserrat Light" panose="02020603050405020304"/>
                <a:ea typeface="+mn-ea"/>
                <a:cs typeface="+mn-cs"/>
              </a:endParaRPr>
            </a:p>
          </p:txBody>
        </p:sp>
        <p:sp>
          <p:nvSpPr>
            <p:cNvPr id="11" name="Oval 12">
              <a:extLst>
                <a:ext uri="{FF2B5EF4-FFF2-40B4-BE49-F238E27FC236}">
                  <a16:creationId xmlns:a16="http://schemas.microsoft.com/office/drawing/2014/main" id="{E328EE4A-565A-46B6-BD3F-F6B47EE4A71B}"/>
                </a:ext>
              </a:extLst>
            </p:cNvPr>
            <p:cNvSpPr>
              <a:spLocks noChangeArrowheads="1"/>
            </p:cNvSpPr>
            <p:nvPr/>
          </p:nvSpPr>
          <p:spPr bwMode="auto">
            <a:xfrm>
              <a:off x="8764588" y="2193926"/>
              <a:ext cx="1200150" cy="1209675"/>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377" rtl="0" eaLnBrk="1" fontAlgn="auto" latinLnBrk="0" hangingPunct="1">
                <a:lnSpc>
                  <a:spcPct val="100000"/>
                </a:lnSpc>
                <a:spcBef>
                  <a:spcPts val="0"/>
                </a:spcBef>
                <a:spcAft>
                  <a:spcPts val="0"/>
                </a:spcAft>
                <a:buClrTx/>
                <a:buSzTx/>
                <a:buFontTx/>
                <a:buNone/>
                <a:tabLst/>
                <a:defRPr/>
              </a:pPr>
              <a:endParaRPr kumimoji="0" lang="ru-RU" sz="1800" b="0" i="0" u="none" strike="noStrike" kern="1200" cap="none" spc="0" normalizeH="0" baseline="0" noProof="0">
                <a:ln>
                  <a:noFill/>
                </a:ln>
                <a:solidFill>
                  <a:srgbClr val="5B6670"/>
                </a:solidFill>
                <a:effectLst/>
                <a:uLnTx/>
                <a:uFillTx/>
                <a:latin typeface="Montserrat Light" panose="02020603050405020304"/>
                <a:ea typeface="+mn-ea"/>
                <a:cs typeface="+mn-cs"/>
              </a:endParaRPr>
            </a:p>
          </p:txBody>
        </p:sp>
        <p:sp>
          <p:nvSpPr>
            <p:cNvPr id="19" name="Oval 20">
              <a:extLst>
                <a:ext uri="{FF2B5EF4-FFF2-40B4-BE49-F238E27FC236}">
                  <a16:creationId xmlns:a16="http://schemas.microsoft.com/office/drawing/2014/main" id="{99C01703-FCBF-4F08-87E4-E04D20E70E8B}"/>
                </a:ext>
              </a:extLst>
            </p:cNvPr>
            <p:cNvSpPr>
              <a:spLocks noChangeArrowheads="1"/>
            </p:cNvSpPr>
            <p:nvPr/>
          </p:nvSpPr>
          <p:spPr bwMode="auto">
            <a:xfrm>
              <a:off x="9123363" y="4543426"/>
              <a:ext cx="482600" cy="474663"/>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377" rtl="0" eaLnBrk="1" fontAlgn="auto" latinLnBrk="0" hangingPunct="1">
                <a:lnSpc>
                  <a:spcPct val="100000"/>
                </a:lnSpc>
                <a:spcBef>
                  <a:spcPts val="0"/>
                </a:spcBef>
                <a:spcAft>
                  <a:spcPts val="0"/>
                </a:spcAft>
                <a:buClrTx/>
                <a:buSzTx/>
                <a:buFontTx/>
                <a:buNone/>
                <a:tabLst/>
                <a:defRPr/>
              </a:pPr>
              <a:endParaRPr kumimoji="0" lang="ru-RU" sz="1800" b="0" i="0" u="none" strike="noStrike" kern="1200" cap="none" spc="0" normalizeH="0" baseline="0" noProof="0">
                <a:ln>
                  <a:noFill/>
                </a:ln>
                <a:solidFill>
                  <a:srgbClr val="5B6670"/>
                </a:solidFill>
                <a:effectLst/>
                <a:uLnTx/>
                <a:uFillTx/>
                <a:latin typeface="Montserrat Light" panose="02020603050405020304"/>
                <a:ea typeface="+mn-ea"/>
                <a:cs typeface="+mn-cs"/>
              </a:endParaRPr>
            </a:p>
          </p:txBody>
        </p:sp>
        <p:sp>
          <p:nvSpPr>
            <p:cNvPr id="20" name="Oval 21">
              <a:extLst>
                <a:ext uri="{FF2B5EF4-FFF2-40B4-BE49-F238E27FC236}">
                  <a16:creationId xmlns:a16="http://schemas.microsoft.com/office/drawing/2014/main" id="{AEEF6FFB-2FA8-410D-BD1D-E3B48B0EB54A}"/>
                </a:ext>
              </a:extLst>
            </p:cNvPr>
            <p:cNvSpPr>
              <a:spLocks noChangeArrowheads="1"/>
            </p:cNvSpPr>
            <p:nvPr/>
          </p:nvSpPr>
          <p:spPr bwMode="auto">
            <a:xfrm>
              <a:off x="9258300" y="4679951"/>
              <a:ext cx="212725" cy="214313"/>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377" rtl="0" eaLnBrk="1" fontAlgn="auto" latinLnBrk="0" hangingPunct="1">
                <a:lnSpc>
                  <a:spcPct val="100000"/>
                </a:lnSpc>
                <a:spcBef>
                  <a:spcPts val="0"/>
                </a:spcBef>
                <a:spcAft>
                  <a:spcPts val="0"/>
                </a:spcAft>
                <a:buClrTx/>
                <a:buSzTx/>
                <a:buFontTx/>
                <a:buNone/>
                <a:tabLst/>
                <a:defRPr/>
              </a:pPr>
              <a:endParaRPr kumimoji="0" lang="ru-RU" sz="1800" b="0" i="0" u="none" strike="noStrike" kern="1200" cap="none" spc="0" normalizeH="0" baseline="0" noProof="0">
                <a:ln>
                  <a:noFill/>
                </a:ln>
                <a:solidFill>
                  <a:srgbClr val="5B6670"/>
                </a:solidFill>
                <a:effectLst/>
                <a:uLnTx/>
                <a:uFillTx/>
                <a:latin typeface="Montserrat Light" panose="02020603050405020304"/>
                <a:ea typeface="+mn-ea"/>
                <a:cs typeface="+mn-cs"/>
              </a:endParaRPr>
            </a:p>
          </p:txBody>
        </p:sp>
      </p:grpSp>
      <p:grpSp>
        <p:nvGrpSpPr>
          <p:cNvPr id="25" name="Группа 24">
            <a:extLst>
              <a:ext uri="{FF2B5EF4-FFF2-40B4-BE49-F238E27FC236}">
                <a16:creationId xmlns:a16="http://schemas.microsoft.com/office/drawing/2014/main" id="{5A9ACB2E-E803-4E30-BB74-18AE02C8DBCA}"/>
              </a:ext>
            </a:extLst>
          </p:cNvPr>
          <p:cNvGrpSpPr/>
          <p:nvPr/>
        </p:nvGrpSpPr>
        <p:grpSpPr>
          <a:xfrm>
            <a:off x="1737109" y="-5028496"/>
            <a:ext cx="1704975" cy="3071813"/>
            <a:chOff x="2057400" y="1946276"/>
            <a:chExt cx="1704975" cy="3071813"/>
          </a:xfrm>
          <a:solidFill>
            <a:srgbClr val="88ACDC"/>
          </a:solidFill>
        </p:grpSpPr>
        <p:sp>
          <p:nvSpPr>
            <p:cNvPr id="13" name="Oval 14">
              <a:extLst>
                <a:ext uri="{FF2B5EF4-FFF2-40B4-BE49-F238E27FC236}">
                  <a16:creationId xmlns:a16="http://schemas.microsoft.com/office/drawing/2014/main" id="{A07E8A30-6BEA-43F5-B1F0-739D355B5C54}"/>
                </a:ext>
              </a:extLst>
            </p:cNvPr>
            <p:cNvSpPr>
              <a:spLocks noChangeArrowheads="1"/>
            </p:cNvSpPr>
            <p:nvPr/>
          </p:nvSpPr>
          <p:spPr bwMode="auto">
            <a:xfrm>
              <a:off x="2674938" y="4543426"/>
              <a:ext cx="469900" cy="474663"/>
            </a:xfrm>
            <a:prstGeom prst="ellipse">
              <a:avLst/>
            </a:prstGeom>
            <a:solidFill>
              <a:schemeClr val="accent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377" rtl="0" eaLnBrk="1" fontAlgn="auto" latinLnBrk="0" hangingPunct="1">
                <a:lnSpc>
                  <a:spcPct val="100000"/>
                </a:lnSpc>
                <a:spcBef>
                  <a:spcPts val="0"/>
                </a:spcBef>
                <a:spcAft>
                  <a:spcPts val="0"/>
                </a:spcAft>
                <a:buClrTx/>
                <a:buSzTx/>
                <a:buFontTx/>
                <a:buNone/>
                <a:tabLst/>
                <a:defRPr/>
              </a:pPr>
              <a:endParaRPr kumimoji="0" lang="ru-RU" sz="1800" b="0" i="0" u="none" strike="noStrike" kern="1200" cap="none" spc="0" normalizeH="0" baseline="0" noProof="0">
                <a:ln>
                  <a:noFill/>
                </a:ln>
                <a:solidFill>
                  <a:srgbClr val="5B6670"/>
                </a:solidFill>
                <a:effectLst/>
                <a:uLnTx/>
                <a:uFillTx/>
                <a:latin typeface="Montserrat Light" panose="02020603050405020304"/>
                <a:ea typeface="+mn-ea"/>
                <a:cs typeface="+mn-cs"/>
              </a:endParaRPr>
            </a:p>
          </p:txBody>
        </p:sp>
        <p:sp>
          <p:nvSpPr>
            <p:cNvPr id="4" name="Freeform 5">
              <a:extLst>
                <a:ext uri="{FF2B5EF4-FFF2-40B4-BE49-F238E27FC236}">
                  <a16:creationId xmlns:a16="http://schemas.microsoft.com/office/drawing/2014/main" id="{8C4CEF5E-22F3-4A11-951B-3A1ECF2BE97D}"/>
                </a:ext>
              </a:extLst>
            </p:cNvPr>
            <p:cNvSpPr>
              <a:spLocks/>
            </p:cNvSpPr>
            <p:nvPr/>
          </p:nvSpPr>
          <p:spPr bwMode="auto">
            <a:xfrm>
              <a:off x="2057400" y="1946276"/>
              <a:ext cx="1704975" cy="2393950"/>
            </a:xfrm>
            <a:custGeom>
              <a:avLst/>
              <a:gdLst>
                <a:gd name="T0" fmla="*/ 152 w 152"/>
                <a:gd name="T1" fmla="*/ 76 h 212"/>
                <a:gd name="T2" fmla="*/ 76 w 152"/>
                <a:gd name="T3" fmla="*/ 0 h 212"/>
                <a:gd name="T4" fmla="*/ 0 w 152"/>
                <a:gd name="T5" fmla="*/ 76 h 212"/>
                <a:gd name="T6" fmla="*/ 76 w 152"/>
                <a:gd name="T7" fmla="*/ 212 h 212"/>
                <a:gd name="T8" fmla="*/ 152 w 152"/>
                <a:gd name="T9" fmla="*/ 76 h 212"/>
              </a:gdLst>
              <a:ahLst/>
              <a:cxnLst>
                <a:cxn ang="0">
                  <a:pos x="T0" y="T1"/>
                </a:cxn>
                <a:cxn ang="0">
                  <a:pos x="T2" y="T3"/>
                </a:cxn>
                <a:cxn ang="0">
                  <a:pos x="T4" y="T5"/>
                </a:cxn>
                <a:cxn ang="0">
                  <a:pos x="T6" y="T7"/>
                </a:cxn>
                <a:cxn ang="0">
                  <a:pos x="T8" y="T9"/>
                </a:cxn>
              </a:cxnLst>
              <a:rect l="0" t="0" r="r" b="b"/>
              <a:pathLst>
                <a:path w="152" h="212">
                  <a:moveTo>
                    <a:pt x="152" y="76"/>
                  </a:moveTo>
                  <a:cubicBezTo>
                    <a:pt x="152" y="34"/>
                    <a:pt x="118" y="0"/>
                    <a:pt x="76" y="0"/>
                  </a:cubicBezTo>
                  <a:cubicBezTo>
                    <a:pt x="34" y="0"/>
                    <a:pt x="0" y="34"/>
                    <a:pt x="0" y="76"/>
                  </a:cubicBezTo>
                  <a:cubicBezTo>
                    <a:pt x="0" y="117"/>
                    <a:pt x="76" y="212"/>
                    <a:pt x="76" y="212"/>
                  </a:cubicBezTo>
                  <a:cubicBezTo>
                    <a:pt x="76" y="212"/>
                    <a:pt x="152" y="117"/>
                    <a:pt x="152" y="76"/>
                  </a:cubicBezTo>
                  <a:close/>
                </a:path>
              </a:pathLst>
            </a:custGeom>
            <a:solidFill>
              <a:schemeClr val="accent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377" rtl="0" eaLnBrk="1" fontAlgn="auto" latinLnBrk="0" hangingPunct="1">
                <a:lnSpc>
                  <a:spcPct val="100000"/>
                </a:lnSpc>
                <a:spcBef>
                  <a:spcPts val="0"/>
                </a:spcBef>
                <a:spcAft>
                  <a:spcPts val="0"/>
                </a:spcAft>
                <a:buClrTx/>
                <a:buSzTx/>
                <a:buFontTx/>
                <a:buNone/>
                <a:tabLst/>
                <a:defRPr/>
              </a:pPr>
              <a:endParaRPr kumimoji="0" lang="ru-RU" sz="1800" b="0" i="0" u="none" strike="noStrike" kern="1200" cap="none" spc="0" normalizeH="0" baseline="0" noProof="0">
                <a:ln>
                  <a:noFill/>
                </a:ln>
                <a:solidFill>
                  <a:srgbClr val="5B6670"/>
                </a:solidFill>
                <a:effectLst/>
                <a:uLnTx/>
                <a:uFillTx/>
                <a:latin typeface="Montserrat Light" panose="02020603050405020304"/>
                <a:ea typeface="+mn-ea"/>
                <a:cs typeface="+mn-cs"/>
              </a:endParaRPr>
            </a:p>
          </p:txBody>
        </p:sp>
        <p:sp>
          <p:nvSpPr>
            <p:cNvPr id="5" name="Oval 6">
              <a:extLst>
                <a:ext uri="{FF2B5EF4-FFF2-40B4-BE49-F238E27FC236}">
                  <a16:creationId xmlns:a16="http://schemas.microsoft.com/office/drawing/2014/main" id="{AD14D079-22F9-4B81-9796-F7B5F1F8A01B}"/>
                </a:ext>
              </a:extLst>
            </p:cNvPr>
            <p:cNvSpPr>
              <a:spLocks noChangeArrowheads="1"/>
            </p:cNvSpPr>
            <p:nvPr/>
          </p:nvSpPr>
          <p:spPr bwMode="auto">
            <a:xfrm>
              <a:off x="2305050" y="2193926"/>
              <a:ext cx="1211263" cy="1209675"/>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377" rtl="0" eaLnBrk="1" fontAlgn="auto" latinLnBrk="0" hangingPunct="1">
                <a:lnSpc>
                  <a:spcPct val="100000"/>
                </a:lnSpc>
                <a:spcBef>
                  <a:spcPts val="0"/>
                </a:spcBef>
                <a:spcAft>
                  <a:spcPts val="0"/>
                </a:spcAft>
                <a:buClrTx/>
                <a:buSzTx/>
                <a:buFontTx/>
                <a:buNone/>
                <a:tabLst/>
                <a:defRPr/>
              </a:pPr>
              <a:endParaRPr kumimoji="0" lang="ru-RU" sz="1800" b="0" i="0" u="none" strike="noStrike" kern="1200" cap="none" spc="0" normalizeH="0" baseline="0" noProof="0">
                <a:ln>
                  <a:noFill/>
                </a:ln>
                <a:solidFill>
                  <a:srgbClr val="5B6670"/>
                </a:solidFill>
                <a:effectLst/>
                <a:uLnTx/>
                <a:uFillTx/>
                <a:latin typeface="Montserrat Light" panose="02020603050405020304"/>
                <a:ea typeface="+mn-ea"/>
                <a:cs typeface="+mn-cs"/>
              </a:endParaRPr>
            </a:p>
          </p:txBody>
        </p:sp>
        <p:sp>
          <p:nvSpPr>
            <p:cNvPr id="14" name="Oval 15">
              <a:extLst>
                <a:ext uri="{FF2B5EF4-FFF2-40B4-BE49-F238E27FC236}">
                  <a16:creationId xmlns:a16="http://schemas.microsoft.com/office/drawing/2014/main" id="{9747E44D-D1A7-4BC7-B8F9-FB3D3D0B8205}"/>
                </a:ext>
              </a:extLst>
            </p:cNvPr>
            <p:cNvSpPr>
              <a:spLocks noChangeArrowheads="1"/>
            </p:cNvSpPr>
            <p:nvPr/>
          </p:nvSpPr>
          <p:spPr bwMode="auto">
            <a:xfrm>
              <a:off x="2797175" y="4679951"/>
              <a:ext cx="214313" cy="214313"/>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377" rtl="0" eaLnBrk="1" fontAlgn="auto" latinLnBrk="0" hangingPunct="1">
                <a:lnSpc>
                  <a:spcPct val="100000"/>
                </a:lnSpc>
                <a:spcBef>
                  <a:spcPts val="0"/>
                </a:spcBef>
                <a:spcAft>
                  <a:spcPts val="0"/>
                </a:spcAft>
                <a:buClrTx/>
                <a:buSzTx/>
                <a:buFontTx/>
                <a:buNone/>
                <a:tabLst/>
                <a:defRPr/>
              </a:pPr>
              <a:endParaRPr kumimoji="0" lang="ru-RU" sz="1800" b="0" i="0" u="none" strike="noStrike" kern="1200" cap="none" spc="0" normalizeH="0" baseline="0" noProof="0">
                <a:ln>
                  <a:noFill/>
                </a:ln>
                <a:solidFill>
                  <a:srgbClr val="5B6670"/>
                </a:solidFill>
                <a:effectLst/>
                <a:uLnTx/>
                <a:uFillTx/>
                <a:latin typeface="Montserrat Light" panose="02020603050405020304"/>
                <a:ea typeface="+mn-ea"/>
                <a:cs typeface="+mn-cs"/>
              </a:endParaRPr>
            </a:p>
          </p:txBody>
        </p:sp>
      </p:grpSp>
      <p:pic>
        <p:nvPicPr>
          <p:cNvPr id="3" name="Graphic 2" descr="Handshake with solid fill">
            <a:extLst>
              <a:ext uri="{FF2B5EF4-FFF2-40B4-BE49-F238E27FC236}">
                <a16:creationId xmlns:a16="http://schemas.microsoft.com/office/drawing/2014/main" id="{55D2796E-160E-2AC7-594A-1FDA3B57CD1D}"/>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2133187" y="-4629041"/>
            <a:ext cx="914400" cy="914400"/>
          </a:xfrm>
          <a:prstGeom prst="rect">
            <a:avLst/>
          </a:prstGeom>
        </p:spPr>
      </p:pic>
      <p:pic>
        <p:nvPicPr>
          <p:cNvPr id="31" name="Graphic 30" descr="Touchscreen outline">
            <a:extLst>
              <a:ext uri="{FF2B5EF4-FFF2-40B4-BE49-F238E27FC236}">
                <a16:creationId xmlns:a16="http://schemas.microsoft.com/office/drawing/2014/main" id="{D02C845C-E42C-D9EA-05F5-33A40481C3B4}"/>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4286631" y="-4655435"/>
            <a:ext cx="914400" cy="914400"/>
          </a:xfrm>
          <a:prstGeom prst="rect">
            <a:avLst/>
          </a:prstGeom>
        </p:spPr>
      </p:pic>
      <p:pic>
        <p:nvPicPr>
          <p:cNvPr id="31745" name="Graphic 31744" descr="Building Brick Wall with solid fill">
            <a:extLst>
              <a:ext uri="{FF2B5EF4-FFF2-40B4-BE49-F238E27FC236}">
                <a16:creationId xmlns:a16="http://schemas.microsoft.com/office/drawing/2014/main" id="{E718DAD9-41E9-85FA-8695-DC65792C30B7}"/>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6429760" y="-4655435"/>
            <a:ext cx="914400" cy="914400"/>
          </a:xfrm>
          <a:prstGeom prst="rect">
            <a:avLst/>
          </a:prstGeom>
        </p:spPr>
      </p:pic>
      <p:pic>
        <p:nvPicPr>
          <p:cNvPr id="31757" name="Graphic 31756" descr="Bar graph with upward trend with solid fill">
            <a:extLst>
              <a:ext uri="{FF2B5EF4-FFF2-40B4-BE49-F238E27FC236}">
                <a16:creationId xmlns:a16="http://schemas.microsoft.com/office/drawing/2014/main" id="{0FC11978-92BE-6402-6064-ECB1637B8994}"/>
              </a:ext>
            </a:extLst>
          </p:cNvPr>
          <p:cNvPicPr>
            <a:picLocks noChangeAspect="1"/>
          </p:cNvPicPr>
          <p:nvPr/>
        </p:nvPicPr>
        <p:blipFill>
          <a:blip r:embed="rId11">
            <a:extLst>
              <a:ext uri="{96DAC541-7B7A-43D3-8B79-37D633B846F1}">
                <asvg:svgBlip xmlns:asvg="http://schemas.microsoft.com/office/drawing/2016/SVG/main" r:embed="rId12"/>
              </a:ext>
            </a:extLst>
          </a:blip>
          <a:stretch>
            <a:fillRect/>
          </a:stretch>
        </p:blipFill>
        <p:spPr>
          <a:xfrm>
            <a:off x="8586376" y="-4633209"/>
            <a:ext cx="914400" cy="914400"/>
          </a:xfrm>
          <a:prstGeom prst="rect">
            <a:avLst/>
          </a:prstGeom>
        </p:spPr>
      </p:pic>
      <p:sp>
        <p:nvSpPr>
          <p:cNvPr id="2" name="Slide Number Placeholder 5">
            <a:extLst>
              <a:ext uri="{FF2B5EF4-FFF2-40B4-BE49-F238E27FC236}">
                <a16:creationId xmlns:a16="http://schemas.microsoft.com/office/drawing/2014/main" id="{71AD2D84-03AA-1C93-DA24-42D921476A0A}"/>
              </a:ext>
            </a:extLst>
          </p:cNvPr>
          <p:cNvSpPr txBox="1">
            <a:spLocks/>
          </p:cNvSpPr>
          <p:nvPr/>
        </p:nvSpPr>
        <p:spPr>
          <a:xfrm>
            <a:off x="222995" y="6445333"/>
            <a:ext cx="624000" cy="180000"/>
          </a:xfrm>
          <a:prstGeom prst="rect">
            <a:avLst/>
          </a:prstGeom>
        </p:spPr>
        <p:txBody>
          <a:bodyPr vert="horz" lIns="0" tIns="0" rIns="0" bIns="0" rtlCol="0" anchor="ctr"/>
          <a:lstStyle>
            <a:defPPr>
              <a:defRPr lang="fi-FI"/>
            </a:defPPr>
            <a:lvl1pPr marL="0" algn="r" defTabSz="914400" rtl="0" eaLnBrk="1" latinLnBrk="0" hangingPunct="1">
              <a:defRPr sz="900" kern="1200">
                <a:solidFill>
                  <a:schemeClr val="tx1">
                    <a:lumMod val="65000"/>
                    <a:lumOff val="3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377" rtl="0" eaLnBrk="1" fontAlgn="auto" latinLnBrk="0" hangingPunct="1">
              <a:lnSpc>
                <a:spcPct val="100000"/>
              </a:lnSpc>
              <a:spcBef>
                <a:spcPts val="0"/>
              </a:spcBef>
              <a:spcAft>
                <a:spcPts val="0"/>
              </a:spcAft>
              <a:buClrTx/>
              <a:buSzTx/>
              <a:buFontTx/>
              <a:buNone/>
              <a:tabLst/>
              <a:defRPr/>
            </a:pPr>
            <a:fld id="{C60C2248-B95D-984B-A0F4-42B9A4652AA7}" type="slidenum">
              <a:rPr kumimoji="0" lang="en-US" sz="1200" b="0" i="0" u="none" strike="noStrike" kern="1200" cap="none" spc="0" normalizeH="0" baseline="0" noProof="0">
                <a:ln>
                  <a:noFill/>
                </a:ln>
                <a:solidFill>
                  <a:srgbClr val="5B6670">
                    <a:lumMod val="65000"/>
                    <a:lumOff val="35000"/>
                  </a:srgbClr>
                </a:solidFill>
                <a:effectLst/>
                <a:uLnTx/>
                <a:uFillTx/>
                <a:latin typeface="Montserrat Light" panose="02020603050405020304"/>
                <a:ea typeface="+mn-ea"/>
                <a:cs typeface="+mn-cs"/>
              </a:rPr>
              <a:pPr marL="0" marR="0" lvl="0" indent="0" algn="r" defTabSz="914377" rtl="0" eaLnBrk="1" fontAlgn="auto" latinLnBrk="0" hangingPunct="1">
                <a:lnSpc>
                  <a:spcPct val="100000"/>
                </a:lnSpc>
                <a:spcBef>
                  <a:spcPts val="0"/>
                </a:spcBef>
                <a:spcAft>
                  <a:spcPts val="0"/>
                </a:spcAft>
                <a:buClrTx/>
                <a:buSzTx/>
                <a:buFontTx/>
                <a:buNone/>
                <a:tabLst/>
                <a:defRPr/>
              </a:pPr>
              <a:t>13</a:t>
            </a:fld>
            <a:endParaRPr kumimoji="0" lang="en-US" sz="1200" b="0" i="0" u="none" strike="noStrike" kern="1200" cap="none" spc="0" normalizeH="0" baseline="0" noProof="0">
              <a:ln>
                <a:noFill/>
              </a:ln>
              <a:solidFill>
                <a:srgbClr val="5B6670">
                  <a:lumMod val="65000"/>
                  <a:lumOff val="35000"/>
                </a:srgbClr>
              </a:solidFill>
              <a:effectLst/>
              <a:uLnTx/>
              <a:uFillTx/>
              <a:latin typeface="Montserrat Light" panose="02020603050405020304"/>
              <a:ea typeface="+mn-ea"/>
              <a:cs typeface="+mn-cs"/>
            </a:endParaRPr>
          </a:p>
        </p:txBody>
      </p:sp>
      <p:grpSp>
        <p:nvGrpSpPr>
          <p:cNvPr id="31977" name="Google Shape;1241;p6">
            <a:extLst>
              <a:ext uri="{FF2B5EF4-FFF2-40B4-BE49-F238E27FC236}">
                <a16:creationId xmlns:a16="http://schemas.microsoft.com/office/drawing/2014/main" id="{AC9F21FE-5702-F20A-DB5D-A4B76B4E6CB7}"/>
              </a:ext>
            </a:extLst>
          </p:cNvPr>
          <p:cNvGrpSpPr/>
          <p:nvPr/>
        </p:nvGrpSpPr>
        <p:grpSpPr>
          <a:xfrm>
            <a:off x="2915206" y="57149"/>
            <a:ext cx="2322600" cy="2295706"/>
            <a:chOff x="325900" y="96175"/>
            <a:chExt cx="2322600" cy="2295706"/>
          </a:xfrm>
        </p:grpSpPr>
        <p:sp>
          <p:nvSpPr>
            <p:cNvPr id="31978" name="Google Shape;1242;p6">
              <a:extLst>
                <a:ext uri="{FF2B5EF4-FFF2-40B4-BE49-F238E27FC236}">
                  <a16:creationId xmlns:a16="http://schemas.microsoft.com/office/drawing/2014/main" id="{C0A209E8-8B60-04F2-6BB7-B99EBC78D427}"/>
                </a:ext>
              </a:extLst>
            </p:cNvPr>
            <p:cNvSpPr/>
            <p:nvPr/>
          </p:nvSpPr>
          <p:spPr>
            <a:xfrm>
              <a:off x="325900" y="96175"/>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79" name="Google Shape;1243;p6">
              <a:extLst>
                <a:ext uri="{FF2B5EF4-FFF2-40B4-BE49-F238E27FC236}">
                  <a16:creationId xmlns:a16="http://schemas.microsoft.com/office/drawing/2014/main" id="{ED2BD1DC-76B5-0F14-5102-F52F9B44810A}"/>
                </a:ext>
              </a:extLst>
            </p:cNvPr>
            <p:cNvSpPr/>
            <p:nvPr/>
          </p:nvSpPr>
          <p:spPr>
            <a:xfrm>
              <a:off x="325900" y="257540"/>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80" name="Google Shape;1244;p6">
              <a:extLst>
                <a:ext uri="{FF2B5EF4-FFF2-40B4-BE49-F238E27FC236}">
                  <a16:creationId xmlns:a16="http://schemas.microsoft.com/office/drawing/2014/main" id="{F187CE12-4872-ACAD-5A12-1118BF94E3E3}"/>
                </a:ext>
              </a:extLst>
            </p:cNvPr>
            <p:cNvSpPr/>
            <p:nvPr/>
          </p:nvSpPr>
          <p:spPr>
            <a:xfrm>
              <a:off x="325900" y="418904"/>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81" name="Google Shape;1245;p6">
              <a:extLst>
                <a:ext uri="{FF2B5EF4-FFF2-40B4-BE49-F238E27FC236}">
                  <a16:creationId xmlns:a16="http://schemas.microsoft.com/office/drawing/2014/main" id="{EC18CFB1-D749-1F02-D27C-A42BB8588C2D}"/>
                </a:ext>
              </a:extLst>
            </p:cNvPr>
            <p:cNvSpPr/>
            <p:nvPr/>
          </p:nvSpPr>
          <p:spPr>
            <a:xfrm>
              <a:off x="325900" y="580269"/>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82" name="Google Shape;1246;p6">
              <a:extLst>
                <a:ext uri="{FF2B5EF4-FFF2-40B4-BE49-F238E27FC236}">
                  <a16:creationId xmlns:a16="http://schemas.microsoft.com/office/drawing/2014/main" id="{DFA707E9-E6A9-5E8D-B243-CE92EF5F0C77}"/>
                </a:ext>
              </a:extLst>
            </p:cNvPr>
            <p:cNvSpPr/>
            <p:nvPr/>
          </p:nvSpPr>
          <p:spPr>
            <a:xfrm>
              <a:off x="325900" y="741634"/>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83" name="Google Shape;1247;p6">
              <a:extLst>
                <a:ext uri="{FF2B5EF4-FFF2-40B4-BE49-F238E27FC236}">
                  <a16:creationId xmlns:a16="http://schemas.microsoft.com/office/drawing/2014/main" id="{688BD5DB-8537-477F-0877-591ED63D073E}"/>
                </a:ext>
              </a:extLst>
            </p:cNvPr>
            <p:cNvSpPr/>
            <p:nvPr/>
          </p:nvSpPr>
          <p:spPr>
            <a:xfrm>
              <a:off x="325900" y="902999"/>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84" name="Google Shape;1248;p6">
              <a:extLst>
                <a:ext uri="{FF2B5EF4-FFF2-40B4-BE49-F238E27FC236}">
                  <a16:creationId xmlns:a16="http://schemas.microsoft.com/office/drawing/2014/main" id="{F295BB2A-2944-28C8-E231-FDA93BC91D22}"/>
                </a:ext>
              </a:extLst>
            </p:cNvPr>
            <p:cNvSpPr/>
            <p:nvPr/>
          </p:nvSpPr>
          <p:spPr>
            <a:xfrm>
              <a:off x="325900" y="1064363"/>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85" name="Google Shape;1249;p6">
              <a:extLst>
                <a:ext uri="{FF2B5EF4-FFF2-40B4-BE49-F238E27FC236}">
                  <a16:creationId xmlns:a16="http://schemas.microsoft.com/office/drawing/2014/main" id="{D01044AC-4A32-EADD-99C0-4365BADA1661}"/>
                </a:ext>
              </a:extLst>
            </p:cNvPr>
            <p:cNvSpPr/>
            <p:nvPr/>
          </p:nvSpPr>
          <p:spPr>
            <a:xfrm>
              <a:off x="325900" y="1225728"/>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86" name="Google Shape;1250;p6">
              <a:extLst>
                <a:ext uri="{FF2B5EF4-FFF2-40B4-BE49-F238E27FC236}">
                  <a16:creationId xmlns:a16="http://schemas.microsoft.com/office/drawing/2014/main" id="{6D840B7B-7845-0DBF-87A1-78426F7FE79C}"/>
                </a:ext>
              </a:extLst>
            </p:cNvPr>
            <p:cNvSpPr/>
            <p:nvPr/>
          </p:nvSpPr>
          <p:spPr>
            <a:xfrm>
              <a:off x="325900" y="1387093"/>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87" name="Google Shape;1251;p6">
              <a:extLst>
                <a:ext uri="{FF2B5EF4-FFF2-40B4-BE49-F238E27FC236}">
                  <a16:creationId xmlns:a16="http://schemas.microsoft.com/office/drawing/2014/main" id="{77483DA2-6516-E5D3-2403-BB010B944E77}"/>
                </a:ext>
              </a:extLst>
            </p:cNvPr>
            <p:cNvSpPr/>
            <p:nvPr/>
          </p:nvSpPr>
          <p:spPr>
            <a:xfrm>
              <a:off x="325900" y="1548457"/>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88" name="Google Shape;1252;p6">
              <a:extLst>
                <a:ext uri="{FF2B5EF4-FFF2-40B4-BE49-F238E27FC236}">
                  <a16:creationId xmlns:a16="http://schemas.microsoft.com/office/drawing/2014/main" id="{14066588-211C-6235-B101-E44326E97C68}"/>
                </a:ext>
              </a:extLst>
            </p:cNvPr>
            <p:cNvSpPr/>
            <p:nvPr/>
          </p:nvSpPr>
          <p:spPr>
            <a:xfrm>
              <a:off x="325900" y="1709822"/>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89" name="Google Shape;1253;p6">
              <a:extLst>
                <a:ext uri="{FF2B5EF4-FFF2-40B4-BE49-F238E27FC236}">
                  <a16:creationId xmlns:a16="http://schemas.microsoft.com/office/drawing/2014/main" id="{CDF5FEE8-E07C-3C6F-F916-7178B09DA245}"/>
                </a:ext>
              </a:extLst>
            </p:cNvPr>
            <p:cNvSpPr/>
            <p:nvPr/>
          </p:nvSpPr>
          <p:spPr>
            <a:xfrm>
              <a:off x="325900" y="1871187"/>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90" name="Google Shape;1254;p6">
              <a:extLst>
                <a:ext uri="{FF2B5EF4-FFF2-40B4-BE49-F238E27FC236}">
                  <a16:creationId xmlns:a16="http://schemas.microsoft.com/office/drawing/2014/main" id="{E7DCC8D9-F82F-7ED5-EB58-CD033DF16AAA}"/>
                </a:ext>
              </a:extLst>
            </p:cNvPr>
            <p:cNvSpPr/>
            <p:nvPr/>
          </p:nvSpPr>
          <p:spPr>
            <a:xfrm>
              <a:off x="325900" y="2032551"/>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91" name="Google Shape;1255;p6">
              <a:extLst>
                <a:ext uri="{FF2B5EF4-FFF2-40B4-BE49-F238E27FC236}">
                  <a16:creationId xmlns:a16="http://schemas.microsoft.com/office/drawing/2014/main" id="{CAD4A637-0022-A449-1EF4-827E7933B172}"/>
                </a:ext>
              </a:extLst>
            </p:cNvPr>
            <p:cNvSpPr/>
            <p:nvPr/>
          </p:nvSpPr>
          <p:spPr>
            <a:xfrm>
              <a:off x="325900" y="2193916"/>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92" name="Google Shape;1256;p6">
              <a:extLst>
                <a:ext uri="{FF2B5EF4-FFF2-40B4-BE49-F238E27FC236}">
                  <a16:creationId xmlns:a16="http://schemas.microsoft.com/office/drawing/2014/main" id="{6FDDD80C-4E96-C1AC-C740-F24F75951F10}"/>
                </a:ext>
              </a:extLst>
            </p:cNvPr>
            <p:cNvSpPr/>
            <p:nvPr/>
          </p:nvSpPr>
          <p:spPr>
            <a:xfrm>
              <a:off x="325900" y="2355281"/>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93" name="Google Shape;1257;p6">
              <a:extLst>
                <a:ext uri="{FF2B5EF4-FFF2-40B4-BE49-F238E27FC236}">
                  <a16:creationId xmlns:a16="http://schemas.microsoft.com/office/drawing/2014/main" id="{644DA178-51E0-4EC2-9252-0B4BB99CCAB4}"/>
                </a:ext>
              </a:extLst>
            </p:cNvPr>
            <p:cNvSpPr/>
            <p:nvPr/>
          </p:nvSpPr>
          <p:spPr>
            <a:xfrm>
              <a:off x="478300" y="96175"/>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94" name="Google Shape;1258;p6">
              <a:extLst>
                <a:ext uri="{FF2B5EF4-FFF2-40B4-BE49-F238E27FC236}">
                  <a16:creationId xmlns:a16="http://schemas.microsoft.com/office/drawing/2014/main" id="{09D4B751-497C-9461-48FF-CFFCDFC86095}"/>
                </a:ext>
              </a:extLst>
            </p:cNvPr>
            <p:cNvSpPr/>
            <p:nvPr/>
          </p:nvSpPr>
          <p:spPr>
            <a:xfrm>
              <a:off x="478300" y="257540"/>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95" name="Google Shape;1259;p6">
              <a:extLst>
                <a:ext uri="{FF2B5EF4-FFF2-40B4-BE49-F238E27FC236}">
                  <a16:creationId xmlns:a16="http://schemas.microsoft.com/office/drawing/2014/main" id="{7DA7C62F-9A10-89B9-3C2A-FD10F04C1444}"/>
                </a:ext>
              </a:extLst>
            </p:cNvPr>
            <p:cNvSpPr/>
            <p:nvPr/>
          </p:nvSpPr>
          <p:spPr>
            <a:xfrm>
              <a:off x="478300" y="418904"/>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96" name="Google Shape;1260;p6">
              <a:extLst>
                <a:ext uri="{FF2B5EF4-FFF2-40B4-BE49-F238E27FC236}">
                  <a16:creationId xmlns:a16="http://schemas.microsoft.com/office/drawing/2014/main" id="{C8277C9F-7E7A-BBFA-88B9-1F43F3F5F3D4}"/>
                </a:ext>
              </a:extLst>
            </p:cNvPr>
            <p:cNvSpPr/>
            <p:nvPr/>
          </p:nvSpPr>
          <p:spPr>
            <a:xfrm>
              <a:off x="478300" y="580269"/>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97" name="Google Shape;1261;p6">
              <a:extLst>
                <a:ext uri="{FF2B5EF4-FFF2-40B4-BE49-F238E27FC236}">
                  <a16:creationId xmlns:a16="http://schemas.microsoft.com/office/drawing/2014/main" id="{07FFC22B-0633-64F5-F739-42822CD51F36}"/>
                </a:ext>
              </a:extLst>
            </p:cNvPr>
            <p:cNvSpPr/>
            <p:nvPr/>
          </p:nvSpPr>
          <p:spPr>
            <a:xfrm>
              <a:off x="478300" y="741634"/>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98" name="Google Shape;1262;p6">
              <a:extLst>
                <a:ext uri="{FF2B5EF4-FFF2-40B4-BE49-F238E27FC236}">
                  <a16:creationId xmlns:a16="http://schemas.microsoft.com/office/drawing/2014/main" id="{E6B164DC-AD60-01A9-5DBD-26C92FE37C78}"/>
                </a:ext>
              </a:extLst>
            </p:cNvPr>
            <p:cNvSpPr/>
            <p:nvPr/>
          </p:nvSpPr>
          <p:spPr>
            <a:xfrm>
              <a:off x="478300" y="902999"/>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99" name="Google Shape;1263;p6">
              <a:extLst>
                <a:ext uri="{FF2B5EF4-FFF2-40B4-BE49-F238E27FC236}">
                  <a16:creationId xmlns:a16="http://schemas.microsoft.com/office/drawing/2014/main" id="{F0493FF5-4A6A-3F4B-52C1-DF1D068B3445}"/>
                </a:ext>
              </a:extLst>
            </p:cNvPr>
            <p:cNvSpPr/>
            <p:nvPr/>
          </p:nvSpPr>
          <p:spPr>
            <a:xfrm>
              <a:off x="478300" y="1064363"/>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00" name="Google Shape;1264;p6">
              <a:extLst>
                <a:ext uri="{FF2B5EF4-FFF2-40B4-BE49-F238E27FC236}">
                  <a16:creationId xmlns:a16="http://schemas.microsoft.com/office/drawing/2014/main" id="{D08FA5E3-D407-FFBC-8B2B-D0F09982460C}"/>
                </a:ext>
              </a:extLst>
            </p:cNvPr>
            <p:cNvSpPr/>
            <p:nvPr/>
          </p:nvSpPr>
          <p:spPr>
            <a:xfrm>
              <a:off x="478300" y="1225728"/>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01" name="Google Shape;1265;p6">
              <a:extLst>
                <a:ext uri="{FF2B5EF4-FFF2-40B4-BE49-F238E27FC236}">
                  <a16:creationId xmlns:a16="http://schemas.microsoft.com/office/drawing/2014/main" id="{E2555C27-EE51-B2B4-67E2-748A69E2320A}"/>
                </a:ext>
              </a:extLst>
            </p:cNvPr>
            <p:cNvSpPr/>
            <p:nvPr/>
          </p:nvSpPr>
          <p:spPr>
            <a:xfrm>
              <a:off x="478300" y="1387093"/>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02" name="Google Shape;1266;p6">
              <a:extLst>
                <a:ext uri="{FF2B5EF4-FFF2-40B4-BE49-F238E27FC236}">
                  <a16:creationId xmlns:a16="http://schemas.microsoft.com/office/drawing/2014/main" id="{A0443839-159F-681E-855C-50F743CACE7F}"/>
                </a:ext>
              </a:extLst>
            </p:cNvPr>
            <p:cNvSpPr/>
            <p:nvPr/>
          </p:nvSpPr>
          <p:spPr>
            <a:xfrm>
              <a:off x="478300" y="1548457"/>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03" name="Google Shape;1267;p6">
              <a:extLst>
                <a:ext uri="{FF2B5EF4-FFF2-40B4-BE49-F238E27FC236}">
                  <a16:creationId xmlns:a16="http://schemas.microsoft.com/office/drawing/2014/main" id="{9CBF98DF-A9B9-7144-5BCF-73155A1A59D2}"/>
                </a:ext>
              </a:extLst>
            </p:cNvPr>
            <p:cNvSpPr/>
            <p:nvPr/>
          </p:nvSpPr>
          <p:spPr>
            <a:xfrm>
              <a:off x="478300" y="1709822"/>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04" name="Google Shape;1268;p6">
              <a:extLst>
                <a:ext uri="{FF2B5EF4-FFF2-40B4-BE49-F238E27FC236}">
                  <a16:creationId xmlns:a16="http://schemas.microsoft.com/office/drawing/2014/main" id="{E844F29A-E8DD-D403-41ED-9523B1A640A7}"/>
                </a:ext>
              </a:extLst>
            </p:cNvPr>
            <p:cNvSpPr/>
            <p:nvPr/>
          </p:nvSpPr>
          <p:spPr>
            <a:xfrm>
              <a:off x="478300" y="1871187"/>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05" name="Google Shape;1269;p6">
              <a:extLst>
                <a:ext uri="{FF2B5EF4-FFF2-40B4-BE49-F238E27FC236}">
                  <a16:creationId xmlns:a16="http://schemas.microsoft.com/office/drawing/2014/main" id="{6C328BD4-89DF-3F23-CD5D-78A1801A2E2D}"/>
                </a:ext>
              </a:extLst>
            </p:cNvPr>
            <p:cNvSpPr/>
            <p:nvPr/>
          </p:nvSpPr>
          <p:spPr>
            <a:xfrm>
              <a:off x="478300" y="2032551"/>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06" name="Google Shape;1270;p6">
              <a:extLst>
                <a:ext uri="{FF2B5EF4-FFF2-40B4-BE49-F238E27FC236}">
                  <a16:creationId xmlns:a16="http://schemas.microsoft.com/office/drawing/2014/main" id="{ECFB1771-9A1E-7AFC-6DBF-E46DFE49B95F}"/>
                </a:ext>
              </a:extLst>
            </p:cNvPr>
            <p:cNvSpPr/>
            <p:nvPr/>
          </p:nvSpPr>
          <p:spPr>
            <a:xfrm>
              <a:off x="478300" y="2193916"/>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07" name="Google Shape;1271;p6">
              <a:extLst>
                <a:ext uri="{FF2B5EF4-FFF2-40B4-BE49-F238E27FC236}">
                  <a16:creationId xmlns:a16="http://schemas.microsoft.com/office/drawing/2014/main" id="{ADABD8E7-B057-3341-5F5F-DF96F1441C62}"/>
                </a:ext>
              </a:extLst>
            </p:cNvPr>
            <p:cNvSpPr/>
            <p:nvPr/>
          </p:nvSpPr>
          <p:spPr>
            <a:xfrm>
              <a:off x="478300" y="2355281"/>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08" name="Google Shape;1272;p6">
              <a:extLst>
                <a:ext uri="{FF2B5EF4-FFF2-40B4-BE49-F238E27FC236}">
                  <a16:creationId xmlns:a16="http://schemas.microsoft.com/office/drawing/2014/main" id="{F3379C4B-C495-E3AE-E48B-5FA3E6A8E60B}"/>
                </a:ext>
              </a:extLst>
            </p:cNvPr>
            <p:cNvSpPr/>
            <p:nvPr/>
          </p:nvSpPr>
          <p:spPr>
            <a:xfrm>
              <a:off x="630700" y="96175"/>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09" name="Google Shape;1273;p6">
              <a:extLst>
                <a:ext uri="{FF2B5EF4-FFF2-40B4-BE49-F238E27FC236}">
                  <a16:creationId xmlns:a16="http://schemas.microsoft.com/office/drawing/2014/main" id="{84A82B15-8221-A4FF-0B6A-59E1CCA3401D}"/>
                </a:ext>
              </a:extLst>
            </p:cNvPr>
            <p:cNvSpPr/>
            <p:nvPr/>
          </p:nvSpPr>
          <p:spPr>
            <a:xfrm>
              <a:off x="630700" y="257540"/>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10" name="Google Shape;1274;p6">
              <a:extLst>
                <a:ext uri="{FF2B5EF4-FFF2-40B4-BE49-F238E27FC236}">
                  <a16:creationId xmlns:a16="http://schemas.microsoft.com/office/drawing/2014/main" id="{3B39979C-978D-3DA7-7AFF-8FAC894C5CBC}"/>
                </a:ext>
              </a:extLst>
            </p:cNvPr>
            <p:cNvSpPr/>
            <p:nvPr/>
          </p:nvSpPr>
          <p:spPr>
            <a:xfrm>
              <a:off x="630700" y="418904"/>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11" name="Google Shape;1275;p6">
              <a:extLst>
                <a:ext uri="{FF2B5EF4-FFF2-40B4-BE49-F238E27FC236}">
                  <a16:creationId xmlns:a16="http://schemas.microsoft.com/office/drawing/2014/main" id="{F4C20011-6EC8-79D7-C2CF-A112D3191EFC}"/>
                </a:ext>
              </a:extLst>
            </p:cNvPr>
            <p:cNvSpPr/>
            <p:nvPr/>
          </p:nvSpPr>
          <p:spPr>
            <a:xfrm>
              <a:off x="630700" y="580269"/>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12" name="Google Shape;1276;p6">
              <a:extLst>
                <a:ext uri="{FF2B5EF4-FFF2-40B4-BE49-F238E27FC236}">
                  <a16:creationId xmlns:a16="http://schemas.microsoft.com/office/drawing/2014/main" id="{CE606B74-1721-29AF-1EC1-3B3419DCB8CA}"/>
                </a:ext>
              </a:extLst>
            </p:cNvPr>
            <p:cNvSpPr/>
            <p:nvPr/>
          </p:nvSpPr>
          <p:spPr>
            <a:xfrm>
              <a:off x="630700" y="741634"/>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13" name="Google Shape;1277;p6">
              <a:extLst>
                <a:ext uri="{FF2B5EF4-FFF2-40B4-BE49-F238E27FC236}">
                  <a16:creationId xmlns:a16="http://schemas.microsoft.com/office/drawing/2014/main" id="{4FEC4AB7-6182-BB73-C877-3A1D88B0A776}"/>
                </a:ext>
              </a:extLst>
            </p:cNvPr>
            <p:cNvSpPr/>
            <p:nvPr/>
          </p:nvSpPr>
          <p:spPr>
            <a:xfrm>
              <a:off x="630700" y="902999"/>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14" name="Google Shape;1278;p6">
              <a:extLst>
                <a:ext uri="{FF2B5EF4-FFF2-40B4-BE49-F238E27FC236}">
                  <a16:creationId xmlns:a16="http://schemas.microsoft.com/office/drawing/2014/main" id="{96210DED-4023-CC8F-7B23-DE7BB9C84B03}"/>
                </a:ext>
              </a:extLst>
            </p:cNvPr>
            <p:cNvSpPr/>
            <p:nvPr/>
          </p:nvSpPr>
          <p:spPr>
            <a:xfrm>
              <a:off x="630700" y="1064363"/>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15" name="Google Shape;1279;p6">
              <a:extLst>
                <a:ext uri="{FF2B5EF4-FFF2-40B4-BE49-F238E27FC236}">
                  <a16:creationId xmlns:a16="http://schemas.microsoft.com/office/drawing/2014/main" id="{446D4AB5-C004-3F66-587B-6CCF2442379D}"/>
                </a:ext>
              </a:extLst>
            </p:cNvPr>
            <p:cNvSpPr/>
            <p:nvPr/>
          </p:nvSpPr>
          <p:spPr>
            <a:xfrm>
              <a:off x="630700" y="1225728"/>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16" name="Google Shape;1280;p6">
              <a:extLst>
                <a:ext uri="{FF2B5EF4-FFF2-40B4-BE49-F238E27FC236}">
                  <a16:creationId xmlns:a16="http://schemas.microsoft.com/office/drawing/2014/main" id="{5732BCF4-EA0E-04DE-4192-7B7C43F4F8DD}"/>
                </a:ext>
              </a:extLst>
            </p:cNvPr>
            <p:cNvSpPr/>
            <p:nvPr/>
          </p:nvSpPr>
          <p:spPr>
            <a:xfrm>
              <a:off x="630700" y="1387093"/>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17" name="Google Shape;1281;p6">
              <a:extLst>
                <a:ext uri="{FF2B5EF4-FFF2-40B4-BE49-F238E27FC236}">
                  <a16:creationId xmlns:a16="http://schemas.microsoft.com/office/drawing/2014/main" id="{111713E0-BE72-49B8-AEE5-C68AFCD8CF25}"/>
                </a:ext>
              </a:extLst>
            </p:cNvPr>
            <p:cNvSpPr/>
            <p:nvPr/>
          </p:nvSpPr>
          <p:spPr>
            <a:xfrm>
              <a:off x="630700" y="1548457"/>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18" name="Google Shape;1282;p6">
              <a:extLst>
                <a:ext uri="{FF2B5EF4-FFF2-40B4-BE49-F238E27FC236}">
                  <a16:creationId xmlns:a16="http://schemas.microsoft.com/office/drawing/2014/main" id="{3A5F42B8-17F9-5007-8C33-64ACBBFDFB30}"/>
                </a:ext>
              </a:extLst>
            </p:cNvPr>
            <p:cNvSpPr/>
            <p:nvPr/>
          </p:nvSpPr>
          <p:spPr>
            <a:xfrm>
              <a:off x="630700" y="1709822"/>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19" name="Google Shape;1283;p6">
              <a:extLst>
                <a:ext uri="{FF2B5EF4-FFF2-40B4-BE49-F238E27FC236}">
                  <a16:creationId xmlns:a16="http://schemas.microsoft.com/office/drawing/2014/main" id="{702BEE2A-1B37-FB93-4067-A592017F8D5D}"/>
                </a:ext>
              </a:extLst>
            </p:cNvPr>
            <p:cNvSpPr/>
            <p:nvPr/>
          </p:nvSpPr>
          <p:spPr>
            <a:xfrm>
              <a:off x="630700" y="1871187"/>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20" name="Google Shape;1284;p6">
              <a:extLst>
                <a:ext uri="{FF2B5EF4-FFF2-40B4-BE49-F238E27FC236}">
                  <a16:creationId xmlns:a16="http://schemas.microsoft.com/office/drawing/2014/main" id="{111B058F-9A19-478D-DE4F-CCA3024AB72C}"/>
                </a:ext>
              </a:extLst>
            </p:cNvPr>
            <p:cNvSpPr/>
            <p:nvPr/>
          </p:nvSpPr>
          <p:spPr>
            <a:xfrm>
              <a:off x="630700" y="2032551"/>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21" name="Google Shape;1285;p6">
              <a:extLst>
                <a:ext uri="{FF2B5EF4-FFF2-40B4-BE49-F238E27FC236}">
                  <a16:creationId xmlns:a16="http://schemas.microsoft.com/office/drawing/2014/main" id="{B3433FE0-F593-1C0C-1075-A505C5FE3257}"/>
                </a:ext>
              </a:extLst>
            </p:cNvPr>
            <p:cNvSpPr/>
            <p:nvPr/>
          </p:nvSpPr>
          <p:spPr>
            <a:xfrm>
              <a:off x="630700" y="2193916"/>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22" name="Google Shape;1286;p6">
              <a:extLst>
                <a:ext uri="{FF2B5EF4-FFF2-40B4-BE49-F238E27FC236}">
                  <a16:creationId xmlns:a16="http://schemas.microsoft.com/office/drawing/2014/main" id="{D89EAC18-2295-5012-8CDF-811C68433346}"/>
                </a:ext>
              </a:extLst>
            </p:cNvPr>
            <p:cNvSpPr/>
            <p:nvPr/>
          </p:nvSpPr>
          <p:spPr>
            <a:xfrm>
              <a:off x="630700" y="2355281"/>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23" name="Google Shape;1287;p6">
              <a:extLst>
                <a:ext uri="{FF2B5EF4-FFF2-40B4-BE49-F238E27FC236}">
                  <a16:creationId xmlns:a16="http://schemas.microsoft.com/office/drawing/2014/main" id="{7D26490C-D276-89DF-EB15-CF42BCD943D4}"/>
                </a:ext>
              </a:extLst>
            </p:cNvPr>
            <p:cNvSpPr/>
            <p:nvPr/>
          </p:nvSpPr>
          <p:spPr>
            <a:xfrm>
              <a:off x="783100" y="96175"/>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24" name="Google Shape;1288;p6">
              <a:extLst>
                <a:ext uri="{FF2B5EF4-FFF2-40B4-BE49-F238E27FC236}">
                  <a16:creationId xmlns:a16="http://schemas.microsoft.com/office/drawing/2014/main" id="{9DB42A34-77EC-81FA-0F97-89F4063E4C21}"/>
                </a:ext>
              </a:extLst>
            </p:cNvPr>
            <p:cNvSpPr/>
            <p:nvPr/>
          </p:nvSpPr>
          <p:spPr>
            <a:xfrm>
              <a:off x="783100" y="257540"/>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25" name="Google Shape;1289;p6">
              <a:extLst>
                <a:ext uri="{FF2B5EF4-FFF2-40B4-BE49-F238E27FC236}">
                  <a16:creationId xmlns:a16="http://schemas.microsoft.com/office/drawing/2014/main" id="{D2E06E07-326D-A570-3863-063C643E82FD}"/>
                </a:ext>
              </a:extLst>
            </p:cNvPr>
            <p:cNvSpPr/>
            <p:nvPr/>
          </p:nvSpPr>
          <p:spPr>
            <a:xfrm>
              <a:off x="783100" y="418904"/>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26" name="Google Shape;1290;p6">
              <a:extLst>
                <a:ext uri="{FF2B5EF4-FFF2-40B4-BE49-F238E27FC236}">
                  <a16:creationId xmlns:a16="http://schemas.microsoft.com/office/drawing/2014/main" id="{06023765-B52C-64BD-26A8-E3395B92056F}"/>
                </a:ext>
              </a:extLst>
            </p:cNvPr>
            <p:cNvSpPr/>
            <p:nvPr/>
          </p:nvSpPr>
          <p:spPr>
            <a:xfrm>
              <a:off x="783100" y="580269"/>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27" name="Google Shape;1291;p6">
              <a:extLst>
                <a:ext uri="{FF2B5EF4-FFF2-40B4-BE49-F238E27FC236}">
                  <a16:creationId xmlns:a16="http://schemas.microsoft.com/office/drawing/2014/main" id="{0EA77C54-442C-D9B1-6A73-2DE857359FFB}"/>
                </a:ext>
              </a:extLst>
            </p:cNvPr>
            <p:cNvSpPr/>
            <p:nvPr/>
          </p:nvSpPr>
          <p:spPr>
            <a:xfrm>
              <a:off x="783100" y="741634"/>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28" name="Google Shape;1292;p6">
              <a:extLst>
                <a:ext uri="{FF2B5EF4-FFF2-40B4-BE49-F238E27FC236}">
                  <a16:creationId xmlns:a16="http://schemas.microsoft.com/office/drawing/2014/main" id="{ED427E44-A899-7D31-A832-63E151F8A23F}"/>
                </a:ext>
              </a:extLst>
            </p:cNvPr>
            <p:cNvSpPr/>
            <p:nvPr/>
          </p:nvSpPr>
          <p:spPr>
            <a:xfrm>
              <a:off x="783100" y="902999"/>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29" name="Google Shape;1293;p6">
              <a:extLst>
                <a:ext uri="{FF2B5EF4-FFF2-40B4-BE49-F238E27FC236}">
                  <a16:creationId xmlns:a16="http://schemas.microsoft.com/office/drawing/2014/main" id="{C3779AB2-7E08-AC25-7CFA-D8BC4BB4E6C2}"/>
                </a:ext>
              </a:extLst>
            </p:cNvPr>
            <p:cNvSpPr/>
            <p:nvPr/>
          </p:nvSpPr>
          <p:spPr>
            <a:xfrm>
              <a:off x="783100" y="1064363"/>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30" name="Google Shape;1294;p6">
              <a:extLst>
                <a:ext uri="{FF2B5EF4-FFF2-40B4-BE49-F238E27FC236}">
                  <a16:creationId xmlns:a16="http://schemas.microsoft.com/office/drawing/2014/main" id="{5BACC8C9-4B08-F5A8-B377-4AA8330BAF9E}"/>
                </a:ext>
              </a:extLst>
            </p:cNvPr>
            <p:cNvSpPr/>
            <p:nvPr/>
          </p:nvSpPr>
          <p:spPr>
            <a:xfrm>
              <a:off x="783100" y="1225728"/>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31" name="Google Shape;1295;p6">
              <a:extLst>
                <a:ext uri="{FF2B5EF4-FFF2-40B4-BE49-F238E27FC236}">
                  <a16:creationId xmlns:a16="http://schemas.microsoft.com/office/drawing/2014/main" id="{B1D92A02-E94B-7B80-0F00-31FC492BA6E1}"/>
                </a:ext>
              </a:extLst>
            </p:cNvPr>
            <p:cNvSpPr/>
            <p:nvPr/>
          </p:nvSpPr>
          <p:spPr>
            <a:xfrm>
              <a:off x="783100" y="1387093"/>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32" name="Google Shape;1296;p6">
              <a:extLst>
                <a:ext uri="{FF2B5EF4-FFF2-40B4-BE49-F238E27FC236}">
                  <a16:creationId xmlns:a16="http://schemas.microsoft.com/office/drawing/2014/main" id="{BA1871F6-FE2B-EE68-7827-054FD074FCEC}"/>
                </a:ext>
              </a:extLst>
            </p:cNvPr>
            <p:cNvSpPr/>
            <p:nvPr/>
          </p:nvSpPr>
          <p:spPr>
            <a:xfrm>
              <a:off x="783100" y="1548457"/>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33" name="Google Shape;1297;p6">
              <a:extLst>
                <a:ext uri="{FF2B5EF4-FFF2-40B4-BE49-F238E27FC236}">
                  <a16:creationId xmlns:a16="http://schemas.microsoft.com/office/drawing/2014/main" id="{4DA3A7B0-BAF9-49D2-5AFA-1183B33C7B5F}"/>
                </a:ext>
              </a:extLst>
            </p:cNvPr>
            <p:cNvSpPr/>
            <p:nvPr/>
          </p:nvSpPr>
          <p:spPr>
            <a:xfrm>
              <a:off x="783100" y="1709822"/>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34" name="Google Shape;1298;p6">
              <a:extLst>
                <a:ext uri="{FF2B5EF4-FFF2-40B4-BE49-F238E27FC236}">
                  <a16:creationId xmlns:a16="http://schemas.microsoft.com/office/drawing/2014/main" id="{77F2784F-D64F-CEB1-46AD-828BDD8D7D73}"/>
                </a:ext>
              </a:extLst>
            </p:cNvPr>
            <p:cNvSpPr/>
            <p:nvPr/>
          </p:nvSpPr>
          <p:spPr>
            <a:xfrm>
              <a:off x="783100" y="1871187"/>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35" name="Google Shape;1299;p6">
              <a:extLst>
                <a:ext uri="{FF2B5EF4-FFF2-40B4-BE49-F238E27FC236}">
                  <a16:creationId xmlns:a16="http://schemas.microsoft.com/office/drawing/2014/main" id="{64A7138A-B4BF-A0E6-C91A-0379A17D6012}"/>
                </a:ext>
              </a:extLst>
            </p:cNvPr>
            <p:cNvSpPr/>
            <p:nvPr/>
          </p:nvSpPr>
          <p:spPr>
            <a:xfrm>
              <a:off x="783100" y="2032551"/>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36" name="Google Shape;1300;p6">
              <a:extLst>
                <a:ext uri="{FF2B5EF4-FFF2-40B4-BE49-F238E27FC236}">
                  <a16:creationId xmlns:a16="http://schemas.microsoft.com/office/drawing/2014/main" id="{359F8913-9418-F5F4-546E-4C9D58C08F63}"/>
                </a:ext>
              </a:extLst>
            </p:cNvPr>
            <p:cNvSpPr/>
            <p:nvPr/>
          </p:nvSpPr>
          <p:spPr>
            <a:xfrm>
              <a:off x="783100" y="2193916"/>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37" name="Google Shape;1301;p6">
              <a:extLst>
                <a:ext uri="{FF2B5EF4-FFF2-40B4-BE49-F238E27FC236}">
                  <a16:creationId xmlns:a16="http://schemas.microsoft.com/office/drawing/2014/main" id="{D430A143-A573-0EE4-FA3E-DAAECE03FC70}"/>
                </a:ext>
              </a:extLst>
            </p:cNvPr>
            <p:cNvSpPr/>
            <p:nvPr/>
          </p:nvSpPr>
          <p:spPr>
            <a:xfrm>
              <a:off x="783100" y="2355281"/>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38" name="Google Shape;1302;p6">
              <a:extLst>
                <a:ext uri="{FF2B5EF4-FFF2-40B4-BE49-F238E27FC236}">
                  <a16:creationId xmlns:a16="http://schemas.microsoft.com/office/drawing/2014/main" id="{B0AF1C7E-850D-46FE-4B6A-2F1ADEB750E2}"/>
                </a:ext>
              </a:extLst>
            </p:cNvPr>
            <p:cNvSpPr/>
            <p:nvPr/>
          </p:nvSpPr>
          <p:spPr>
            <a:xfrm>
              <a:off x="935500" y="96175"/>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39" name="Google Shape;1303;p6">
              <a:extLst>
                <a:ext uri="{FF2B5EF4-FFF2-40B4-BE49-F238E27FC236}">
                  <a16:creationId xmlns:a16="http://schemas.microsoft.com/office/drawing/2014/main" id="{83411922-9E28-3CE7-AF7D-19C4B06BE425}"/>
                </a:ext>
              </a:extLst>
            </p:cNvPr>
            <p:cNvSpPr/>
            <p:nvPr/>
          </p:nvSpPr>
          <p:spPr>
            <a:xfrm>
              <a:off x="935500" y="257540"/>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40" name="Google Shape;1304;p6">
              <a:extLst>
                <a:ext uri="{FF2B5EF4-FFF2-40B4-BE49-F238E27FC236}">
                  <a16:creationId xmlns:a16="http://schemas.microsoft.com/office/drawing/2014/main" id="{606A88C7-0E26-6074-2540-F4CD6B8CF27B}"/>
                </a:ext>
              </a:extLst>
            </p:cNvPr>
            <p:cNvSpPr/>
            <p:nvPr/>
          </p:nvSpPr>
          <p:spPr>
            <a:xfrm>
              <a:off x="935500" y="418904"/>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41" name="Google Shape;1305;p6">
              <a:extLst>
                <a:ext uri="{FF2B5EF4-FFF2-40B4-BE49-F238E27FC236}">
                  <a16:creationId xmlns:a16="http://schemas.microsoft.com/office/drawing/2014/main" id="{0E200D3D-02A2-AEC7-0714-E046ED125904}"/>
                </a:ext>
              </a:extLst>
            </p:cNvPr>
            <p:cNvSpPr/>
            <p:nvPr/>
          </p:nvSpPr>
          <p:spPr>
            <a:xfrm>
              <a:off x="935500" y="580269"/>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42" name="Google Shape;1306;p6">
              <a:extLst>
                <a:ext uri="{FF2B5EF4-FFF2-40B4-BE49-F238E27FC236}">
                  <a16:creationId xmlns:a16="http://schemas.microsoft.com/office/drawing/2014/main" id="{3E4D75CC-896D-9488-7BEF-315975754E9A}"/>
                </a:ext>
              </a:extLst>
            </p:cNvPr>
            <p:cNvSpPr/>
            <p:nvPr/>
          </p:nvSpPr>
          <p:spPr>
            <a:xfrm>
              <a:off x="935500" y="741634"/>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43" name="Google Shape;1307;p6">
              <a:extLst>
                <a:ext uri="{FF2B5EF4-FFF2-40B4-BE49-F238E27FC236}">
                  <a16:creationId xmlns:a16="http://schemas.microsoft.com/office/drawing/2014/main" id="{A8BE795F-EBE3-333C-A359-22CAA1EEF1B2}"/>
                </a:ext>
              </a:extLst>
            </p:cNvPr>
            <p:cNvSpPr/>
            <p:nvPr/>
          </p:nvSpPr>
          <p:spPr>
            <a:xfrm>
              <a:off x="935500" y="902999"/>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44" name="Google Shape;1308;p6">
              <a:extLst>
                <a:ext uri="{FF2B5EF4-FFF2-40B4-BE49-F238E27FC236}">
                  <a16:creationId xmlns:a16="http://schemas.microsoft.com/office/drawing/2014/main" id="{E6712897-75B6-5863-D8D9-62336145431D}"/>
                </a:ext>
              </a:extLst>
            </p:cNvPr>
            <p:cNvSpPr/>
            <p:nvPr/>
          </p:nvSpPr>
          <p:spPr>
            <a:xfrm>
              <a:off x="935500" y="1064363"/>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45" name="Google Shape;1309;p6">
              <a:extLst>
                <a:ext uri="{FF2B5EF4-FFF2-40B4-BE49-F238E27FC236}">
                  <a16:creationId xmlns:a16="http://schemas.microsoft.com/office/drawing/2014/main" id="{5362387C-5844-B50D-E49E-E8A85996F4CB}"/>
                </a:ext>
              </a:extLst>
            </p:cNvPr>
            <p:cNvSpPr/>
            <p:nvPr/>
          </p:nvSpPr>
          <p:spPr>
            <a:xfrm>
              <a:off x="935500" y="1225728"/>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46" name="Google Shape;1310;p6">
              <a:extLst>
                <a:ext uri="{FF2B5EF4-FFF2-40B4-BE49-F238E27FC236}">
                  <a16:creationId xmlns:a16="http://schemas.microsoft.com/office/drawing/2014/main" id="{DE00B4A8-772A-D462-442E-C2A24143B106}"/>
                </a:ext>
              </a:extLst>
            </p:cNvPr>
            <p:cNvSpPr/>
            <p:nvPr/>
          </p:nvSpPr>
          <p:spPr>
            <a:xfrm>
              <a:off x="935500" y="1387093"/>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47" name="Google Shape;1311;p6">
              <a:extLst>
                <a:ext uri="{FF2B5EF4-FFF2-40B4-BE49-F238E27FC236}">
                  <a16:creationId xmlns:a16="http://schemas.microsoft.com/office/drawing/2014/main" id="{61395498-4ECD-6854-A20B-245B18450A6F}"/>
                </a:ext>
              </a:extLst>
            </p:cNvPr>
            <p:cNvSpPr/>
            <p:nvPr/>
          </p:nvSpPr>
          <p:spPr>
            <a:xfrm>
              <a:off x="935500" y="1548457"/>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48" name="Google Shape;1312;p6">
              <a:extLst>
                <a:ext uri="{FF2B5EF4-FFF2-40B4-BE49-F238E27FC236}">
                  <a16:creationId xmlns:a16="http://schemas.microsoft.com/office/drawing/2014/main" id="{A487C42D-B16C-F6BE-703B-902D9F96FE05}"/>
                </a:ext>
              </a:extLst>
            </p:cNvPr>
            <p:cNvSpPr/>
            <p:nvPr/>
          </p:nvSpPr>
          <p:spPr>
            <a:xfrm>
              <a:off x="935500" y="1709822"/>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49" name="Google Shape;1313;p6">
              <a:extLst>
                <a:ext uri="{FF2B5EF4-FFF2-40B4-BE49-F238E27FC236}">
                  <a16:creationId xmlns:a16="http://schemas.microsoft.com/office/drawing/2014/main" id="{E34E1E58-96FE-E5CA-050C-F91FE3909003}"/>
                </a:ext>
              </a:extLst>
            </p:cNvPr>
            <p:cNvSpPr/>
            <p:nvPr/>
          </p:nvSpPr>
          <p:spPr>
            <a:xfrm>
              <a:off x="935500" y="1871187"/>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50" name="Google Shape;1314;p6">
              <a:extLst>
                <a:ext uri="{FF2B5EF4-FFF2-40B4-BE49-F238E27FC236}">
                  <a16:creationId xmlns:a16="http://schemas.microsoft.com/office/drawing/2014/main" id="{49806647-2991-9604-BE4A-784FB8C68F76}"/>
                </a:ext>
              </a:extLst>
            </p:cNvPr>
            <p:cNvSpPr/>
            <p:nvPr/>
          </p:nvSpPr>
          <p:spPr>
            <a:xfrm>
              <a:off x="935500" y="2032551"/>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51" name="Google Shape;1315;p6">
              <a:extLst>
                <a:ext uri="{FF2B5EF4-FFF2-40B4-BE49-F238E27FC236}">
                  <a16:creationId xmlns:a16="http://schemas.microsoft.com/office/drawing/2014/main" id="{0EE22D3A-C419-9578-DB86-9E5F45F27571}"/>
                </a:ext>
              </a:extLst>
            </p:cNvPr>
            <p:cNvSpPr/>
            <p:nvPr/>
          </p:nvSpPr>
          <p:spPr>
            <a:xfrm>
              <a:off x="935500" y="2193916"/>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52" name="Google Shape;1316;p6">
              <a:extLst>
                <a:ext uri="{FF2B5EF4-FFF2-40B4-BE49-F238E27FC236}">
                  <a16:creationId xmlns:a16="http://schemas.microsoft.com/office/drawing/2014/main" id="{F84F50EE-A33C-EA9F-168D-3B445E4D6935}"/>
                </a:ext>
              </a:extLst>
            </p:cNvPr>
            <p:cNvSpPr/>
            <p:nvPr/>
          </p:nvSpPr>
          <p:spPr>
            <a:xfrm>
              <a:off x="935500" y="2355281"/>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53" name="Google Shape;1317;p6">
              <a:extLst>
                <a:ext uri="{FF2B5EF4-FFF2-40B4-BE49-F238E27FC236}">
                  <a16:creationId xmlns:a16="http://schemas.microsoft.com/office/drawing/2014/main" id="{70B4ECC1-E4F7-4AA7-81DF-6C35AF63D987}"/>
                </a:ext>
              </a:extLst>
            </p:cNvPr>
            <p:cNvSpPr/>
            <p:nvPr/>
          </p:nvSpPr>
          <p:spPr>
            <a:xfrm>
              <a:off x="1087900" y="96175"/>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54" name="Google Shape;1318;p6">
              <a:extLst>
                <a:ext uri="{FF2B5EF4-FFF2-40B4-BE49-F238E27FC236}">
                  <a16:creationId xmlns:a16="http://schemas.microsoft.com/office/drawing/2014/main" id="{C7031260-4935-FBC5-73CE-BDD06C7C94A7}"/>
                </a:ext>
              </a:extLst>
            </p:cNvPr>
            <p:cNvSpPr/>
            <p:nvPr/>
          </p:nvSpPr>
          <p:spPr>
            <a:xfrm>
              <a:off x="1087900" y="257540"/>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55" name="Google Shape;1319;p6">
              <a:extLst>
                <a:ext uri="{FF2B5EF4-FFF2-40B4-BE49-F238E27FC236}">
                  <a16:creationId xmlns:a16="http://schemas.microsoft.com/office/drawing/2014/main" id="{ED0DF3D0-12BA-9FFB-A437-2F9677FD75B9}"/>
                </a:ext>
              </a:extLst>
            </p:cNvPr>
            <p:cNvSpPr/>
            <p:nvPr/>
          </p:nvSpPr>
          <p:spPr>
            <a:xfrm>
              <a:off x="1087900" y="418904"/>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56" name="Google Shape;1320;p6">
              <a:extLst>
                <a:ext uri="{FF2B5EF4-FFF2-40B4-BE49-F238E27FC236}">
                  <a16:creationId xmlns:a16="http://schemas.microsoft.com/office/drawing/2014/main" id="{C2D0A260-8143-9D3D-6785-86544A69D84F}"/>
                </a:ext>
              </a:extLst>
            </p:cNvPr>
            <p:cNvSpPr/>
            <p:nvPr/>
          </p:nvSpPr>
          <p:spPr>
            <a:xfrm>
              <a:off x="1087900" y="580269"/>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57" name="Google Shape;1321;p6">
              <a:extLst>
                <a:ext uri="{FF2B5EF4-FFF2-40B4-BE49-F238E27FC236}">
                  <a16:creationId xmlns:a16="http://schemas.microsoft.com/office/drawing/2014/main" id="{8A61670D-3F74-0EE1-0F8D-EF3C52C3E14B}"/>
                </a:ext>
              </a:extLst>
            </p:cNvPr>
            <p:cNvSpPr/>
            <p:nvPr/>
          </p:nvSpPr>
          <p:spPr>
            <a:xfrm>
              <a:off x="1087900" y="741634"/>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58" name="Google Shape;1322;p6">
              <a:extLst>
                <a:ext uri="{FF2B5EF4-FFF2-40B4-BE49-F238E27FC236}">
                  <a16:creationId xmlns:a16="http://schemas.microsoft.com/office/drawing/2014/main" id="{D9C357AF-4A28-41E6-C83D-8C91B292CE05}"/>
                </a:ext>
              </a:extLst>
            </p:cNvPr>
            <p:cNvSpPr/>
            <p:nvPr/>
          </p:nvSpPr>
          <p:spPr>
            <a:xfrm>
              <a:off x="1087900" y="902999"/>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59" name="Google Shape;1323;p6">
              <a:extLst>
                <a:ext uri="{FF2B5EF4-FFF2-40B4-BE49-F238E27FC236}">
                  <a16:creationId xmlns:a16="http://schemas.microsoft.com/office/drawing/2014/main" id="{790199FB-9885-53AF-E8FB-478E77E0CBC7}"/>
                </a:ext>
              </a:extLst>
            </p:cNvPr>
            <p:cNvSpPr/>
            <p:nvPr/>
          </p:nvSpPr>
          <p:spPr>
            <a:xfrm>
              <a:off x="1087900" y="1064363"/>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60" name="Google Shape;1324;p6">
              <a:extLst>
                <a:ext uri="{FF2B5EF4-FFF2-40B4-BE49-F238E27FC236}">
                  <a16:creationId xmlns:a16="http://schemas.microsoft.com/office/drawing/2014/main" id="{5A276B6D-D0E3-94FC-2420-7B18309B3C19}"/>
                </a:ext>
              </a:extLst>
            </p:cNvPr>
            <p:cNvSpPr/>
            <p:nvPr/>
          </p:nvSpPr>
          <p:spPr>
            <a:xfrm>
              <a:off x="1087900" y="1225728"/>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61" name="Google Shape;1325;p6">
              <a:extLst>
                <a:ext uri="{FF2B5EF4-FFF2-40B4-BE49-F238E27FC236}">
                  <a16:creationId xmlns:a16="http://schemas.microsoft.com/office/drawing/2014/main" id="{12E3FF82-3781-13A8-1093-19A2DD2A565F}"/>
                </a:ext>
              </a:extLst>
            </p:cNvPr>
            <p:cNvSpPr/>
            <p:nvPr/>
          </p:nvSpPr>
          <p:spPr>
            <a:xfrm>
              <a:off x="1087900" y="1387093"/>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62" name="Google Shape;1326;p6">
              <a:extLst>
                <a:ext uri="{FF2B5EF4-FFF2-40B4-BE49-F238E27FC236}">
                  <a16:creationId xmlns:a16="http://schemas.microsoft.com/office/drawing/2014/main" id="{8243EEF8-4CF8-B669-3EC7-473EA846DF16}"/>
                </a:ext>
              </a:extLst>
            </p:cNvPr>
            <p:cNvSpPr/>
            <p:nvPr/>
          </p:nvSpPr>
          <p:spPr>
            <a:xfrm>
              <a:off x="1087900" y="1548457"/>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63" name="Google Shape;1327;p6">
              <a:extLst>
                <a:ext uri="{FF2B5EF4-FFF2-40B4-BE49-F238E27FC236}">
                  <a16:creationId xmlns:a16="http://schemas.microsoft.com/office/drawing/2014/main" id="{E5BC608B-7A36-2306-DEDB-82701E6EB25C}"/>
                </a:ext>
              </a:extLst>
            </p:cNvPr>
            <p:cNvSpPr/>
            <p:nvPr/>
          </p:nvSpPr>
          <p:spPr>
            <a:xfrm>
              <a:off x="1087900" y="1709822"/>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64" name="Google Shape;1328;p6">
              <a:extLst>
                <a:ext uri="{FF2B5EF4-FFF2-40B4-BE49-F238E27FC236}">
                  <a16:creationId xmlns:a16="http://schemas.microsoft.com/office/drawing/2014/main" id="{6E163A36-7A19-B4A7-F77D-63B8B44C5A16}"/>
                </a:ext>
              </a:extLst>
            </p:cNvPr>
            <p:cNvSpPr/>
            <p:nvPr/>
          </p:nvSpPr>
          <p:spPr>
            <a:xfrm>
              <a:off x="1087900" y="1871187"/>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65" name="Google Shape;1329;p6">
              <a:extLst>
                <a:ext uri="{FF2B5EF4-FFF2-40B4-BE49-F238E27FC236}">
                  <a16:creationId xmlns:a16="http://schemas.microsoft.com/office/drawing/2014/main" id="{A69DA714-D6EE-306A-8662-B9E554CBC1C9}"/>
                </a:ext>
              </a:extLst>
            </p:cNvPr>
            <p:cNvSpPr/>
            <p:nvPr/>
          </p:nvSpPr>
          <p:spPr>
            <a:xfrm>
              <a:off x="1087900" y="2032551"/>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66" name="Google Shape;1330;p6">
              <a:extLst>
                <a:ext uri="{FF2B5EF4-FFF2-40B4-BE49-F238E27FC236}">
                  <a16:creationId xmlns:a16="http://schemas.microsoft.com/office/drawing/2014/main" id="{84EAC01F-7A20-B191-1B8F-D42FCE57414C}"/>
                </a:ext>
              </a:extLst>
            </p:cNvPr>
            <p:cNvSpPr/>
            <p:nvPr/>
          </p:nvSpPr>
          <p:spPr>
            <a:xfrm>
              <a:off x="1087900" y="2193916"/>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67" name="Google Shape;1331;p6">
              <a:extLst>
                <a:ext uri="{FF2B5EF4-FFF2-40B4-BE49-F238E27FC236}">
                  <a16:creationId xmlns:a16="http://schemas.microsoft.com/office/drawing/2014/main" id="{D7360520-2B1F-F333-126C-528D6E9883B9}"/>
                </a:ext>
              </a:extLst>
            </p:cNvPr>
            <p:cNvSpPr/>
            <p:nvPr/>
          </p:nvSpPr>
          <p:spPr>
            <a:xfrm>
              <a:off x="1087900" y="2355281"/>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68" name="Google Shape;1332;p6">
              <a:extLst>
                <a:ext uri="{FF2B5EF4-FFF2-40B4-BE49-F238E27FC236}">
                  <a16:creationId xmlns:a16="http://schemas.microsoft.com/office/drawing/2014/main" id="{B7AEC8A5-B28F-EE1C-35FB-A044B88ABE7C}"/>
                </a:ext>
              </a:extLst>
            </p:cNvPr>
            <p:cNvSpPr/>
            <p:nvPr/>
          </p:nvSpPr>
          <p:spPr>
            <a:xfrm>
              <a:off x="1240300" y="96175"/>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69" name="Google Shape;1333;p6">
              <a:extLst>
                <a:ext uri="{FF2B5EF4-FFF2-40B4-BE49-F238E27FC236}">
                  <a16:creationId xmlns:a16="http://schemas.microsoft.com/office/drawing/2014/main" id="{01DC6E2F-9F8E-C3E9-5CE1-C3A9B8D08386}"/>
                </a:ext>
              </a:extLst>
            </p:cNvPr>
            <p:cNvSpPr/>
            <p:nvPr/>
          </p:nvSpPr>
          <p:spPr>
            <a:xfrm>
              <a:off x="1240300" y="257540"/>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70" name="Google Shape;1334;p6">
              <a:extLst>
                <a:ext uri="{FF2B5EF4-FFF2-40B4-BE49-F238E27FC236}">
                  <a16:creationId xmlns:a16="http://schemas.microsoft.com/office/drawing/2014/main" id="{4EA2E61C-2CA2-793C-399F-DF9CD7F11E99}"/>
                </a:ext>
              </a:extLst>
            </p:cNvPr>
            <p:cNvSpPr/>
            <p:nvPr/>
          </p:nvSpPr>
          <p:spPr>
            <a:xfrm>
              <a:off x="1240300" y="418904"/>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71" name="Google Shape;1335;p6">
              <a:extLst>
                <a:ext uri="{FF2B5EF4-FFF2-40B4-BE49-F238E27FC236}">
                  <a16:creationId xmlns:a16="http://schemas.microsoft.com/office/drawing/2014/main" id="{94DFA2F0-FD11-7F0F-3469-8CF9A4C462D8}"/>
                </a:ext>
              </a:extLst>
            </p:cNvPr>
            <p:cNvSpPr/>
            <p:nvPr/>
          </p:nvSpPr>
          <p:spPr>
            <a:xfrm>
              <a:off x="1240300" y="580269"/>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72" name="Google Shape;1336;p6">
              <a:extLst>
                <a:ext uri="{FF2B5EF4-FFF2-40B4-BE49-F238E27FC236}">
                  <a16:creationId xmlns:a16="http://schemas.microsoft.com/office/drawing/2014/main" id="{880B5540-6B48-44AF-07F3-6A4FC2E885D2}"/>
                </a:ext>
              </a:extLst>
            </p:cNvPr>
            <p:cNvSpPr/>
            <p:nvPr/>
          </p:nvSpPr>
          <p:spPr>
            <a:xfrm>
              <a:off x="1240300" y="741634"/>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73" name="Google Shape;1337;p6">
              <a:extLst>
                <a:ext uri="{FF2B5EF4-FFF2-40B4-BE49-F238E27FC236}">
                  <a16:creationId xmlns:a16="http://schemas.microsoft.com/office/drawing/2014/main" id="{9EC53398-0740-79F4-7E7E-63B8884D780D}"/>
                </a:ext>
              </a:extLst>
            </p:cNvPr>
            <p:cNvSpPr/>
            <p:nvPr/>
          </p:nvSpPr>
          <p:spPr>
            <a:xfrm>
              <a:off x="1240300" y="902999"/>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74" name="Google Shape;1338;p6">
              <a:extLst>
                <a:ext uri="{FF2B5EF4-FFF2-40B4-BE49-F238E27FC236}">
                  <a16:creationId xmlns:a16="http://schemas.microsoft.com/office/drawing/2014/main" id="{EB945372-D1C0-3003-612C-FD8847B0B940}"/>
                </a:ext>
              </a:extLst>
            </p:cNvPr>
            <p:cNvSpPr/>
            <p:nvPr/>
          </p:nvSpPr>
          <p:spPr>
            <a:xfrm>
              <a:off x="1240300" y="1064363"/>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75" name="Google Shape;1339;p6">
              <a:extLst>
                <a:ext uri="{FF2B5EF4-FFF2-40B4-BE49-F238E27FC236}">
                  <a16:creationId xmlns:a16="http://schemas.microsoft.com/office/drawing/2014/main" id="{165558D8-90BA-BAE9-78E1-09DB12280B9C}"/>
                </a:ext>
              </a:extLst>
            </p:cNvPr>
            <p:cNvSpPr/>
            <p:nvPr/>
          </p:nvSpPr>
          <p:spPr>
            <a:xfrm>
              <a:off x="1240300" y="1225728"/>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76" name="Google Shape;1340;p6">
              <a:extLst>
                <a:ext uri="{FF2B5EF4-FFF2-40B4-BE49-F238E27FC236}">
                  <a16:creationId xmlns:a16="http://schemas.microsoft.com/office/drawing/2014/main" id="{E07B5E3C-492E-98C1-A58C-92D5CE945265}"/>
                </a:ext>
              </a:extLst>
            </p:cNvPr>
            <p:cNvSpPr/>
            <p:nvPr/>
          </p:nvSpPr>
          <p:spPr>
            <a:xfrm>
              <a:off x="1240300" y="1387093"/>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77" name="Google Shape;1341;p6">
              <a:extLst>
                <a:ext uri="{FF2B5EF4-FFF2-40B4-BE49-F238E27FC236}">
                  <a16:creationId xmlns:a16="http://schemas.microsoft.com/office/drawing/2014/main" id="{BD8F565E-F19C-56A9-1124-13087E22AC56}"/>
                </a:ext>
              </a:extLst>
            </p:cNvPr>
            <p:cNvSpPr/>
            <p:nvPr/>
          </p:nvSpPr>
          <p:spPr>
            <a:xfrm>
              <a:off x="1240300" y="1548457"/>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78" name="Google Shape;1342;p6">
              <a:extLst>
                <a:ext uri="{FF2B5EF4-FFF2-40B4-BE49-F238E27FC236}">
                  <a16:creationId xmlns:a16="http://schemas.microsoft.com/office/drawing/2014/main" id="{C24973DB-6F3B-F56B-45FD-D45675B7FC98}"/>
                </a:ext>
              </a:extLst>
            </p:cNvPr>
            <p:cNvSpPr/>
            <p:nvPr/>
          </p:nvSpPr>
          <p:spPr>
            <a:xfrm>
              <a:off x="1240300" y="1709822"/>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79" name="Google Shape;1343;p6">
              <a:extLst>
                <a:ext uri="{FF2B5EF4-FFF2-40B4-BE49-F238E27FC236}">
                  <a16:creationId xmlns:a16="http://schemas.microsoft.com/office/drawing/2014/main" id="{21D87EE3-C7CE-7D1D-054D-1738B13B6772}"/>
                </a:ext>
              </a:extLst>
            </p:cNvPr>
            <p:cNvSpPr/>
            <p:nvPr/>
          </p:nvSpPr>
          <p:spPr>
            <a:xfrm>
              <a:off x="1240300" y="1871187"/>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80" name="Google Shape;1344;p6">
              <a:extLst>
                <a:ext uri="{FF2B5EF4-FFF2-40B4-BE49-F238E27FC236}">
                  <a16:creationId xmlns:a16="http://schemas.microsoft.com/office/drawing/2014/main" id="{9CB9740E-7061-AF74-5E6E-22ABD5615505}"/>
                </a:ext>
              </a:extLst>
            </p:cNvPr>
            <p:cNvSpPr/>
            <p:nvPr/>
          </p:nvSpPr>
          <p:spPr>
            <a:xfrm>
              <a:off x="1240300" y="2032551"/>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81" name="Google Shape;1345;p6">
              <a:extLst>
                <a:ext uri="{FF2B5EF4-FFF2-40B4-BE49-F238E27FC236}">
                  <a16:creationId xmlns:a16="http://schemas.microsoft.com/office/drawing/2014/main" id="{1B6158C9-54EE-C2FC-14B9-AE84A19ABC88}"/>
                </a:ext>
              </a:extLst>
            </p:cNvPr>
            <p:cNvSpPr/>
            <p:nvPr/>
          </p:nvSpPr>
          <p:spPr>
            <a:xfrm>
              <a:off x="1240300" y="2193916"/>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82" name="Google Shape;1346;p6">
              <a:extLst>
                <a:ext uri="{FF2B5EF4-FFF2-40B4-BE49-F238E27FC236}">
                  <a16:creationId xmlns:a16="http://schemas.microsoft.com/office/drawing/2014/main" id="{8CB47F5F-C30C-9553-D6AE-990BA309A5BB}"/>
                </a:ext>
              </a:extLst>
            </p:cNvPr>
            <p:cNvSpPr/>
            <p:nvPr/>
          </p:nvSpPr>
          <p:spPr>
            <a:xfrm>
              <a:off x="1240300" y="2355281"/>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83" name="Google Shape;1347;p6">
              <a:extLst>
                <a:ext uri="{FF2B5EF4-FFF2-40B4-BE49-F238E27FC236}">
                  <a16:creationId xmlns:a16="http://schemas.microsoft.com/office/drawing/2014/main" id="{6F0B0B38-B5B3-EADA-EE3B-069450CEEABC}"/>
                </a:ext>
              </a:extLst>
            </p:cNvPr>
            <p:cNvSpPr/>
            <p:nvPr/>
          </p:nvSpPr>
          <p:spPr>
            <a:xfrm>
              <a:off x="1392700" y="96175"/>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84" name="Google Shape;1348;p6">
              <a:extLst>
                <a:ext uri="{FF2B5EF4-FFF2-40B4-BE49-F238E27FC236}">
                  <a16:creationId xmlns:a16="http://schemas.microsoft.com/office/drawing/2014/main" id="{2A94FA08-7BFC-A287-108C-6CF42E063E25}"/>
                </a:ext>
              </a:extLst>
            </p:cNvPr>
            <p:cNvSpPr/>
            <p:nvPr/>
          </p:nvSpPr>
          <p:spPr>
            <a:xfrm>
              <a:off x="1392700" y="257540"/>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85" name="Google Shape;1349;p6">
              <a:extLst>
                <a:ext uri="{FF2B5EF4-FFF2-40B4-BE49-F238E27FC236}">
                  <a16:creationId xmlns:a16="http://schemas.microsoft.com/office/drawing/2014/main" id="{30746686-6CD9-D789-CBE5-4026C9B59B34}"/>
                </a:ext>
              </a:extLst>
            </p:cNvPr>
            <p:cNvSpPr/>
            <p:nvPr/>
          </p:nvSpPr>
          <p:spPr>
            <a:xfrm>
              <a:off x="1392700" y="418904"/>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86" name="Google Shape;1350;p6">
              <a:extLst>
                <a:ext uri="{FF2B5EF4-FFF2-40B4-BE49-F238E27FC236}">
                  <a16:creationId xmlns:a16="http://schemas.microsoft.com/office/drawing/2014/main" id="{89F8E6C6-DBC9-6122-B8E8-E5F00A310547}"/>
                </a:ext>
              </a:extLst>
            </p:cNvPr>
            <p:cNvSpPr/>
            <p:nvPr/>
          </p:nvSpPr>
          <p:spPr>
            <a:xfrm>
              <a:off x="1392700" y="580269"/>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87" name="Google Shape;1351;p6">
              <a:extLst>
                <a:ext uri="{FF2B5EF4-FFF2-40B4-BE49-F238E27FC236}">
                  <a16:creationId xmlns:a16="http://schemas.microsoft.com/office/drawing/2014/main" id="{E8BF0E20-5AE7-E87E-A662-29AE8E108A55}"/>
                </a:ext>
              </a:extLst>
            </p:cNvPr>
            <p:cNvSpPr/>
            <p:nvPr/>
          </p:nvSpPr>
          <p:spPr>
            <a:xfrm>
              <a:off x="1392700" y="741634"/>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88" name="Google Shape;1352;p6">
              <a:extLst>
                <a:ext uri="{FF2B5EF4-FFF2-40B4-BE49-F238E27FC236}">
                  <a16:creationId xmlns:a16="http://schemas.microsoft.com/office/drawing/2014/main" id="{6D93677B-1530-2DD5-DC8D-B9316667F295}"/>
                </a:ext>
              </a:extLst>
            </p:cNvPr>
            <p:cNvSpPr/>
            <p:nvPr/>
          </p:nvSpPr>
          <p:spPr>
            <a:xfrm>
              <a:off x="1392700" y="902999"/>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89" name="Google Shape;1353;p6">
              <a:extLst>
                <a:ext uri="{FF2B5EF4-FFF2-40B4-BE49-F238E27FC236}">
                  <a16:creationId xmlns:a16="http://schemas.microsoft.com/office/drawing/2014/main" id="{9A4E66A3-BA64-ACC1-11E4-9C8C85D01AEA}"/>
                </a:ext>
              </a:extLst>
            </p:cNvPr>
            <p:cNvSpPr/>
            <p:nvPr/>
          </p:nvSpPr>
          <p:spPr>
            <a:xfrm>
              <a:off x="1392700" y="1064363"/>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90" name="Google Shape;1354;p6">
              <a:extLst>
                <a:ext uri="{FF2B5EF4-FFF2-40B4-BE49-F238E27FC236}">
                  <a16:creationId xmlns:a16="http://schemas.microsoft.com/office/drawing/2014/main" id="{257D8648-F02D-BC93-3CC1-078F38717CA3}"/>
                </a:ext>
              </a:extLst>
            </p:cNvPr>
            <p:cNvSpPr/>
            <p:nvPr/>
          </p:nvSpPr>
          <p:spPr>
            <a:xfrm>
              <a:off x="1392700" y="1225728"/>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91" name="Google Shape;1355;p6">
              <a:extLst>
                <a:ext uri="{FF2B5EF4-FFF2-40B4-BE49-F238E27FC236}">
                  <a16:creationId xmlns:a16="http://schemas.microsoft.com/office/drawing/2014/main" id="{8A8109A5-FFC8-5A63-625E-6EC49E9E601B}"/>
                </a:ext>
              </a:extLst>
            </p:cNvPr>
            <p:cNvSpPr/>
            <p:nvPr/>
          </p:nvSpPr>
          <p:spPr>
            <a:xfrm>
              <a:off x="1392700" y="1387093"/>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92" name="Google Shape;1356;p6">
              <a:extLst>
                <a:ext uri="{FF2B5EF4-FFF2-40B4-BE49-F238E27FC236}">
                  <a16:creationId xmlns:a16="http://schemas.microsoft.com/office/drawing/2014/main" id="{AB415235-40F1-8033-6AA7-B7F2D1BECAF4}"/>
                </a:ext>
              </a:extLst>
            </p:cNvPr>
            <p:cNvSpPr/>
            <p:nvPr/>
          </p:nvSpPr>
          <p:spPr>
            <a:xfrm>
              <a:off x="1392700" y="1548457"/>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93" name="Google Shape;1357;p6">
              <a:extLst>
                <a:ext uri="{FF2B5EF4-FFF2-40B4-BE49-F238E27FC236}">
                  <a16:creationId xmlns:a16="http://schemas.microsoft.com/office/drawing/2014/main" id="{A319E037-BC9C-44D1-1046-67B25D23277F}"/>
                </a:ext>
              </a:extLst>
            </p:cNvPr>
            <p:cNvSpPr/>
            <p:nvPr/>
          </p:nvSpPr>
          <p:spPr>
            <a:xfrm>
              <a:off x="1392700" y="1709822"/>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94" name="Google Shape;1358;p6">
              <a:extLst>
                <a:ext uri="{FF2B5EF4-FFF2-40B4-BE49-F238E27FC236}">
                  <a16:creationId xmlns:a16="http://schemas.microsoft.com/office/drawing/2014/main" id="{38B0EFA8-BCE3-F5C8-86B4-3A6E459A71DF}"/>
                </a:ext>
              </a:extLst>
            </p:cNvPr>
            <p:cNvSpPr/>
            <p:nvPr/>
          </p:nvSpPr>
          <p:spPr>
            <a:xfrm>
              <a:off x="1392700" y="1871187"/>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95" name="Google Shape;1359;p6">
              <a:extLst>
                <a:ext uri="{FF2B5EF4-FFF2-40B4-BE49-F238E27FC236}">
                  <a16:creationId xmlns:a16="http://schemas.microsoft.com/office/drawing/2014/main" id="{BE6B8A53-48BB-33C3-0E12-8E6A58E91C52}"/>
                </a:ext>
              </a:extLst>
            </p:cNvPr>
            <p:cNvSpPr/>
            <p:nvPr/>
          </p:nvSpPr>
          <p:spPr>
            <a:xfrm>
              <a:off x="1392700" y="2032551"/>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96" name="Google Shape;1360;p6">
              <a:extLst>
                <a:ext uri="{FF2B5EF4-FFF2-40B4-BE49-F238E27FC236}">
                  <a16:creationId xmlns:a16="http://schemas.microsoft.com/office/drawing/2014/main" id="{9B282D69-1623-3B63-86FB-1D5E0DAD297E}"/>
                </a:ext>
              </a:extLst>
            </p:cNvPr>
            <p:cNvSpPr/>
            <p:nvPr/>
          </p:nvSpPr>
          <p:spPr>
            <a:xfrm>
              <a:off x="1392700" y="2193916"/>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97" name="Google Shape;1361;p6">
              <a:extLst>
                <a:ext uri="{FF2B5EF4-FFF2-40B4-BE49-F238E27FC236}">
                  <a16:creationId xmlns:a16="http://schemas.microsoft.com/office/drawing/2014/main" id="{478AF33F-1595-8876-AB87-D1D35856D2CF}"/>
                </a:ext>
              </a:extLst>
            </p:cNvPr>
            <p:cNvSpPr/>
            <p:nvPr/>
          </p:nvSpPr>
          <p:spPr>
            <a:xfrm>
              <a:off x="1392700" y="2355281"/>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98" name="Google Shape;1362;p6">
              <a:extLst>
                <a:ext uri="{FF2B5EF4-FFF2-40B4-BE49-F238E27FC236}">
                  <a16:creationId xmlns:a16="http://schemas.microsoft.com/office/drawing/2014/main" id="{C6234C04-B1F6-4AE2-21D3-489706DB3890}"/>
                </a:ext>
              </a:extLst>
            </p:cNvPr>
            <p:cNvSpPr/>
            <p:nvPr/>
          </p:nvSpPr>
          <p:spPr>
            <a:xfrm>
              <a:off x="1545100" y="96175"/>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99" name="Google Shape;1363;p6">
              <a:extLst>
                <a:ext uri="{FF2B5EF4-FFF2-40B4-BE49-F238E27FC236}">
                  <a16:creationId xmlns:a16="http://schemas.microsoft.com/office/drawing/2014/main" id="{73AC1730-1B1A-0F53-F3B7-FDD4214191AC}"/>
                </a:ext>
              </a:extLst>
            </p:cNvPr>
            <p:cNvSpPr/>
            <p:nvPr/>
          </p:nvSpPr>
          <p:spPr>
            <a:xfrm>
              <a:off x="1545100" y="257540"/>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00" name="Google Shape;1364;p6">
              <a:extLst>
                <a:ext uri="{FF2B5EF4-FFF2-40B4-BE49-F238E27FC236}">
                  <a16:creationId xmlns:a16="http://schemas.microsoft.com/office/drawing/2014/main" id="{40DFDB78-DBC6-B90D-326F-7072280046D0}"/>
                </a:ext>
              </a:extLst>
            </p:cNvPr>
            <p:cNvSpPr/>
            <p:nvPr/>
          </p:nvSpPr>
          <p:spPr>
            <a:xfrm>
              <a:off x="1545100" y="418904"/>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01" name="Google Shape;1365;p6">
              <a:extLst>
                <a:ext uri="{FF2B5EF4-FFF2-40B4-BE49-F238E27FC236}">
                  <a16:creationId xmlns:a16="http://schemas.microsoft.com/office/drawing/2014/main" id="{2C5A2946-6A19-86F9-03F6-E247397D3B1E}"/>
                </a:ext>
              </a:extLst>
            </p:cNvPr>
            <p:cNvSpPr/>
            <p:nvPr/>
          </p:nvSpPr>
          <p:spPr>
            <a:xfrm>
              <a:off x="1545100" y="580269"/>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02" name="Google Shape;1366;p6">
              <a:extLst>
                <a:ext uri="{FF2B5EF4-FFF2-40B4-BE49-F238E27FC236}">
                  <a16:creationId xmlns:a16="http://schemas.microsoft.com/office/drawing/2014/main" id="{4A143842-B63E-C0A1-FCD5-1C33BA94F4E8}"/>
                </a:ext>
              </a:extLst>
            </p:cNvPr>
            <p:cNvSpPr/>
            <p:nvPr/>
          </p:nvSpPr>
          <p:spPr>
            <a:xfrm>
              <a:off x="1545100" y="741634"/>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03" name="Google Shape;1367;p6">
              <a:extLst>
                <a:ext uri="{FF2B5EF4-FFF2-40B4-BE49-F238E27FC236}">
                  <a16:creationId xmlns:a16="http://schemas.microsoft.com/office/drawing/2014/main" id="{4D60A670-338B-FF74-B144-6A60581B92AB}"/>
                </a:ext>
              </a:extLst>
            </p:cNvPr>
            <p:cNvSpPr/>
            <p:nvPr/>
          </p:nvSpPr>
          <p:spPr>
            <a:xfrm>
              <a:off x="1545100" y="902999"/>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04" name="Google Shape;1368;p6">
              <a:extLst>
                <a:ext uri="{FF2B5EF4-FFF2-40B4-BE49-F238E27FC236}">
                  <a16:creationId xmlns:a16="http://schemas.microsoft.com/office/drawing/2014/main" id="{5175C808-2597-05E9-2D16-DFF39332A3DA}"/>
                </a:ext>
              </a:extLst>
            </p:cNvPr>
            <p:cNvSpPr/>
            <p:nvPr/>
          </p:nvSpPr>
          <p:spPr>
            <a:xfrm>
              <a:off x="1545100" y="1064363"/>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05" name="Google Shape;1369;p6">
              <a:extLst>
                <a:ext uri="{FF2B5EF4-FFF2-40B4-BE49-F238E27FC236}">
                  <a16:creationId xmlns:a16="http://schemas.microsoft.com/office/drawing/2014/main" id="{F4F87B08-B84B-79CC-6184-29EDB4E20244}"/>
                </a:ext>
              </a:extLst>
            </p:cNvPr>
            <p:cNvSpPr/>
            <p:nvPr/>
          </p:nvSpPr>
          <p:spPr>
            <a:xfrm>
              <a:off x="1545100" y="1225728"/>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06" name="Google Shape;1370;p6">
              <a:extLst>
                <a:ext uri="{FF2B5EF4-FFF2-40B4-BE49-F238E27FC236}">
                  <a16:creationId xmlns:a16="http://schemas.microsoft.com/office/drawing/2014/main" id="{E0D520A4-9C0E-1BBC-85B1-EC8729569AFB}"/>
                </a:ext>
              </a:extLst>
            </p:cNvPr>
            <p:cNvSpPr/>
            <p:nvPr/>
          </p:nvSpPr>
          <p:spPr>
            <a:xfrm>
              <a:off x="1545100" y="1387093"/>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07" name="Google Shape;1371;p6">
              <a:extLst>
                <a:ext uri="{FF2B5EF4-FFF2-40B4-BE49-F238E27FC236}">
                  <a16:creationId xmlns:a16="http://schemas.microsoft.com/office/drawing/2014/main" id="{3DDBFDAC-474E-64EC-831A-FFAB15524F75}"/>
                </a:ext>
              </a:extLst>
            </p:cNvPr>
            <p:cNvSpPr/>
            <p:nvPr/>
          </p:nvSpPr>
          <p:spPr>
            <a:xfrm>
              <a:off x="1545100" y="1548457"/>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08" name="Google Shape;1372;p6">
              <a:extLst>
                <a:ext uri="{FF2B5EF4-FFF2-40B4-BE49-F238E27FC236}">
                  <a16:creationId xmlns:a16="http://schemas.microsoft.com/office/drawing/2014/main" id="{BAFC1C9B-89F6-AD0E-04D0-4A650499FFFD}"/>
                </a:ext>
              </a:extLst>
            </p:cNvPr>
            <p:cNvSpPr/>
            <p:nvPr/>
          </p:nvSpPr>
          <p:spPr>
            <a:xfrm>
              <a:off x="1545100" y="1709822"/>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09" name="Google Shape;1373;p6">
              <a:extLst>
                <a:ext uri="{FF2B5EF4-FFF2-40B4-BE49-F238E27FC236}">
                  <a16:creationId xmlns:a16="http://schemas.microsoft.com/office/drawing/2014/main" id="{00928B1D-F50A-1E51-2CDC-F38DAD5367B1}"/>
                </a:ext>
              </a:extLst>
            </p:cNvPr>
            <p:cNvSpPr/>
            <p:nvPr/>
          </p:nvSpPr>
          <p:spPr>
            <a:xfrm>
              <a:off x="1545100" y="1871187"/>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10" name="Google Shape;1374;p6">
              <a:extLst>
                <a:ext uri="{FF2B5EF4-FFF2-40B4-BE49-F238E27FC236}">
                  <a16:creationId xmlns:a16="http://schemas.microsoft.com/office/drawing/2014/main" id="{EF34881C-A883-2FB3-F3D7-7425D0D189BA}"/>
                </a:ext>
              </a:extLst>
            </p:cNvPr>
            <p:cNvSpPr/>
            <p:nvPr/>
          </p:nvSpPr>
          <p:spPr>
            <a:xfrm>
              <a:off x="1545100" y="2032551"/>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11" name="Google Shape;1375;p6">
              <a:extLst>
                <a:ext uri="{FF2B5EF4-FFF2-40B4-BE49-F238E27FC236}">
                  <a16:creationId xmlns:a16="http://schemas.microsoft.com/office/drawing/2014/main" id="{6D3D1865-E16F-B724-E662-56F0BD8EAF75}"/>
                </a:ext>
              </a:extLst>
            </p:cNvPr>
            <p:cNvSpPr/>
            <p:nvPr/>
          </p:nvSpPr>
          <p:spPr>
            <a:xfrm>
              <a:off x="1545100" y="2193916"/>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12" name="Google Shape;1376;p6">
              <a:extLst>
                <a:ext uri="{FF2B5EF4-FFF2-40B4-BE49-F238E27FC236}">
                  <a16:creationId xmlns:a16="http://schemas.microsoft.com/office/drawing/2014/main" id="{3FCBE930-0CAD-625B-6766-E1E9FCF1195E}"/>
                </a:ext>
              </a:extLst>
            </p:cNvPr>
            <p:cNvSpPr/>
            <p:nvPr/>
          </p:nvSpPr>
          <p:spPr>
            <a:xfrm>
              <a:off x="1545100" y="2355281"/>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13" name="Google Shape;1377;p6">
              <a:extLst>
                <a:ext uri="{FF2B5EF4-FFF2-40B4-BE49-F238E27FC236}">
                  <a16:creationId xmlns:a16="http://schemas.microsoft.com/office/drawing/2014/main" id="{40C5A542-524D-D143-8739-3CC259303EAD}"/>
                </a:ext>
              </a:extLst>
            </p:cNvPr>
            <p:cNvSpPr/>
            <p:nvPr/>
          </p:nvSpPr>
          <p:spPr>
            <a:xfrm>
              <a:off x="1697500" y="96175"/>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14" name="Google Shape;1378;p6">
              <a:extLst>
                <a:ext uri="{FF2B5EF4-FFF2-40B4-BE49-F238E27FC236}">
                  <a16:creationId xmlns:a16="http://schemas.microsoft.com/office/drawing/2014/main" id="{97CEC51B-C281-1231-144E-6F6A363CCB4C}"/>
                </a:ext>
              </a:extLst>
            </p:cNvPr>
            <p:cNvSpPr/>
            <p:nvPr/>
          </p:nvSpPr>
          <p:spPr>
            <a:xfrm>
              <a:off x="1697500" y="257540"/>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15" name="Google Shape;1379;p6">
              <a:extLst>
                <a:ext uri="{FF2B5EF4-FFF2-40B4-BE49-F238E27FC236}">
                  <a16:creationId xmlns:a16="http://schemas.microsoft.com/office/drawing/2014/main" id="{301FD5BA-BA35-0D5C-4925-17EEF626ACE6}"/>
                </a:ext>
              </a:extLst>
            </p:cNvPr>
            <p:cNvSpPr/>
            <p:nvPr/>
          </p:nvSpPr>
          <p:spPr>
            <a:xfrm>
              <a:off x="1697500" y="418904"/>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16" name="Google Shape;1380;p6">
              <a:extLst>
                <a:ext uri="{FF2B5EF4-FFF2-40B4-BE49-F238E27FC236}">
                  <a16:creationId xmlns:a16="http://schemas.microsoft.com/office/drawing/2014/main" id="{952DA13F-AF14-6FEA-B99F-1778FBED01A2}"/>
                </a:ext>
              </a:extLst>
            </p:cNvPr>
            <p:cNvSpPr/>
            <p:nvPr/>
          </p:nvSpPr>
          <p:spPr>
            <a:xfrm>
              <a:off x="1697500" y="580269"/>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17" name="Google Shape;1381;p6">
              <a:extLst>
                <a:ext uri="{FF2B5EF4-FFF2-40B4-BE49-F238E27FC236}">
                  <a16:creationId xmlns:a16="http://schemas.microsoft.com/office/drawing/2014/main" id="{8ACF04CC-A5FA-CE29-5A34-7A1248E0D788}"/>
                </a:ext>
              </a:extLst>
            </p:cNvPr>
            <p:cNvSpPr/>
            <p:nvPr/>
          </p:nvSpPr>
          <p:spPr>
            <a:xfrm>
              <a:off x="1697500" y="741634"/>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18" name="Google Shape;1382;p6">
              <a:extLst>
                <a:ext uri="{FF2B5EF4-FFF2-40B4-BE49-F238E27FC236}">
                  <a16:creationId xmlns:a16="http://schemas.microsoft.com/office/drawing/2014/main" id="{5803038F-8DA2-2C65-A152-6DB27D1FC04D}"/>
                </a:ext>
              </a:extLst>
            </p:cNvPr>
            <p:cNvSpPr/>
            <p:nvPr/>
          </p:nvSpPr>
          <p:spPr>
            <a:xfrm>
              <a:off x="1697500" y="902999"/>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19" name="Google Shape;1383;p6">
              <a:extLst>
                <a:ext uri="{FF2B5EF4-FFF2-40B4-BE49-F238E27FC236}">
                  <a16:creationId xmlns:a16="http://schemas.microsoft.com/office/drawing/2014/main" id="{7E51F0B0-4E1B-A560-BC43-8EAA4AE44440}"/>
                </a:ext>
              </a:extLst>
            </p:cNvPr>
            <p:cNvSpPr/>
            <p:nvPr/>
          </p:nvSpPr>
          <p:spPr>
            <a:xfrm>
              <a:off x="1697500" y="1064363"/>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20" name="Google Shape;1384;p6">
              <a:extLst>
                <a:ext uri="{FF2B5EF4-FFF2-40B4-BE49-F238E27FC236}">
                  <a16:creationId xmlns:a16="http://schemas.microsoft.com/office/drawing/2014/main" id="{F5CD17BE-FF86-A020-8CB3-C17E93505721}"/>
                </a:ext>
              </a:extLst>
            </p:cNvPr>
            <p:cNvSpPr/>
            <p:nvPr/>
          </p:nvSpPr>
          <p:spPr>
            <a:xfrm>
              <a:off x="1697500" y="1225728"/>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21" name="Google Shape;1385;p6">
              <a:extLst>
                <a:ext uri="{FF2B5EF4-FFF2-40B4-BE49-F238E27FC236}">
                  <a16:creationId xmlns:a16="http://schemas.microsoft.com/office/drawing/2014/main" id="{1A6F4C6D-53E7-12E3-BE70-F9AEA4A78741}"/>
                </a:ext>
              </a:extLst>
            </p:cNvPr>
            <p:cNvSpPr/>
            <p:nvPr/>
          </p:nvSpPr>
          <p:spPr>
            <a:xfrm>
              <a:off x="1697500" y="1387093"/>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22" name="Google Shape;1386;p6">
              <a:extLst>
                <a:ext uri="{FF2B5EF4-FFF2-40B4-BE49-F238E27FC236}">
                  <a16:creationId xmlns:a16="http://schemas.microsoft.com/office/drawing/2014/main" id="{37D75297-495D-28ED-6CD1-9637E4CE5FAA}"/>
                </a:ext>
              </a:extLst>
            </p:cNvPr>
            <p:cNvSpPr/>
            <p:nvPr/>
          </p:nvSpPr>
          <p:spPr>
            <a:xfrm>
              <a:off x="1697500" y="1548457"/>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23" name="Google Shape;1387;p6">
              <a:extLst>
                <a:ext uri="{FF2B5EF4-FFF2-40B4-BE49-F238E27FC236}">
                  <a16:creationId xmlns:a16="http://schemas.microsoft.com/office/drawing/2014/main" id="{49790903-50BE-C0AF-241D-DF73A3727690}"/>
                </a:ext>
              </a:extLst>
            </p:cNvPr>
            <p:cNvSpPr/>
            <p:nvPr/>
          </p:nvSpPr>
          <p:spPr>
            <a:xfrm>
              <a:off x="1697500" y="1709822"/>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24" name="Google Shape;1388;p6">
              <a:extLst>
                <a:ext uri="{FF2B5EF4-FFF2-40B4-BE49-F238E27FC236}">
                  <a16:creationId xmlns:a16="http://schemas.microsoft.com/office/drawing/2014/main" id="{654FAD7B-AD29-7F68-7BBC-0282216DF66A}"/>
                </a:ext>
              </a:extLst>
            </p:cNvPr>
            <p:cNvSpPr/>
            <p:nvPr/>
          </p:nvSpPr>
          <p:spPr>
            <a:xfrm>
              <a:off x="1697500" y="1871187"/>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25" name="Google Shape;1389;p6">
              <a:extLst>
                <a:ext uri="{FF2B5EF4-FFF2-40B4-BE49-F238E27FC236}">
                  <a16:creationId xmlns:a16="http://schemas.microsoft.com/office/drawing/2014/main" id="{18A1F6FA-97B8-5A3C-3D54-67B61CA918A3}"/>
                </a:ext>
              </a:extLst>
            </p:cNvPr>
            <p:cNvSpPr/>
            <p:nvPr/>
          </p:nvSpPr>
          <p:spPr>
            <a:xfrm>
              <a:off x="1697500" y="2032551"/>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26" name="Google Shape;1390;p6">
              <a:extLst>
                <a:ext uri="{FF2B5EF4-FFF2-40B4-BE49-F238E27FC236}">
                  <a16:creationId xmlns:a16="http://schemas.microsoft.com/office/drawing/2014/main" id="{E64AAF4A-15E3-9344-A3C9-4608271B8811}"/>
                </a:ext>
              </a:extLst>
            </p:cNvPr>
            <p:cNvSpPr/>
            <p:nvPr/>
          </p:nvSpPr>
          <p:spPr>
            <a:xfrm>
              <a:off x="1697500" y="2193916"/>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27" name="Google Shape;1391;p6">
              <a:extLst>
                <a:ext uri="{FF2B5EF4-FFF2-40B4-BE49-F238E27FC236}">
                  <a16:creationId xmlns:a16="http://schemas.microsoft.com/office/drawing/2014/main" id="{7C02E79E-9C21-F6C7-BABD-E728D83D40FD}"/>
                </a:ext>
              </a:extLst>
            </p:cNvPr>
            <p:cNvSpPr/>
            <p:nvPr/>
          </p:nvSpPr>
          <p:spPr>
            <a:xfrm>
              <a:off x="1697500" y="2355281"/>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28" name="Google Shape;1392;p6">
              <a:extLst>
                <a:ext uri="{FF2B5EF4-FFF2-40B4-BE49-F238E27FC236}">
                  <a16:creationId xmlns:a16="http://schemas.microsoft.com/office/drawing/2014/main" id="{46627ADD-2775-E417-6559-F2520CB2B01B}"/>
                </a:ext>
              </a:extLst>
            </p:cNvPr>
            <p:cNvSpPr/>
            <p:nvPr/>
          </p:nvSpPr>
          <p:spPr>
            <a:xfrm>
              <a:off x="1849900" y="96175"/>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29" name="Google Shape;1393;p6">
              <a:extLst>
                <a:ext uri="{FF2B5EF4-FFF2-40B4-BE49-F238E27FC236}">
                  <a16:creationId xmlns:a16="http://schemas.microsoft.com/office/drawing/2014/main" id="{A5D13D42-F186-FC1A-321A-9BA84A5B8B1B}"/>
                </a:ext>
              </a:extLst>
            </p:cNvPr>
            <p:cNvSpPr/>
            <p:nvPr/>
          </p:nvSpPr>
          <p:spPr>
            <a:xfrm>
              <a:off x="1849900" y="257540"/>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30" name="Google Shape;1394;p6">
              <a:extLst>
                <a:ext uri="{FF2B5EF4-FFF2-40B4-BE49-F238E27FC236}">
                  <a16:creationId xmlns:a16="http://schemas.microsoft.com/office/drawing/2014/main" id="{19FF2A7B-5ABE-F06A-33DC-73C0F68789BA}"/>
                </a:ext>
              </a:extLst>
            </p:cNvPr>
            <p:cNvSpPr/>
            <p:nvPr/>
          </p:nvSpPr>
          <p:spPr>
            <a:xfrm>
              <a:off x="1849900" y="418904"/>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31" name="Google Shape;1395;p6">
              <a:extLst>
                <a:ext uri="{FF2B5EF4-FFF2-40B4-BE49-F238E27FC236}">
                  <a16:creationId xmlns:a16="http://schemas.microsoft.com/office/drawing/2014/main" id="{DBBD1E69-C333-FFAF-6680-C7FE4A418BA2}"/>
                </a:ext>
              </a:extLst>
            </p:cNvPr>
            <p:cNvSpPr/>
            <p:nvPr/>
          </p:nvSpPr>
          <p:spPr>
            <a:xfrm>
              <a:off x="1849900" y="580269"/>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32" name="Google Shape;1396;p6">
              <a:extLst>
                <a:ext uri="{FF2B5EF4-FFF2-40B4-BE49-F238E27FC236}">
                  <a16:creationId xmlns:a16="http://schemas.microsoft.com/office/drawing/2014/main" id="{8D487467-3228-C5DC-C4CD-0424FFB16030}"/>
                </a:ext>
              </a:extLst>
            </p:cNvPr>
            <p:cNvSpPr/>
            <p:nvPr/>
          </p:nvSpPr>
          <p:spPr>
            <a:xfrm>
              <a:off x="1849900" y="741634"/>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33" name="Google Shape;1397;p6">
              <a:extLst>
                <a:ext uri="{FF2B5EF4-FFF2-40B4-BE49-F238E27FC236}">
                  <a16:creationId xmlns:a16="http://schemas.microsoft.com/office/drawing/2014/main" id="{D849AF39-B474-7DC8-E8F9-ADBBBB3AB153}"/>
                </a:ext>
              </a:extLst>
            </p:cNvPr>
            <p:cNvSpPr/>
            <p:nvPr/>
          </p:nvSpPr>
          <p:spPr>
            <a:xfrm>
              <a:off x="1849900" y="902999"/>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34" name="Google Shape;1398;p6">
              <a:extLst>
                <a:ext uri="{FF2B5EF4-FFF2-40B4-BE49-F238E27FC236}">
                  <a16:creationId xmlns:a16="http://schemas.microsoft.com/office/drawing/2014/main" id="{48DD936C-6368-80B6-4494-37E955B28527}"/>
                </a:ext>
              </a:extLst>
            </p:cNvPr>
            <p:cNvSpPr/>
            <p:nvPr/>
          </p:nvSpPr>
          <p:spPr>
            <a:xfrm>
              <a:off x="1849900" y="1064363"/>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35" name="Google Shape;1399;p6">
              <a:extLst>
                <a:ext uri="{FF2B5EF4-FFF2-40B4-BE49-F238E27FC236}">
                  <a16:creationId xmlns:a16="http://schemas.microsoft.com/office/drawing/2014/main" id="{E77CC8AD-EE8A-0B44-214E-5B5D0AE88173}"/>
                </a:ext>
              </a:extLst>
            </p:cNvPr>
            <p:cNvSpPr/>
            <p:nvPr/>
          </p:nvSpPr>
          <p:spPr>
            <a:xfrm>
              <a:off x="1849900" y="1225728"/>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36" name="Google Shape;1400;p6">
              <a:extLst>
                <a:ext uri="{FF2B5EF4-FFF2-40B4-BE49-F238E27FC236}">
                  <a16:creationId xmlns:a16="http://schemas.microsoft.com/office/drawing/2014/main" id="{A72F712E-9583-6BC3-29E7-5F469B5BA748}"/>
                </a:ext>
              </a:extLst>
            </p:cNvPr>
            <p:cNvSpPr/>
            <p:nvPr/>
          </p:nvSpPr>
          <p:spPr>
            <a:xfrm>
              <a:off x="1849900" y="1387093"/>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37" name="Google Shape;1401;p6">
              <a:extLst>
                <a:ext uri="{FF2B5EF4-FFF2-40B4-BE49-F238E27FC236}">
                  <a16:creationId xmlns:a16="http://schemas.microsoft.com/office/drawing/2014/main" id="{D2050A5D-7D8A-CD3E-70A5-270277DB584F}"/>
                </a:ext>
              </a:extLst>
            </p:cNvPr>
            <p:cNvSpPr/>
            <p:nvPr/>
          </p:nvSpPr>
          <p:spPr>
            <a:xfrm>
              <a:off x="1849900" y="1548457"/>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38" name="Google Shape;1402;p6">
              <a:extLst>
                <a:ext uri="{FF2B5EF4-FFF2-40B4-BE49-F238E27FC236}">
                  <a16:creationId xmlns:a16="http://schemas.microsoft.com/office/drawing/2014/main" id="{7FD657EE-215F-D573-4EDF-0D1CD6E678C5}"/>
                </a:ext>
              </a:extLst>
            </p:cNvPr>
            <p:cNvSpPr/>
            <p:nvPr/>
          </p:nvSpPr>
          <p:spPr>
            <a:xfrm>
              <a:off x="1849900" y="1709822"/>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39" name="Google Shape;1403;p6">
              <a:extLst>
                <a:ext uri="{FF2B5EF4-FFF2-40B4-BE49-F238E27FC236}">
                  <a16:creationId xmlns:a16="http://schemas.microsoft.com/office/drawing/2014/main" id="{A8D9967C-7C5D-BF9D-C223-D838AE5748B2}"/>
                </a:ext>
              </a:extLst>
            </p:cNvPr>
            <p:cNvSpPr/>
            <p:nvPr/>
          </p:nvSpPr>
          <p:spPr>
            <a:xfrm>
              <a:off x="1849900" y="1871187"/>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40" name="Google Shape;1404;p6">
              <a:extLst>
                <a:ext uri="{FF2B5EF4-FFF2-40B4-BE49-F238E27FC236}">
                  <a16:creationId xmlns:a16="http://schemas.microsoft.com/office/drawing/2014/main" id="{E6305211-F0FF-D412-9163-649BB9017056}"/>
                </a:ext>
              </a:extLst>
            </p:cNvPr>
            <p:cNvSpPr/>
            <p:nvPr/>
          </p:nvSpPr>
          <p:spPr>
            <a:xfrm>
              <a:off x="1849900" y="2032551"/>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41" name="Google Shape;1405;p6">
              <a:extLst>
                <a:ext uri="{FF2B5EF4-FFF2-40B4-BE49-F238E27FC236}">
                  <a16:creationId xmlns:a16="http://schemas.microsoft.com/office/drawing/2014/main" id="{AC340EFD-24A2-00C1-1463-B1BE70147619}"/>
                </a:ext>
              </a:extLst>
            </p:cNvPr>
            <p:cNvSpPr/>
            <p:nvPr/>
          </p:nvSpPr>
          <p:spPr>
            <a:xfrm>
              <a:off x="1849900" y="2193916"/>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42" name="Google Shape;1406;p6">
              <a:extLst>
                <a:ext uri="{FF2B5EF4-FFF2-40B4-BE49-F238E27FC236}">
                  <a16:creationId xmlns:a16="http://schemas.microsoft.com/office/drawing/2014/main" id="{C80ED792-12A5-DFD8-A33F-B8128E16EF17}"/>
                </a:ext>
              </a:extLst>
            </p:cNvPr>
            <p:cNvSpPr/>
            <p:nvPr/>
          </p:nvSpPr>
          <p:spPr>
            <a:xfrm>
              <a:off x="1849900" y="2355281"/>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43" name="Google Shape;1407;p6">
              <a:extLst>
                <a:ext uri="{FF2B5EF4-FFF2-40B4-BE49-F238E27FC236}">
                  <a16:creationId xmlns:a16="http://schemas.microsoft.com/office/drawing/2014/main" id="{C90C3988-4378-CC4D-3275-1FECFAE7BE96}"/>
                </a:ext>
              </a:extLst>
            </p:cNvPr>
            <p:cNvSpPr/>
            <p:nvPr/>
          </p:nvSpPr>
          <p:spPr>
            <a:xfrm>
              <a:off x="2002300" y="96175"/>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44" name="Google Shape;1408;p6">
              <a:extLst>
                <a:ext uri="{FF2B5EF4-FFF2-40B4-BE49-F238E27FC236}">
                  <a16:creationId xmlns:a16="http://schemas.microsoft.com/office/drawing/2014/main" id="{575EBC46-D833-4FF5-3943-AE846AC73DFF}"/>
                </a:ext>
              </a:extLst>
            </p:cNvPr>
            <p:cNvSpPr/>
            <p:nvPr/>
          </p:nvSpPr>
          <p:spPr>
            <a:xfrm>
              <a:off x="2002300" y="257540"/>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45" name="Google Shape;1409;p6">
              <a:extLst>
                <a:ext uri="{FF2B5EF4-FFF2-40B4-BE49-F238E27FC236}">
                  <a16:creationId xmlns:a16="http://schemas.microsoft.com/office/drawing/2014/main" id="{AC2A7753-B6B0-C780-72F0-E2A3928353DA}"/>
                </a:ext>
              </a:extLst>
            </p:cNvPr>
            <p:cNvSpPr/>
            <p:nvPr/>
          </p:nvSpPr>
          <p:spPr>
            <a:xfrm>
              <a:off x="2002300" y="418904"/>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46" name="Google Shape;1410;p6">
              <a:extLst>
                <a:ext uri="{FF2B5EF4-FFF2-40B4-BE49-F238E27FC236}">
                  <a16:creationId xmlns:a16="http://schemas.microsoft.com/office/drawing/2014/main" id="{3D4A9A35-47EF-43BE-369C-3D3DBF7D3B0D}"/>
                </a:ext>
              </a:extLst>
            </p:cNvPr>
            <p:cNvSpPr/>
            <p:nvPr/>
          </p:nvSpPr>
          <p:spPr>
            <a:xfrm>
              <a:off x="2002300" y="580269"/>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47" name="Google Shape;1411;p6">
              <a:extLst>
                <a:ext uri="{FF2B5EF4-FFF2-40B4-BE49-F238E27FC236}">
                  <a16:creationId xmlns:a16="http://schemas.microsoft.com/office/drawing/2014/main" id="{535B6AC6-F7AE-B362-5EBA-67F14C5EA284}"/>
                </a:ext>
              </a:extLst>
            </p:cNvPr>
            <p:cNvSpPr/>
            <p:nvPr/>
          </p:nvSpPr>
          <p:spPr>
            <a:xfrm>
              <a:off x="2002300" y="741634"/>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48" name="Google Shape;1412;p6">
              <a:extLst>
                <a:ext uri="{FF2B5EF4-FFF2-40B4-BE49-F238E27FC236}">
                  <a16:creationId xmlns:a16="http://schemas.microsoft.com/office/drawing/2014/main" id="{8C542297-177F-BA7E-9742-F6993125CF7A}"/>
                </a:ext>
              </a:extLst>
            </p:cNvPr>
            <p:cNvSpPr/>
            <p:nvPr/>
          </p:nvSpPr>
          <p:spPr>
            <a:xfrm>
              <a:off x="2002300" y="902999"/>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49" name="Google Shape;1413;p6">
              <a:extLst>
                <a:ext uri="{FF2B5EF4-FFF2-40B4-BE49-F238E27FC236}">
                  <a16:creationId xmlns:a16="http://schemas.microsoft.com/office/drawing/2014/main" id="{5826F0EB-04D9-7156-3755-B4619DD07C78}"/>
                </a:ext>
              </a:extLst>
            </p:cNvPr>
            <p:cNvSpPr/>
            <p:nvPr/>
          </p:nvSpPr>
          <p:spPr>
            <a:xfrm>
              <a:off x="2002300" y="1064363"/>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50" name="Google Shape;1414;p6">
              <a:extLst>
                <a:ext uri="{FF2B5EF4-FFF2-40B4-BE49-F238E27FC236}">
                  <a16:creationId xmlns:a16="http://schemas.microsoft.com/office/drawing/2014/main" id="{BBB9549E-390E-6053-0625-12DEA569F997}"/>
                </a:ext>
              </a:extLst>
            </p:cNvPr>
            <p:cNvSpPr/>
            <p:nvPr/>
          </p:nvSpPr>
          <p:spPr>
            <a:xfrm>
              <a:off x="2002300" y="1225728"/>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51" name="Google Shape;1415;p6">
              <a:extLst>
                <a:ext uri="{FF2B5EF4-FFF2-40B4-BE49-F238E27FC236}">
                  <a16:creationId xmlns:a16="http://schemas.microsoft.com/office/drawing/2014/main" id="{FF25A487-425B-70E4-5478-5B5760E81533}"/>
                </a:ext>
              </a:extLst>
            </p:cNvPr>
            <p:cNvSpPr/>
            <p:nvPr/>
          </p:nvSpPr>
          <p:spPr>
            <a:xfrm>
              <a:off x="2002300" y="1387093"/>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52" name="Google Shape;1416;p6">
              <a:extLst>
                <a:ext uri="{FF2B5EF4-FFF2-40B4-BE49-F238E27FC236}">
                  <a16:creationId xmlns:a16="http://schemas.microsoft.com/office/drawing/2014/main" id="{2E2C3528-FD3A-EDD7-6C35-76DA15DC8ABC}"/>
                </a:ext>
              </a:extLst>
            </p:cNvPr>
            <p:cNvSpPr/>
            <p:nvPr/>
          </p:nvSpPr>
          <p:spPr>
            <a:xfrm>
              <a:off x="2002300" y="1548457"/>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53" name="Google Shape;1417;p6">
              <a:extLst>
                <a:ext uri="{FF2B5EF4-FFF2-40B4-BE49-F238E27FC236}">
                  <a16:creationId xmlns:a16="http://schemas.microsoft.com/office/drawing/2014/main" id="{AB3775FF-739E-D73A-45CB-FE67D23BFF4B}"/>
                </a:ext>
              </a:extLst>
            </p:cNvPr>
            <p:cNvSpPr/>
            <p:nvPr/>
          </p:nvSpPr>
          <p:spPr>
            <a:xfrm>
              <a:off x="2002300" y="1709822"/>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54" name="Google Shape;1418;p6">
              <a:extLst>
                <a:ext uri="{FF2B5EF4-FFF2-40B4-BE49-F238E27FC236}">
                  <a16:creationId xmlns:a16="http://schemas.microsoft.com/office/drawing/2014/main" id="{85D22029-5F49-3947-EACF-DF584B64F525}"/>
                </a:ext>
              </a:extLst>
            </p:cNvPr>
            <p:cNvSpPr/>
            <p:nvPr/>
          </p:nvSpPr>
          <p:spPr>
            <a:xfrm>
              <a:off x="2002300" y="1871187"/>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55" name="Google Shape;1419;p6">
              <a:extLst>
                <a:ext uri="{FF2B5EF4-FFF2-40B4-BE49-F238E27FC236}">
                  <a16:creationId xmlns:a16="http://schemas.microsoft.com/office/drawing/2014/main" id="{CFE35743-7257-55F1-C813-7C6FC0E011DD}"/>
                </a:ext>
              </a:extLst>
            </p:cNvPr>
            <p:cNvSpPr/>
            <p:nvPr/>
          </p:nvSpPr>
          <p:spPr>
            <a:xfrm>
              <a:off x="2002300" y="2032551"/>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56" name="Google Shape;1420;p6">
              <a:extLst>
                <a:ext uri="{FF2B5EF4-FFF2-40B4-BE49-F238E27FC236}">
                  <a16:creationId xmlns:a16="http://schemas.microsoft.com/office/drawing/2014/main" id="{30539A8E-A7FC-8E6F-D887-8A840293749A}"/>
                </a:ext>
              </a:extLst>
            </p:cNvPr>
            <p:cNvSpPr/>
            <p:nvPr/>
          </p:nvSpPr>
          <p:spPr>
            <a:xfrm>
              <a:off x="2002300" y="2193916"/>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57" name="Google Shape;1421;p6">
              <a:extLst>
                <a:ext uri="{FF2B5EF4-FFF2-40B4-BE49-F238E27FC236}">
                  <a16:creationId xmlns:a16="http://schemas.microsoft.com/office/drawing/2014/main" id="{0D001A3F-13EB-B251-9104-0D18652A5812}"/>
                </a:ext>
              </a:extLst>
            </p:cNvPr>
            <p:cNvSpPr/>
            <p:nvPr/>
          </p:nvSpPr>
          <p:spPr>
            <a:xfrm>
              <a:off x="2002300" y="2355281"/>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58" name="Google Shape;1422;p6">
              <a:extLst>
                <a:ext uri="{FF2B5EF4-FFF2-40B4-BE49-F238E27FC236}">
                  <a16:creationId xmlns:a16="http://schemas.microsoft.com/office/drawing/2014/main" id="{481C0E73-03BC-E28A-3246-41E4C32A3F5A}"/>
                </a:ext>
              </a:extLst>
            </p:cNvPr>
            <p:cNvSpPr/>
            <p:nvPr/>
          </p:nvSpPr>
          <p:spPr>
            <a:xfrm>
              <a:off x="2154700" y="96175"/>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59" name="Google Shape;1423;p6">
              <a:extLst>
                <a:ext uri="{FF2B5EF4-FFF2-40B4-BE49-F238E27FC236}">
                  <a16:creationId xmlns:a16="http://schemas.microsoft.com/office/drawing/2014/main" id="{2858DBBB-54A8-1D28-9844-06210F9D06E0}"/>
                </a:ext>
              </a:extLst>
            </p:cNvPr>
            <p:cNvSpPr/>
            <p:nvPr/>
          </p:nvSpPr>
          <p:spPr>
            <a:xfrm>
              <a:off x="2154700" y="257540"/>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60" name="Google Shape;1424;p6">
              <a:extLst>
                <a:ext uri="{FF2B5EF4-FFF2-40B4-BE49-F238E27FC236}">
                  <a16:creationId xmlns:a16="http://schemas.microsoft.com/office/drawing/2014/main" id="{B97DC9A5-7425-3A54-DF83-FF0DF696D91B}"/>
                </a:ext>
              </a:extLst>
            </p:cNvPr>
            <p:cNvSpPr/>
            <p:nvPr/>
          </p:nvSpPr>
          <p:spPr>
            <a:xfrm>
              <a:off x="2154700" y="418904"/>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61" name="Google Shape;1425;p6">
              <a:extLst>
                <a:ext uri="{FF2B5EF4-FFF2-40B4-BE49-F238E27FC236}">
                  <a16:creationId xmlns:a16="http://schemas.microsoft.com/office/drawing/2014/main" id="{A0D1AB29-AE37-54A4-EB4A-4B09E94CCD4B}"/>
                </a:ext>
              </a:extLst>
            </p:cNvPr>
            <p:cNvSpPr/>
            <p:nvPr/>
          </p:nvSpPr>
          <p:spPr>
            <a:xfrm>
              <a:off x="2154700" y="580269"/>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62" name="Google Shape;1426;p6">
              <a:extLst>
                <a:ext uri="{FF2B5EF4-FFF2-40B4-BE49-F238E27FC236}">
                  <a16:creationId xmlns:a16="http://schemas.microsoft.com/office/drawing/2014/main" id="{E21C26E3-0919-102A-3FB8-B2D4EDC5C488}"/>
                </a:ext>
              </a:extLst>
            </p:cNvPr>
            <p:cNvSpPr/>
            <p:nvPr/>
          </p:nvSpPr>
          <p:spPr>
            <a:xfrm>
              <a:off x="2154700" y="741634"/>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63" name="Google Shape;1427;p6">
              <a:extLst>
                <a:ext uri="{FF2B5EF4-FFF2-40B4-BE49-F238E27FC236}">
                  <a16:creationId xmlns:a16="http://schemas.microsoft.com/office/drawing/2014/main" id="{43F9A4CE-64B0-18C1-B62F-C11A4A221742}"/>
                </a:ext>
              </a:extLst>
            </p:cNvPr>
            <p:cNvSpPr/>
            <p:nvPr/>
          </p:nvSpPr>
          <p:spPr>
            <a:xfrm>
              <a:off x="2154700" y="902999"/>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64" name="Google Shape;1428;p6">
              <a:extLst>
                <a:ext uri="{FF2B5EF4-FFF2-40B4-BE49-F238E27FC236}">
                  <a16:creationId xmlns:a16="http://schemas.microsoft.com/office/drawing/2014/main" id="{8FE6F1A9-4E36-F772-9616-704D4CFCE15C}"/>
                </a:ext>
              </a:extLst>
            </p:cNvPr>
            <p:cNvSpPr/>
            <p:nvPr/>
          </p:nvSpPr>
          <p:spPr>
            <a:xfrm>
              <a:off x="2154700" y="1064363"/>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65" name="Google Shape;1429;p6">
              <a:extLst>
                <a:ext uri="{FF2B5EF4-FFF2-40B4-BE49-F238E27FC236}">
                  <a16:creationId xmlns:a16="http://schemas.microsoft.com/office/drawing/2014/main" id="{86D62D38-8359-1C21-EF3A-CD271BFA8015}"/>
                </a:ext>
              </a:extLst>
            </p:cNvPr>
            <p:cNvSpPr/>
            <p:nvPr/>
          </p:nvSpPr>
          <p:spPr>
            <a:xfrm>
              <a:off x="2154700" y="1225728"/>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66" name="Google Shape;1430;p6">
              <a:extLst>
                <a:ext uri="{FF2B5EF4-FFF2-40B4-BE49-F238E27FC236}">
                  <a16:creationId xmlns:a16="http://schemas.microsoft.com/office/drawing/2014/main" id="{E5B07FC4-CE59-A07A-3CC8-9A9DB159079A}"/>
                </a:ext>
              </a:extLst>
            </p:cNvPr>
            <p:cNvSpPr/>
            <p:nvPr/>
          </p:nvSpPr>
          <p:spPr>
            <a:xfrm>
              <a:off x="2154700" y="1387093"/>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67" name="Google Shape;1431;p6">
              <a:extLst>
                <a:ext uri="{FF2B5EF4-FFF2-40B4-BE49-F238E27FC236}">
                  <a16:creationId xmlns:a16="http://schemas.microsoft.com/office/drawing/2014/main" id="{15B9729E-7573-540C-17B7-EF09F2F25265}"/>
                </a:ext>
              </a:extLst>
            </p:cNvPr>
            <p:cNvSpPr/>
            <p:nvPr/>
          </p:nvSpPr>
          <p:spPr>
            <a:xfrm>
              <a:off x="2154700" y="1548457"/>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68" name="Google Shape;1432;p6">
              <a:extLst>
                <a:ext uri="{FF2B5EF4-FFF2-40B4-BE49-F238E27FC236}">
                  <a16:creationId xmlns:a16="http://schemas.microsoft.com/office/drawing/2014/main" id="{C30422D4-2297-9A63-11F7-9766DDADC8EC}"/>
                </a:ext>
              </a:extLst>
            </p:cNvPr>
            <p:cNvSpPr/>
            <p:nvPr/>
          </p:nvSpPr>
          <p:spPr>
            <a:xfrm>
              <a:off x="2154700" y="1709822"/>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69" name="Google Shape;1433;p6">
              <a:extLst>
                <a:ext uri="{FF2B5EF4-FFF2-40B4-BE49-F238E27FC236}">
                  <a16:creationId xmlns:a16="http://schemas.microsoft.com/office/drawing/2014/main" id="{C56481BC-FD02-04FB-4DA3-F7B4E2ED6E2C}"/>
                </a:ext>
              </a:extLst>
            </p:cNvPr>
            <p:cNvSpPr/>
            <p:nvPr/>
          </p:nvSpPr>
          <p:spPr>
            <a:xfrm>
              <a:off x="2154700" y="1871187"/>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70" name="Google Shape;1434;p6">
              <a:extLst>
                <a:ext uri="{FF2B5EF4-FFF2-40B4-BE49-F238E27FC236}">
                  <a16:creationId xmlns:a16="http://schemas.microsoft.com/office/drawing/2014/main" id="{31111BBC-CA53-569B-2522-E3A9A9D77A7C}"/>
                </a:ext>
              </a:extLst>
            </p:cNvPr>
            <p:cNvSpPr/>
            <p:nvPr/>
          </p:nvSpPr>
          <p:spPr>
            <a:xfrm>
              <a:off x="2154700" y="2032551"/>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71" name="Google Shape;1435;p6">
              <a:extLst>
                <a:ext uri="{FF2B5EF4-FFF2-40B4-BE49-F238E27FC236}">
                  <a16:creationId xmlns:a16="http://schemas.microsoft.com/office/drawing/2014/main" id="{A3FF065C-D59F-2937-37CA-99C1C67D5873}"/>
                </a:ext>
              </a:extLst>
            </p:cNvPr>
            <p:cNvSpPr/>
            <p:nvPr/>
          </p:nvSpPr>
          <p:spPr>
            <a:xfrm>
              <a:off x="2154700" y="2193916"/>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72" name="Google Shape;1436;p6">
              <a:extLst>
                <a:ext uri="{FF2B5EF4-FFF2-40B4-BE49-F238E27FC236}">
                  <a16:creationId xmlns:a16="http://schemas.microsoft.com/office/drawing/2014/main" id="{2D0EDE4C-E065-20ED-52FF-3CAA9227A12F}"/>
                </a:ext>
              </a:extLst>
            </p:cNvPr>
            <p:cNvSpPr/>
            <p:nvPr/>
          </p:nvSpPr>
          <p:spPr>
            <a:xfrm>
              <a:off x="2154700" y="2355281"/>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73" name="Google Shape;1437;p6">
              <a:extLst>
                <a:ext uri="{FF2B5EF4-FFF2-40B4-BE49-F238E27FC236}">
                  <a16:creationId xmlns:a16="http://schemas.microsoft.com/office/drawing/2014/main" id="{CC3C9540-EE2E-AE22-3060-F453D963FAC8}"/>
                </a:ext>
              </a:extLst>
            </p:cNvPr>
            <p:cNvSpPr/>
            <p:nvPr/>
          </p:nvSpPr>
          <p:spPr>
            <a:xfrm>
              <a:off x="2307100" y="96175"/>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74" name="Google Shape;1438;p6">
              <a:extLst>
                <a:ext uri="{FF2B5EF4-FFF2-40B4-BE49-F238E27FC236}">
                  <a16:creationId xmlns:a16="http://schemas.microsoft.com/office/drawing/2014/main" id="{7C9E1986-8BBB-0233-CC79-8A800EA11658}"/>
                </a:ext>
              </a:extLst>
            </p:cNvPr>
            <p:cNvSpPr/>
            <p:nvPr/>
          </p:nvSpPr>
          <p:spPr>
            <a:xfrm>
              <a:off x="2307100" y="257540"/>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75" name="Google Shape;1439;p6">
              <a:extLst>
                <a:ext uri="{FF2B5EF4-FFF2-40B4-BE49-F238E27FC236}">
                  <a16:creationId xmlns:a16="http://schemas.microsoft.com/office/drawing/2014/main" id="{89D2A55D-04B7-B19A-0DCC-B5FAE29248A5}"/>
                </a:ext>
              </a:extLst>
            </p:cNvPr>
            <p:cNvSpPr/>
            <p:nvPr/>
          </p:nvSpPr>
          <p:spPr>
            <a:xfrm>
              <a:off x="2307100" y="418904"/>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76" name="Google Shape;1440;p6">
              <a:extLst>
                <a:ext uri="{FF2B5EF4-FFF2-40B4-BE49-F238E27FC236}">
                  <a16:creationId xmlns:a16="http://schemas.microsoft.com/office/drawing/2014/main" id="{51B4E024-5F68-6CA7-56DB-00E96D1F9F32}"/>
                </a:ext>
              </a:extLst>
            </p:cNvPr>
            <p:cNvSpPr/>
            <p:nvPr/>
          </p:nvSpPr>
          <p:spPr>
            <a:xfrm>
              <a:off x="2307100" y="580269"/>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77" name="Google Shape;1441;p6">
              <a:extLst>
                <a:ext uri="{FF2B5EF4-FFF2-40B4-BE49-F238E27FC236}">
                  <a16:creationId xmlns:a16="http://schemas.microsoft.com/office/drawing/2014/main" id="{8AACBE56-76E9-FB31-980A-FD8E96C8E517}"/>
                </a:ext>
              </a:extLst>
            </p:cNvPr>
            <p:cNvSpPr/>
            <p:nvPr/>
          </p:nvSpPr>
          <p:spPr>
            <a:xfrm>
              <a:off x="2307100" y="741634"/>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78" name="Google Shape;1442;p6">
              <a:extLst>
                <a:ext uri="{FF2B5EF4-FFF2-40B4-BE49-F238E27FC236}">
                  <a16:creationId xmlns:a16="http://schemas.microsoft.com/office/drawing/2014/main" id="{973DABF6-6BC0-8ED0-A31B-00F342FA1468}"/>
                </a:ext>
              </a:extLst>
            </p:cNvPr>
            <p:cNvSpPr/>
            <p:nvPr/>
          </p:nvSpPr>
          <p:spPr>
            <a:xfrm>
              <a:off x="2307100" y="902999"/>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79" name="Google Shape;1443;p6">
              <a:extLst>
                <a:ext uri="{FF2B5EF4-FFF2-40B4-BE49-F238E27FC236}">
                  <a16:creationId xmlns:a16="http://schemas.microsoft.com/office/drawing/2014/main" id="{5DCC47F0-F45B-BC94-C072-C57434C008E8}"/>
                </a:ext>
              </a:extLst>
            </p:cNvPr>
            <p:cNvSpPr/>
            <p:nvPr/>
          </p:nvSpPr>
          <p:spPr>
            <a:xfrm>
              <a:off x="2307100" y="1064363"/>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80" name="Google Shape;1444;p6">
              <a:extLst>
                <a:ext uri="{FF2B5EF4-FFF2-40B4-BE49-F238E27FC236}">
                  <a16:creationId xmlns:a16="http://schemas.microsoft.com/office/drawing/2014/main" id="{59A7CD8E-851F-8DBA-2CEE-B1524B997665}"/>
                </a:ext>
              </a:extLst>
            </p:cNvPr>
            <p:cNvSpPr/>
            <p:nvPr/>
          </p:nvSpPr>
          <p:spPr>
            <a:xfrm>
              <a:off x="2307100" y="1225728"/>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81" name="Google Shape;1445;p6">
              <a:extLst>
                <a:ext uri="{FF2B5EF4-FFF2-40B4-BE49-F238E27FC236}">
                  <a16:creationId xmlns:a16="http://schemas.microsoft.com/office/drawing/2014/main" id="{4A862A01-8DF3-2A19-A6D6-D3E0C7897B73}"/>
                </a:ext>
              </a:extLst>
            </p:cNvPr>
            <p:cNvSpPr/>
            <p:nvPr/>
          </p:nvSpPr>
          <p:spPr>
            <a:xfrm>
              <a:off x="2307100" y="1387093"/>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82" name="Google Shape;1446;p6">
              <a:extLst>
                <a:ext uri="{FF2B5EF4-FFF2-40B4-BE49-F238E27FC236}">
                  <a16:creationId xmlns:a16="http://schemas.microsoft.com/office/drawing/2014/main" id="{6E528E14-6648-1148-AB6A-472444E98685}"/>
                </a:ext>
              </a:extLst>
            </p:cNvPr>
            <p:cNvSpPr/>
            <p:nvPr/>
          </p:nvSpPr>
          <p:spPr>
            <a:xfrm>
              <a:off x="2307100" y="1548457"/>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83" name="Google Shape;1447;p6">
              <a:extLst>
                <a:ext uri="{FF2B5EF4-FFF2-40B4-BE49-F238E27FC236}">
                  <a16:creationId xmlns:a16="http://schemas.microsoft.com/office/drawing/2014/main" id="{6D81323B-8664-55E7-2E9C-5BA4BDF7E098}"/>
                </a:ext>
              </a:extLst>
            </p:cNvPr>
            <p:cNvSpPr/>
            <p:nvPr/>
          </p:nvSpPr>
          <p:spPr>
            <a:xfrm>
              <a:off x="2307100" y="1709822"/>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84" name="Google Shape;1448;p6">
              <a:extLst>
                <a:ext uri="{FF2B5EF4-FFF2-40B4-BE49-F238E27FC236}">
                  <a16:creationId xmlns:a16="http://schemas.microsoft.com/office/drawing/2014/main" id="{38D43555-6728-8934-A9FD-8CD83348FB2D}"/>
                </a:ext>
              </a:extLst>
            </p:cNvPr>
            <p:cNvSpPr/>
            <p:nvPr/>
          </p:nvSpPr>
          <p:spPr>
            <a:xfrm>
              <a:off x="2307100" y="1871187"/>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85" name="Google Shape;1449;p6">
              <a:extLst>
                <a:ext uri="{FF2B5EF4-FFF2-40B4-BE49-F238E27FC236}">
                  <a16:creationId xmlns:a16="http://schemas.microsoft.com/office/drawing/2014/main" id="{C47CFB60-ABF7-19EC-B5DD-689F082322D3}"/>
                </a:ext>
              </a:extLst>
            </p:cNvPr>
            <p:cNvSpPr/>
            <p:nvPr/>
          </p:nvSpPr>
          <p:spPr>
            <a:xfrm>
              <a:off x="2307100" y="2032551"/>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86" name="Google Shape;1450;p6">
              <a:extLst>
                <a:ext uri="{FF2B5EF4-FFF2-40B4-BE49-F238E27FC236}">
                  <a16:creationId xmlns:a16="http://schemas.microsoft.com/office/drawing/2014/main" id="{D0754CC4-A5A9-B81C-8706-3B1AD257F1BE}"/>
                </a:ext>
              </a:extLst>
            </p:cNvPr>
            <p:cNvSpPr/>
            <p:nvPr/>
          </p:nvSpPr>
          <p:spPr>
            <a:xfrm>
              <a:off x="2307100" y="2193916"/>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87" name="Google Shape;1451;p6">
              <a:extLst>
                <a:ext uri="{FF2B5EF4-FFF2-40B4-BE49-F238E27FC236}">
                  <a16:creationId xmlns:a16="http://schemas.microsoft.com/office/drawing/2014/main" id="{A5473609-165D-17DE-FA63-63EFD70819D8}"/>
                </a:ext>
              </a:extLst>
            </p:cNvPr>
            <p:cNvSpPr/>
            <p:nvPr/>
          </p:nvSpPr>
          <p:spPr>
            <a:xfrm>
              <a:off x="2307100" y="2355281"/>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88" name="Google Shape;1452;p6">
              <a:extLst>
                <a:ext uri="{FF2B5EF4-FFF2-40B4-BE49-F238E27FC236}">
                  <a16:creationId xmlns:a16="http://schemas.microsoft.com/office/drawing/2014/main" id="{40E6F839-0AF8-DE0D-2B44-4BA1CC96907E}"/>
                </a:ext>
              </a:extLst>
            </p:cNvPr>
            <p:cNvSpPr/>
            <p:nvPr/>
          </p:nvSpPr>
          <p:spPr>
            <a:xfrm>
              <a:off x="2459500" y="96175"/>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89" name="Google Shape;1453;p6">
              <a:extLst>
                <a:ext uri="{FF2B5EF4-FFF2-40B4-BE49-F238E27FC236}">
                  <a16:creationId xmlns:a16="http://schemas.microsoft.com/office/drawing/2014/main" id="{64D4B2E5-CD02-439C-6073-D5075F733376}"/>
                </a:ext>
              </a:extLst>
            </p:cNvPr>
            <p:cNvSpPr/>
            <p:nvPr/>
          </p:nvSpPr>
          <p:spPr>
            <a:xfrm>
              <a:off x="2459500" y="257540"/>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90" name="Google Shape;1454;p6">
              <a:extLst>
                <a:ext uri="{FF2B5EF4-FFF2-40B4-BE49-F238E27FC236}">
                  <a16:creationId xmlns:a16="http://schemas.microsoft.com/office/drawing/2014/main" id="{CE19A2F9-8419-29C8-BCDB-6B3974862313}"/>
                </a:ext>
              </a:extLst>
            </p:cNvPr>
            <p:cNvSpPr/>
            <p:nvPr/>
          </p:nvSpPr>
          <p:spPr>
            <a:xfrm>
              <a:off x="2459500" y="418904"/>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91" name="Google Shape;1455;p6">
              <a:extLst>
                <a:ext uri="{FF2B5EF4-FFF2-40B4-BE49-F238E27FC236}">
                  <a16:creationId xmlns:a16="http://schemas.microsoft.com/office/drawing/2014/main" id="{52E57D29-7C8A-04A8-A91D-C08F727BB3BF}"/>
                </a:ext>
              </a:extLst>
            </p:cNvPr>
            <p:cNvSpPr/>
            <p:nvPr/>
          </p:nvSpPr>
          <p:spPr>
            <a:xfrm>
              <a:off x="2459500" y="580269"/>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92" name="Google Shape;1456;p6">
              <a:extLst>
                <a:ext uri="{FF2B5EF4-FFF2-40B4-BE49-F238E27FC236}">
                  <a16:creationId xmlns:a16="http://schemas.microsoft.com/office/drawing/2014/main" id="{F15E814D-C05B-1828-918A-07322FF432D4}"/>
                </a:ext>
              </a:extLst>
            </p:cNvPr>
            <p:cNvSpPr/>
            <p:nvPr/>
          </p:nvSpPr>
          <p:spPr>
            <a:xfrm>
              <a:off x="2459500" y="741634"/>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93" name="Google Shape;1457;p6">
              <a:extLst>
                <a:ext uri="{FF2B5EF4-FFF2-40B4-BE49-F238E27FC236}">
                  <a16:creationId xmlns:a16="http://schemas.microsoft.com/office/drawing/2014/main" id="{AD9B39CD-827C-0009-3F00-A576C50CB5A2}"/>
                </a:ext>
              </a:extLst>
            </p:cNvPr>
            <p:cNvSpPr/>
            <p:nvPr/>
          </p:nvSpPr>
          <p:spPr>
            <a:xfrm>
              <a:off x="2459500" y="902999"/>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94" name="Google Shape;1458;p6">
              <a:extLst>
                <a:ext uri="{FF2B5EF4-FFF2-40B4-BE49-F238E27FC236}">
                  <a16:creationId xmlns:a16="http://schemas.microsoft.com/office/drawing/2014/main" id="{45A46577-20D2-0397-12B8-55D9AABFF624}"/>
                </a:ext>
              </a:extLst>
            </p:cNvPr>
            <p:cNvSpPr/>
            <p:nvPr/>
          </p:nvSpPr>
          <p:spPr>
            <a:xfrm>
              <a:off x="2459500" y="1064363"/>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95" name="Google Shape;1459;p6">
              <a:extLst>
                <a:ext uri="{FF2B5EF4-FFF2-40B4-BE49-F238E27FC236}">
                  <a16:creationId xmlns:a16="http://schemas.microsoft.com/office/drawing/2014/main" id="{C7E422E4-839F-FAA9-4303-6ABBBB24216D}"/>
                </a:ext>
              </a:extLst>
            </p:cNvPr>
            <p:cNvSpPr/>
            <p:nvPr/>
          </p:nvSpPr>
          <p:spPr>
            <a:xfrm>
              <a:off x="2459500" y="1225728"/>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96" name="Google Shape;1460;p6">
              <a:extLst>
                <a:ext uri="{FF2B5EF4-FFF2-40B4-BE49-F238E27FC236}">
                  <a16:creationId xmlns:a16="http://schemas.microsoft.com/office/drawing/2014/main" id="{ADC50037-A105-66CC-6BE0-7FE74EC4BC24}"/>
                </a:ext>
              </a:extLst>
            </p:cNvPr>
            <p:cNvSpPr/>
            <p:nvPr/>
          </p:nvSpPr>
          <p:spPr>
            <a:xfrm>
              <a:off x="2459500" y="1387093"/>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97" name="Google Shape;1461;p6">
              <a:extLst>
                <a:ext uri="{FF2B5EF4-FFF2-40B4-BE49-F238E27FC236}">
                  <a16:creationId xmlns:a16="http://schemas.microsoft.com/office/drawing/2014/main" id="{E16A5805-6766-FC7A-01ED-1E9DE8DE7D20}"/>
                </a:ext>
              </a:extLst>
            </p:cNvPr>
            <p:cNvSpPr/>
            <p:nvPr/>
          </p:nvSpPr>
          <p:spPr>
            <a:xfrm>
              <a:off x="2459500" y="1548457"/>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98" name="Google Shape;1462;p6">
              <a:extLst>
                <a:ext uri="{FF2B5EF4-FFF2-40B4-BE49-F238E27FC236}">
                  <a16:creationId xmlns:a16="http://schemas.microsoft.com/office/drawing/2014/main" id="{F65C445A-4A80-1DFF-E9A0-A4FAC4259ABE}"/>
                </a:ext>
              </a:extLst>
            </p:cNvPr>
            <p:cNvSpPr/>
            <p:nvPr/>
          </p:nvSpPr>
          <p:spPr>
            <a:xfrm>
              <a:off x="2459500" y="1709822"/>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99" name="Google Shape;1463;p6">
              <a:extLst>
                <a:ext uri="{FF2B5EF4-FFF2-40B4-BE49-F238E27FC236}">
                  <a16:creationId xmlns:a16="http://schemas.microsoft.com/office/drawing/2014/main" id="{B7613D21-9336-6440-F86E-BBE247D34B3A}"/>
                </a:ext>
              </a:extLst>
            </p:cNvPr>
            <p:cNvSpPr/>
            <p:nvPr/>
          </p:nvSpPr>
          <p:spPr>
            <a:xfrm>
              <a:off x="2459500" y="1871187"/>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200" name="Google Shape;1464;p6">
              <a:extLst>
                <a:ext uri="{FF2B5EF4-FFF2-40B4-BE49-F238E27FC236}">
                  <a16:creationId xmlns:a16="http://schemas.microsoft.com/office/drawing/2014/main" id="{94B20B63-B0A3-7A6A-7DC6-7F56C5892D24}"/>
                </a:ext>
              </a:extLst>
            </p:cNvPr>
            <p:cNvSpPr/>
            <p:nvPr/>
          </p:nvSpPr>
          <p:spPr>
            <a:xfrm>
              <a:off x="2459500" y="2032551"/>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201" name="Google Shape;1465;p6">
              <a:extLst>
                <a:ext uri="{FF2B5EF4-FFF2-40B4-BE49-F238E27FC236}">
                  <a16:creationId xmlns:a16="http://schemas.microsoft.com/office/drawing/2014/main" id="{2FE72980-569D-588D-4C21-8914C985C579}"/>
                </a:ext>
              </a:extLst>
            </p:cNvPr>
            <p:cNvSpPr/>
            <p:nvPr/>
          </p:nvSpPr>
          <p:spPr>
            <a:xfrm>
              <a:off x="2459500" y="2193916"/>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202" name="Google Shape;1466;p6">
              <a:extLst>
                <a:ext uri="{FF2B5EF4-FFF2-40B4-BE49-F238E27FC236}">
                  <a16:creationId xmlns:a16="http://schemas.microsoft.com/office/drawing/2014/main" id="{EC9B4973-6435-0D3F-445E-825815569CF2}"/>
                </a:ext>
              </a:extLst>
            </p:cNvPr>
            <p:cNvSpPr/>
            <p:nvPr/>
          </p:nvSpPr>
          <p:spPr>
            <a:xfrm>
              <a:off x="2459500" y="2355281"/>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203" name="Google Shape;1467;p6">
              <a:extLst>
                <a:ext uri="{FF2B5EF4-FFF2-40B4-BE49-F238E27FC236}">
                  <a16:creationId xmlns:a16="http://schemas.microsoft.com/office/drawing/2014/main" id="{7CD4E4C7-F5A1-D113-8CAF-B10FE262EACD}"/>
                </a:ext>
              </a:extLst>
            </p:cNvPr>
            <p:cNvSpPr/>
            <p:nvPr/>
          </p:nvSpPr>
          <p:spPr>
            <a:xfrm>
              <a:off x="2611900" y="96175"/>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204" name="Google Shape;1468;p6">
              <a:extLst>
                <a:ext uri="{FF2B5EF4-FFF2-40B4-BE49-F238E27FC236}">
                  <a16:creationId xmlns:a16="http://schemas.microsoft.com/office/drawing/2014/main" id="{F8E2AE48-2A50-227D-D2CD-566149BD0F72}"/>
                </a:ext>
              </a:extLst>
            </p:cNvPr>
            <p:cNvSpPr/>
            <p:nvPr/>
          </p:nvSpPr>
          <p:spPr>
            <a:xfrm>
              <a:off x="2611900" y="257540"/>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205" name="Google Shape;1469;p6">
              <a:extLst>
                <a:ext uri="{FF2B5EF4-FFF2-40B4-BE49-F238E27FC236}">
                  <a16:creationId xmlns:a16="http://schemas.microsoft.com/office/drawing/2014/main" id="{9F24EA3C-129A-F0E8-2AA7-0C45A3C2778B}"/>
                </a:ext>
              </a:extLst>
            </p:cNvPr>
            <p:cNvSpPr/>
            <p:nvPr/>
          </p:nvSpPr>
          <p:spPr>
            <a:xfrm>
              <a:off x="2611900" y="418904"/>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206" name="Google Shape;1470;p6">
              <a:extLst>
                <a:ext uri="{FF2B5EF4-FFF2-40B4-BE49-F238E27FC236}">
                  <a16:creationId xmlns:a16="http://schemas.microsoft.com/office/drawing/2014/main" id="{77DB7CC8-1512-D471-38A3-8EA3135BBFF6}"/>
                </a:ext>
              </a:extLst>
            </p:cNvPr>
            <p:cNvSpPr/>
            <p:nvPr/>
          </p:nvSpPr>
          <p:spPr>
            <a:xfrm>
              <a:off x="2611900" y="580269"/>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207" name="Google Shape;1471;p6">
              <a:extLst>
                <a:ext uri="{FF2B5EF4-FFF2-40B4-BE49-F238E27FC236}">
                  <a16:creationId xmlns:a16="http://schemas.microsoft.com/office/drawing/2014/main" id="{D3B6F6A3-12A3-A118-7AA8-6CB68B1E0BA8}"/>
                </a:ext>
              </a:extLst>
            </p:cNvPr>
            <p:cNvSpPr/>
            <p:nvPr/>
          </p:nvSpPr>
          <p:spPr>
            <a:xfrm>
              <a:off x="2611900" y="741634"/>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208" name="Google Shape;1472;p6">
              <a:extLst>
                <a:ext uri="{FF2B5EF4-FFF2-40B4-BE49-F238E27FC236}">
                  <a16:creationId xmlns:a16="http://schemas.microsoft.com/office/drawing/2014/main" id="{4E7C3BA8-1E6E-6AD4-3681-BDA93B6A4807}"/>
                </a:ext>
              </a:extLst>
            </p:cNvPr>
            <p:cNvSpPr/>
            <p:nvPr/>
          </p:nvSpPr>
          <p:spPr>
            <a:xfrm>
              <a:off x="2611900" y="902999"/>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209" name="Google Shape;1473;p6">
              <a:extLst>
                <a:ext uri="{FF2B5EF4-FFF2-40B4-BE49-F238E27FC236}">
                  <a16:creationId xmlns:a16="http://schemas.microsoft.com/office/drawing/2014/main" id="{39B32CD3-6C8B-3C43-0A5F-37CAEB293639}"/>
                </a:ext>
              </a:extLst>
            </p:cNvPr>
            <p:cNvSpPr/>
            <p:nvPr/>
          </p:nvSpPr>
          <p:spPr>
            <a:xfrm>
              <a:off x="2611900" y="1064363"/>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210" name="Google Shape;1474;p6">
              <a:extLst>
                <a:ext uri="{FF2B5EF4-FFF2-40B4-BE49-F238E27FC236}">
                  <a16:creationId xmlns:a16="http://schemas.microsoft.com/office/drawing/2014/main" id="{B4FA23DB-D9C1-F5AC-6330-0EF6601D976A}"/>
                </a:ext>
              </a:extLst>
            </p:cNvPr>
            <p:cNvSpPr/>
            <p:nvPr/>
          </p:nvSpPr>
          <p:spPr>
            <a:xfrm>
              <a:off x="2611900" y="1225728"/>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211" name="Google Shape;1475;p6">
              <a:extLst>
                <a:ext uri="{FF2B5EF4-FFF2-40B4-BE49-F238E27FC236}">
                  <a16:creationId xmlns:a16="http://schemas.microsoft.com/office/drawing/2014/main" id="{CBFA1A5A-05A5-C90E-DD65-AA148D839417}"/>
                </a:ext>
              </a:extLst>
            </p:cNvPr>
            <p:cNvSpPr/>
            <p:nvPr/>
          </p:nvSpPr>
          <p:spPr>
            <a:xfrm>
              <a:off x="2611900" y="1387093"/>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212" name="Google Shape;1476;p6">
              <a:extLst>
                <a:ext uri="{FF2B5EF4-FFF2-40B4-BE49-F238E27FC236}">
                  <a16:creationId xmlns:a16="http://schemas.microsoft.com/office/drawing/2014/main" id="{5C1821E8-AF99-F7E3-6D43-D85604742BA3}"/>
                </a:ext>
              </a:extLst>
            </p:cNvPr>
            <p:cNvSpPr/>
            <p:nvPr/>
          </p:nvSpPr>
          <p:spPr>
            <a:xfrm>
              <a:off x="2611900" y="1548457"/>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213" name="Google Shape;1477;p6">
              <a:extLst>
                <a:ext uri="{FF2B5EF4-FFF2-40B4-BE49-F238E27FC236}">
                  <a16:creationId xmlns:a16="http://schemas.microsoft.com/office/drawing/2014/main" id="{D30C8927-3EA1-5000-08FF-D52479AD739B}"/>
                </a:ext>
              </a:extLst>
            </p:cNvPr>
            <p:cNvSpPr/>
            <p:nvPr/>
          </p:nvSpPr>
          <p:spPr>
            <a:xfrm>
              <a:off x="2611900" y="1709822"/>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214" name="Google Shape;1478;p6">
              <a:extLst>
                <a:ext uri="{FF2B5EF4-FFF2-40B4-BE49-F238E27FC236}">
                  <a16:creationId xmlns:a16="http://schemas.microsoft.com/office/drawing/2014/main" id="{9F6C6248-BBBE-D5B5-594E-223AC80085AF}"/>
                </a:ext>
              </a:extLst>
            </p:cNvPr>
            <p:cNvSpPr/>
            <p:nvPr/>
          </p:nvSpPr>
          <p:spPr>
            <a:xfrm>
              <a:off x="2611900" y="1871187"/>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215" name="Google Shape;1479;p6">
              <a:extLst>
                <a:ext uri="{FF2B5EF4-FFF2-40B4-BE49-F238E27FC236}">
                  <a16:creationId xmlns:a16="http://schemas.microsoft.com/office/drawing/2014/main" id="{F30E8FEF-9442-0554-AE4D-98AE125F47F2}"/>
                </a:ext>
              </a:extLst>
            </p:cNvPr>
            <p:cNvSpPr/>
            <p:nvPr/>
          </p:nvSpPr>
          <p:spPr>
            <a:xfrm>
              <a:off x="2611900" y="2032551"/>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216" name="Google Shape;1480;p6">
              <a:extLst>
                <a:ext uri="{FF2B5EF4-FFF2-40B4-BE49-F238E27FC236}">
                  <a16:creationId xmlns:a16="http://schemas.microsoft.com/office/drawing/2014/main" id="{C4B7114E-9EC6-AC79-4F74-0DA97E36E5EE}"/>
                </a:ext>
              </a:extLst>
            </p:cNvPr>
            <p:cNvSpPr/>
            <p:nvPr/>
          </p:nvSpPr>
          <p:spPr>
            <a:xfrm>
              <a:off x="2611900" y="2193916"/>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217" name="Google Shape;1481;p6">
              <a:extLst>
                <a:ext uri="{FF2B5EF4-FFF2-40B4-BE49-F238E27FC236}">
                  <a16:creationId xmlns:a16="http://schemas.microsoft.com/office/drawing/2014/main" id="{EE20F203-2886-EFF4-3C3D-17653B14EDBC}"/>
                </a:ext>
              </a:extLst>
            </p:cNvPr>
            <p:cNvSpPr/>
            <p:nvPr/>
          </p:nvSpPr>
          <p:spPr>
            <a:xfrm>
              <a:off x="2611900" y="2355281"/>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2" name="Rectangle 21">
            <a:extLst>
              <a:ext uri="{FF2B5EF4-FFF2-40B4-BE49-F238E27FC236}">
                <a16:creationId xmlns:a16="http://schemas.microsoft.com/office/drawing/2014/main" id="{29F67B83-58DC-771B-ADD9-058F42BC402F}"/>
              </a:ext>
            </a:extLst>
          </p:cNvPr>
          <p:cNvSpPr/>
          <p:nvPr/>
        </p:nvSpPr>
        <p:spPr>
          <a:xfrm>
            <a:off x="0" y="0"/>
            <a:ext cx="3918456" cy="6858000"/>
          </a:xfrm>
          <a:prstGeom prst="rect">
            <a:avLst/>
          </a:prstGeom>
          <a:gradFill>
            <a:gsLst>
              <a:gs pos="82000">
                <a:srgbClr val="EAF6FB"/>
              </a:gs>
              <a:gs pos="38000">
                <a:schemeClr val="bg1"/>
              </a:gs>
            </a:gsLst>
            <a:lin ang="4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2489" b="0" i="0" u="none" strike="noStrike" kern="1200" cap="none" spc="0" normalizeH="0" baseline="0" noProof="0">
              <a:ln>
                <a:noFill/>
              </a:ln>
              <a:solidFill>
                <a:srgbClr val="FFFFFF"/>
              </a:solidFill>
              <a:effectLst/>
              <a:uLnTx/>
              <a:uFillTx/>
              <a:latin typeface="Montserrat Light" panose="02020603050405020304"/>
              <a:ea typeface="+mn-ea"/>
              <a:cs typeface="+mn-cs"/>
            </a:endParaRPr>
          </a:p>
        </p:txBody>
      </p:sp>
      <p:sp>
        <p:nvSpPr>
          <p:cNvPr id="23" name="Text Placeholder 5">
            <a:extLst>
              <a:ext uri="{FF2B5EF4-FFF2-40B4-BE49-F238E27FC236}">
                <a16:creationId xmlns:a16="http://schemas.microsoft.com/office/drawing/2014/main" id="{F52B913D-0FC8-58C5-0835-842191A63842}"/>
              </a:ext>
            </a:extLst>
          </p:cNvPr>
          <p:cNvSpPr txBox="1">
            <a:spLocks/>
          </p:cNvSpPr>
          <p:nvPr/>
        </p:nvSpPr>
        <p:spPr>
          <a:xfrm>
            <a:off x="10955722" y="-5234689"/>
            <a:ext cx="4080579" cy="4540523"/>
          </a:xfrm>
          <a:prstGeom prst="rect">
            <a:avLst/>
          </a:prstGeom>
        </p:spPr>
        <p:txBody>
          <a:bodyPr vert="horz" lIns="91440" tIns="45720" rIns="91440" bIns="45720" rtlCol="0" anchor="ctr">
            <a:noAutofit/>
          </a:bodyPr>
          <a:lstStyle>
            <a:lvl1pPr marL="306910" indent="-306910" algn="l" defTabSz="914377" rtl="0" eaLnBrk="1" latinLnBrk="0" hangingPunct="1">
              <a:lnSpc>
                <a:spcPct val="100000"/>
              </a:lnSpc>
              <a:spcBef>
                <a:spcPts val="800"/>
              </a:spcBef>
              <a:spcAft>
                <a:spcPts val="800"/>
              </a:spcAft>
              <a:buClr>
                <a:srgbClr val="5A6670"/>
              </a:buClr>
              <a:buSzPct val="90000"/>
              <a:buFont typeface="Arial" panose="020B0604020202020204" pitchFamily="34" charset="0"/>
              <a:buChar char="•"/>
              <a:tabLst/>
              <a:defRPr sz="1867" b="0" i="0" kern="1200">
                <a:solidFill>
                  <a:schemeClr val="bg1"/>
                </a:solidFill>
                <a:latin typeface="+mn-lt"/>
                <a:ea typeface="+mn-ea"/>
                <a:cs typeface="+mn-cs"/>
              </a:defRPr>
            </a:lvl1pPr>
            <a:lvl2pPr marL="685783" indent="-228594" algn="l" defTabSz="914377" rtl="0" eaLnBrk="1" latinLnBrk="0" hangingPunct="1">
              <a:lnSpc>
                <a:spcPct val="100000"/>
              </a:lnSpc>
              <a:spcBef>
                <a:spcPts val="0"/>
              </a:spcBef>
              <a:spcAft>
                <a:spcPts val="800"/>
              </a:spcAft>
              <a:buClr>
                <a:srgbClr val="5A6670"/>
              </a:buClr>
              <a:buSzPct val="75000"/>
              <a:buFont typeface="Courier New" panose="02070309020205020404" pitchFamily="49" charset="0"/>
              <a:buChar char="o"/>
              <a:defRPr sz="1600" b="0" i="0" kern="1200">
                <a:solidFill>
                  <a:schemeClr val="bg1"/>
                </a:solidFill>
                <a:latin typeface="+mn-lt"/>
                <a:ea typeface="+mn-ea"/>
                <a:cs typeface="+mn-cs"/>
              </a:defRPr>
            </a:lvl2pPr>
            <a:lvl3pPr marL="1142971" indent="-228594" algn="l" defTabSz="914377" rtl="0" eaLnBrk="1" latinLnBrk="0" hangingPunct="1">
              <a:lnSpc>
                <a:spcPct val="100000"/>
              </a:lnSpc>
              <a:spcBef>
                <a:spcPts val="0"/>
              </a:spcBef>
              <a:spcAft>
                <a:spcPts val="800"/>
              </a:spcAft>
              <a:buClr>
                <a:srgbClr val="5A6670"/>
              </a:buClr>
              <a:buSzPct val="100000"/>
              <a:buFont typeface="Wingdings" pitchFamily="2" charset="2"/>
              <a:buChar char="§"/>
              <a:defRPr lang="en-US" sz="1467" b="0" i="0" kern="1200" dirty="0">
                <a:solidFill>
                  <a:schemeClr val="bg1"/>
                </a:solidFill>
                <a:latin typeface="+mn-lt"/>
                <a:ea typeface="+mn-ea"/>
                <a:cs typeface="+mn-cs"/>
              </a:defRPr>
            </a:lvl3pPr>
            <a:lvl4pPr marL="1600160" indent="-228594" algn="l" defTabSz="914377" rtl="0" eaLnBrk="1" latinLnBrk="0" hangingPunct="1">
              <a:lnSpc>
                <a:spcPct val="100000"/>
              </a:lnSpc>
              <a:spcBef>
                <a:spcPts val="0"/>
              </a:spcBef>
              <a:spcAft>
                <a:spcPts val="800"/>
              </a:spcAft>
              <a:buClr>
                <a:srgbClr val="5A6670"/>
              </a:buClr>
              <a:buSzPct val="60000"/>
              <a:buFont typeface="Wingdings" pitchFamily="2" charset="2"/>
              <a:buChar char="§"/>
              <a:defRPr sz="1333" b="0" i="0" kern="1200">
                <a:solidFill>
                  <a:schemeClr val="bg1"/>
                </a:solidFill>
                <a:latin typeface="+mn-lt"/>
                <a:ea typeface="+mn-ea"/>
                <a:cs typeface="+mn-cs"/>
              </a:defRPr>
            </a:lvl4pPr>
            <a:lvl5pPr marL="1828754" indent="0" algn="l" defTabSz="914377" rtl="0" eaLnBrk="1" latinLnBrk="0" hangingPunct="1">
              <a:lnSpc>
                <a:spcPct val="90000"/>
              </a:lnSpc>
              <a:spcBef>
                <a:spcPts val="0"/>
              </a:spcBef>
              <a:spcAft>
                <a:spcPts val="1200"/>
              </a:spcAft>
              <a:buFont typeface="Arial" panose="020B0604020202020204" pitchFamily="34" charset="0"/>
              <a:buNone/>
              <a:defRPr sz="1600" b="0" i="0" kern="1200">
                <a:solidFill>
                  <a:srgbClr val="5A6670"/>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306910" marR="0" lvl="0" indent="-306910" algn="l" defTabSz="914377" rtl="0" eaLnBrk="1" fontAlgn="auto" latinLnBrk="0" hangingPunct="1">
              <a:lnSpc>
                <a:spcPct val="100000"/>
              </a:lnSpc>
              <a:spcBef>
                <a:spcPts val="800"/>
              </a:spcBef>
              <a:spcAft>
                <a:spcPts val="0"/>
              </a:spcAft>
              <a:buClr>
                <a:srgbClr val="5A6670"/>
              </a:buClr>
              <a:buSzPct val="90000"/>
              <a:buFont typeface="Arial" panose="020B0604020202020204" pitchFamily="34" charset="0"/>
              <a:buChar char="•"/>
              <a:tabLst/>
              <a:defRPr/>
            </a:pPr>
            <a:r>
              <a:rPr kumimoji="0" lang="en-US" sz="2000" b="0" i="0" u="none" strike="noStrike" kern="1200" cap="none" spc="0" normalizeH="0" baseline="0" noProof="0" dirty="0">
                <a:ln>
                  <a:noFill/>
                </a:ln>
                <a:solidFill>
                  <a:srgbClr val="008AAB"/>
                </a:solidFill>
                <a:effectLst/>
                <a:uLnTx/>
                <a:uFillTx/>
                <a:latin typeface="Montserrat Light" panose="02020603050405020304"/>
                <a:ea typeface="+mn-ea"/>
                <a:cs typeface="+mn-cs"/>
              </a:rPr>
              <a:t>Manage </a:t>
            </a:r>
            <a:r>
              <a:rPr kumimoji="0" lang="en-US" sz="2000" b="0" i="0" u="none" strike="noStrike" kern="1200" cap="none" spc="0" normalizeH="0" baseline="0" noProof="0" dirty="0">
                <a:ln>
                  <a:noFill/>
                </a:ln>
                <a:solidFill>
                  <a:srgbClr val="008AAB"/>
                </a:solidFill>
                <a:effectLst/>
                <a:uLnTx/>
                <a:uFillTx/>
                <a:latin typeface="Montserrat Bold" panose="020B0604020202020204"/>
                <a:ea typeface="+mn-ea"/>
                <a:cs typeface="+mn-cs"/>
              </a:rPr>
              <a:t>single and recurring</a:t>
            </a:r>
            <a:r>
              <a:rPr kumimoji="0" lang="en-US" sz="2000" b="0" i="0" u="none" strike="noStrike" kern="1200" cap="none" spc="0" normalizeH="0" baseline="0" noProof="0" dirty="0">
                <a:ln>
                  <a:noFill/>
                </a:ln>
                <a:solidFill>
                  <a:srgbClr val="008AAB"/>
                </a:solidFill>
                <a:effectLst/>
                <a:uLnTx/>
                <a:uFillTx/>
                <a:latin typeface="Montserrat Light" panose="02020603050405020304"/>
                <a:ea typeface="+mn-ea"/>
                <a:cs typeface="+mn-cs"/>
              </a:rPr>
              <a:t> invoices</a:t>
            </a:r>
          </a:p>
          <a:p>
            <a:pPr marL="306910" marR="0" lvl="0" indent="-306910" algn="l" defTabSz="914377" rtl="0" eaLnBrk="1" fontAlgn="auto" latinLnBrk="0" hangingPunct="1">
              <a:lnSpc>
                <a:spcPct val="100000"/>
              </a:lnSpc>
              <a:spcBef>
                <a:spcPts val="800"/>
              </a:spcBef>
              <a:spcAft>
                <a:spcPts val="0"/>
              </a:spcAft>
              <a:buClr>
                <a:srgbClr val="5A6670"/>
              </a:buClr>
              <a:buSzPct val="90000"/>
              <a:buFont typeface="Arial" panose="020B0604020202020204" pitchFamily="34" charset="0"/>
              <a:buChar char="•"/>
              <a:tabLst/>
              <a:defRPr/>
            </a:pPr>
            <a:r>
              <a:rPr kumimoji="0" lang="en-US" sz="2000" b="0" i="0" u="none" strike="noStrike" kern="1200" cap="none" spc="0" normalizeH="0" baseline="0" noProof="0" dirty="0">
                <a:ln>
                  <a:noFill/>
                </a:ln>
                <a:solidFill>
                  <a:srgbClr val="008AAB"/>
                </a:solidFill>
                <a:effectLst/>
                <a:uLnTx/>
                <a:uFillTx/>
                <a:latin typeface="Montserrat Light" panose="02020603050405020304"/>
                <a:ea typeface="+mn-ea"/>
                <a:cs typeface="+mn-cs"/>
              </a:rPr>
              <a:t>Create and manage </a:t>
            </a:r>
            <a:r>
              <a:rPr kumimoji="0" lang="en-US" sz="2000" b="0" i="0" u="none" strike="noStrike" kern="1200" cap="none" spc="0" normalizeH="0" baseline="0" noProof="0" dirty="0">
                <a:ln>
                  <a:noFill/>
                </a:ln>
                <a:solidFill>
                  <a:srgbClr val="008AAB"/>
                </a:solidFill>
                <a:effectLst/>
                <a:uLnTx/>
                <a:uFillTx/>
                <a:latin typeface="Montserrat Bold" panose="020B0604020202020204"/>
                <a:ea typeface="+mn-ea"/>
                <a:cs typeface="+mn-cs"/>
              </a:rPr>
              <a:t>estimates</a:t>
            </a:r>
          </a:p>
          <a:p>
            <a:pPr marL="306910" marR="0" lvl="0" indent="-306910" algn="l" defTabSz="914377" rtl="0" eaLnBrk="1" fontAlgn="auto" latinLnBrk="0" hangingPunct="1">
              <a:lnSpc>
                <a:spcPct val="100000"/>
              </a:lnSpc>
              <a:spcBef>
                <a:spcPts val="800"/>
              </a:spcBef>
              <a:spcAft>
                <a:spcPts val="0"/>
              </a:spcAft>
              <a:buClr>
                <a:srgbClr val="5A6670"/>
              </a:buClr>
              <a:buSzPct val="90000"/>
              <a:buFont typeface="Arial" panose="020B0604020202020204" pitchFamily="34" charset="0"/>
              <a:buChar char="•"/>
              <a:tabLst/>
              <a:defRPr/>
            </a:pPr>
            <a:r>
              <a:rPr kumimoji="0" lang="en-US" sz="2000" b="0" i="0" u="none" strike="noStrike" kern="1200" cap="none" spc="0" normalizeH="0" baseline="0" noProof="0" dirty="0">
                <a:ln>
                  <a:noFill/>
                </a:ln>
                <a:solidFill>
                  <a:srgbClr val="008AAB"/>
                </a:solidFill>
                <a:effectLst/>
                <a:uLnTx/>
                <a:uFillTx/>
                <a:latin typeface="Montserrat Bold" panose="020B0604020202020204"/>
                <a:ea typeface="+mn-ea"/>
                <a:cs typeface="+mn-cs"/>
              </a:rPr>
              <a:t>Add and manage </a:t>
            </a:r>
            <a:r>
              <a:rPr kumimoji="0" lang="en-US" sz="2000" b="0" i="0" u="none" strike="noStrike" kern="1200" cap="none" spc="0" normalizeH="0" baseline="0" noProof="0" dirty="0">
                <a:ln>
                  <a:noFill/>
                </a:ln>
                <a:solidFill>
                  <a:srgbClr val="008AAB"/>
                </a:solidFill>
                <a:effectLst/>
                <a:uLnTx/>
                <a:uFillTx/>
                <a:latin typeface="Montserrat Light" panose="02020603050405020304"/>
                <a:ea typeface="+mn-ea"/>
                <a:cs typeface="+mn-cs"/>
              </a:rPr>
              <a:t>customers</a:t>
            </a:r>
          </a:p>
          <a:p>
            <a:pPr marL="306910" marR="0" lvl="0" indent="-306910" algn="l" defTabSz="914377" rtl="0" eaLnBrk="1" fontAlgn="auto" latinLnBrk="0" hangingPunct="1">
              <a:lnSpc>
                <a:spcPct val="100000"/>
              </a:lnSpc>
              <a:spcBef>
                <a:spcPts val="800"/>
              </a:spcBef>
              <a:spcAft>
                <a:spcPts val="0"/>
              </a:spcAft>
              <a:buClr>
                <a:srgbClr val="5A6670"/>
              </a:buClr>
              <a:buSzPct val="90000"/>
              <a:buFont typeface="Arial" panose="020B0604020202020204" pitchFamily="34" charset="0"/>
              <a:buChar char="•"/>
              <a:tabLst/>
              <a:defRPr/>
            </a:pPr>
            <a:r>
              <a:rPr kumimoji="0" lang="en-US" sz="2000" b="0" i="0" u="none" strike="noStrike" kern="1200" cap="none" spc="0" normalizeH="0" baseline="0" noProof="0" dirty="0">
                <a:ln>
                  <a:noFill/>
                </a:ln>
                <a:solidFill>
                  <a:srgbClr val="008AAB"/>
                </a:solidFill>
                <a:effectLst/>
                <a:uLnTx/>
                <a:uFillTx/>
                <a:latin typeface="Montserrat Light" panose="02020603050405020304"/>
                <a:ea typeface="+mn-ea"/>
                <a:cs typeface="+mn-cs"/>
              </a:rPr>
              <a:t>Track and manage </a:t>
            </a:r>
            <a:r>
              <a:rPr kumimoji="0" lang="en-US" sz="2000" b="0" i="0" u="none" strike="noStrike" kern="1200" cap="none" spc="0" normalizeH="0" baseline="0" noProof="0" dirty="0">
                <a:ln>
                  <a:noFill/>
                </a:ln>
                <a:solidFill>
                  <a:srgbClr val="008AAB"/>
                </a:solidFill>
                <a:effectLst/>
                <a:uLnTx/>
                <a:uFillTx/>
                <a:latin typeface="Montserrat Bold" panose="020B0604020202020204"/>
                <a:ea typeface="+mn-ea"/>
                <a:cs typeface="+mn-cs"/>
              </a:rPr>
              <a:t>all payments</a:t>
            </a:r>
          </a:p>
          <a:p>
            <a:pPr marL="306910" marR="0" lvl="0" indent="-306910" algn="l" defTabSz="914377" rtl="0" eaLnBrk="1" fontAlgn="auto" latinLnBrk="0" hangingPunct="1">
              <a:lnSpc>
                <a:spcPct val="100000"/>
              </a:lnSpc>
              <a:spcBef>
                <a:spcPts val="800"/>
              </a:spcBef>
              <a:spcAft>
                <a:spcPts val="0"/>
              </a:spcAft>
              <a:buClr>
                <a:srgbClr val="5A6670"/>
              </a:buClr>
              <a:buSzPct val="90000"/>
              <a:buFont typeface="Arial" panose="020B0604020202020204" pitchFamily="34" charset="0"/>
              <a:buChar char="•"/>
              <a:tabLst/>
              <a:defRPr/>
            </a:pPr>
            <a:r>
              <a:rPr kumimoji="0" lang="en-US" sz="2000" b="0" i="0" u="none" strike="noStrike" kern="1200" cap="none" spc="0" normalizeH="0" baseline="0" noProof="0" dirty="0">
                <a:ln>
                  <a:noFill/>
                </a:ln>
                <a:solidFill>
                  <a:srgbClr val="008AAB"/>
                </a:solidFill>
                <a:effectLst/>
                <a:uLnTx/>
                <a:uFillTx/>
                <a:latin typeface="Montserrat Bold" panose="020B0604020202020204"/>
                <a:ea typeface="+mn-ea"/>
                <a:cs typeface="+mn-cs"/>
              </a:rPr>
              <a:t>Add and manage </a:t>
            </a:r>
            <a:r>
              <a:rPr kumimoji="0" lang="en-US" sz="2000" b="0" i="0" u="none" strike="noStrike" kern="1200" cap="none" spc="0" normalizeH="0" baseline="0" noProof="0" dirty="0">
                <a:ln>
                  <a:noFill/>
                </a:ln>
                <a:solidFill>
                  <a:srgbClr val="008AAB"/>
                </a:solidFill>
                <a:effectLst/>
                <a:uLnTx/>
                <a:uFillTx/>
                <a:latin typeface="Montserrat Light" panose="02020603050405020304"/>
                <a:ea typeface="+mn-ea"/>
                <a:cs typeface="+mn-cs"/>
              </a:rPr>
              <a:t>products &amp; services</a:t>
            </a:r>
          </a:p>
          <a:p>
            <a:pPr marL="306910" marR="0" lvl="0" indent="-306910" algn="l" defTabSz="914377" rtl="0" eaLnBrk="1" fontAlgn="auto" latinLnBrk="0" hangingPunct="1">
              <a:lnSpc>
                <a:spcPct val="100000"/>
              </a:lnSpc>
              <a:spcBef>
                <a:spcPts val="800"/>
              </a:spcBef>
              <a:spcAft>
                <a:spcPts val="0"/>
              </a:spcAft>
              <a:buClr>
                <a:srgbClr val="5A6670"/>
              </a:buClr>
              <a:buSzPct val="90000"/>
              <a:buFont typeface="Arial" panose="020B0604020202020204" pitchFamily="34" charset="0"/>
              <a:buChar char="•"/>
              <a:tabLst/>
              <a:defRPr/>
            </a:pPr>
            <a:r>
              <a:rPr kumimoji="0" lang="en-US" sz="2000" b="0" i="0" u="none" strike="noStrike" kern="1200" cap="none" spc="0" normalizeH="0" baseline="0" noProof="0" dirty="0">
                <a:ln>
                  <a:noFill/>
                </a:ln>
                <a:solidFill>
                  <a:srgbClr val="008AAB"/>
                </a:solidFill>
                <a:effectLst/>
                <a:uLnTx/>
                <a:uFillTx/>
                <a:latin typeface="Montserrat Light" panose="02020603050405020304"/>
                <a:ea typeface="+mn-ea"/>
                <a:cs typeface="+mn-cs"/>
              </a:rPr>
              <a:t>Customizable </a:t>
            </a:r>
            <a:r>
              <a:rPr kumimoji="0" lang="en-US" sz="2000" b="0" i="0" u="none" strike="noStrike" kern="1200" cap="none" spc="0" normalizeH="0" baseline="0" noProof="0" dirty="0">
                <a:ln>
                  <a:noFill/>
                </a:ln>
                <a:solidFill>
                  <a:srgbClr val="008AAB"/>
                </a:solidFill>
                <a:effectLst/>
                <a:uLnTx/>
                <a:uFillTx/>
                <a:latin typeface="Montserrat Bold" panose="020B0604020202020204"/>
                <a:ea typeface="+mn-ea"/>
                <a:cs typeface="+mn-cs"/>
              </a:rPr>
              <a:t>invoice template</a:t>
            </a:r>
          </a:p>
        </p:txBody>
      </p:sp>
      <p:pic>
        <p:nvPicPr>
          <p:cNvPr id="24" name="Graphic 23">
            <a:extLst>
              <a:ext uri="{FF2B5EF4-FFF2-40B4-BE49-F238E27FC236}">
                <a16:creationId xmlns:a16="http://schemas.microsoft.com/office/drawing/2014/main" id="{A9721C76-6974-4068-D809-9B30580AE4F0}"/>
              </a:ext>
            </a:extLst>
          </p:cNvPr>
          <p:cNvPicPr>
            <a:picLocks noChangeAspect="1"/>
          </p:cNvPicPr>
          <p:nvPr/>
        </p:nvPicPr>
        <p:blipFill>
          <a:blip r:embed="rId13">
            <a:extLst>
              <a:ext uri="{96DAC541-7B7A-43D3-8B79-37D633B846F1}">
                <asvg:svgBlip xmlns:asvg="http://schemas.microsoft.com/office/drawing/2016/SVG/main" r:embed="rId14"/>
              </a:ext>
            </a:extLst>
          </a:blip>
          <a:stretch>
            <a:fillRect/>
          </a:stretch>
        </p:blipFill>
        <p:spPr>
          <a:xfrm rot="16200000">
            <a:off x="-1106528" y="5393854"/>
            <a:ext cx="4256719" cy="2128360"/>
          </a:xfrm>
          <a:prstGeom prst="rect">
            <a:avLst/>
          </a:prstGeom>
        </p:spPr>
      </p:pic>
      <p:pic>
        <p:nvPicPr>
          <p:cNvPr id="26" name="Graphic 25">
            <a:extLst>
              <a:ext uri="{FF2B5EF4-FFF2-40B4-BE49-F238E27FC236}">
                <a16:creationId xmlns:a16="http://schemas.microsoft.com/office/drawing/2014/main" id="{5653BECA-6AF4-6399-8DD1-7E25132C71D1}"/>
              </a:ext>
            </a:extLst>
          </p:cNvPr>
          <p:cNvPicPr>
            <a:picLocks noChangeAspect="1"/>
          </p:cNvPicPr>
          <p:nvPr/>
        </p:nvPicPr>
        <p:blipFill>
          <a:blip r:embed="rId15">
            <a:extLst>
              <a:ext uri="{28A0092B-C50C-407E-A947-70E740481C1C}">
                <a14:useLocalDpi xmlns:a14="http://schemas.microsoft.com/office/drawing/2010/main"/>
              </a:ext>
              <a:ext uri="{96DAC541-7B7A-43D3-8B79-37D633B846F1}">
                <asvg:svgBlip xmlns:asvg="http://schemas.microsoft.com/office/drawing/2016/SVG/main" r:embed="rId16"/>
              </a:ext>
            </a:extLst>
          </a:blip>
          <a:srcRect t="44662"/>
          <a:stretch>
            <a:fillRect/>
          </a:stretch>
        </p:blipFill>
        <p:spPr>
          <a:xfrm rot="12600000" flipH="1" flipV="1">
            <a:off x="17833297" y="-4002208"/>
            <a:ext cx="3337570" cy="3036272"/>
          </a:xfrm>
          <a:custGeom>
            <a:avLst/>
            <a:gdLst>
              <a:gd name="connsiteX0" fmla="*/ 4486258 w 4486258"/>
              <a:gd name="connsiteY0" fmla="*/ 4081262 h 4081262"/>
              <a:gd name="connsiteX1" fmla="*/ 0 w 4486258"/>
              <a:gd name="connsiteY1" fmla="*/ 4081262 h 4081262"/>
              <a:gd name="connsiteX2" fmla="*/ 0 w 4486258"/>
              <a:gd name="connsiteY2" fmla="*/ 1412885 h 4081262"/>
              <a:gd name="connsiteX3" fmla="*/ 2447189 w 4486258"/>
              <a:gd name="connsiteY3" fmla="*/ 0 h 4081262"/>
              <a:gd name="connsiteX4" fmla="*/ 4486258 w 4486258"/>
              <a:gd name="connsiteY4" fmla="*/ 3531771 h 40812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486258" h="4081262">
                <a:moveTo>
                  <a:pt x="4486258" y="4081262"/>
                </a:moveTo>
                <a:lnTo>
                  <a:pt x="0" y="4081262"/>
                </a:lnTo>
                <a:lnTo>
                  <a:pt x="0" y="1412885"/>
                </a:lnTo>
                <a:lnTo>
                  <a:pt x="2447189" y="0"/>
                </a:lnTo>
                <a:lnTo>
                  <a:pt x="4486258" y="3531771"/>
                </a:lnTo>
                <a:close/>
              </a:path>
            </a:pathLst>
          </a:custGeom>
        </p:spPr>
      </p:pic>
      <p:sp>
        <p:nvSpPr>
          <p:cNvPr id="30" name="Freeform 29">
            <a:extLst>
              <a:ext uri="{FF2B5EF4-FFF2-40B4-BE49-F238E27FC236}">
                <a16:creationId xmlns:a16="http://schemas.microsoft.com/office/drawing/2014/main" id="{054DBC0F-EFEC-B782-F983-1BC6C5E3558B}"/>
              </a:ext>
            </a:extLst>
          </p:cNvPr>
          <p:cNvSpPr/>
          <p:nvPr/>
        </p:nvSpPr>
        <p:spPr>
          <a:xfrm rot="10800000" flipH="1" flipV="1">
            <a:off x="323681" y="-449700"/>
            <a:ext cx="1665643" cy="7015064"/>
          </a:xfrm>
          <a:custGeom>
            <a:avLst/>
            <a:gdLst>
              <a:gd name="connsiteX0" fmla="*/ 0 w 3847070"/>
              <a:gd name="connsiteY0" fmla="*/ 0 h 3351991"/>
              <a:gd name="connsiteX1" fmla="*/ 3847070 w 3847070"/>
              <a:gd name="connsiteY1" fmla="*/ 0 h 3351991"/>
              <a:gd name="connsiteX2" fmla="*/ 3847070 w 3847070"/>
              <a:gd name="connsiteY2" fmla="*/ 3351991 h 3351991"/>
              <a:gd name="connsiteX3" fmla="*/ 1274467 w 3847070"/>
              <a:gd name="connsiteY3" fmla="*/ 3351991 h 3351991"/>
              <a:gd name="connsiteX4" fmla="*/ 0 w 3847070"/>
              <a:gd name="connsiteY4" fmla="*/ 2077524 h 3351991"/>
              <a:gd name="connsiteX0" fmla="*/ 3847070 w 3938510"/>
              <a:gd name="connsiteY0" fmla="*/ 0 h 3351991"/>
              <a:gd name="connsiteX1" fmla="*/ 3847070 w 3938510"/>
              <a:gd name="connsiteY1" fmla="*/ 3351991 h 3351991"/>
              <a:gd name="connsiteX2" fmla="*/ 1274467 w 3938510"/>
              <a:gd name="connsiteY2" fmla="*/ 3351991 h 3351991"/>
              <a:gd name="connsiteX3" fmla="*/ 0 w 3938510"/>
              <a:gd name="connsiteY3" fmla="*/ 2077524 h 3351991"/>
              <a:gd name="connsiteX4" fmla="*/ 0 w 3938510"/>
              <a:gd name="connsiteY4" fmla="*/ 0 h 3351991"/>
              <a:gd name="connsiteX5" fmla="*/ 3938510 w 3938510"/>
              <a:gd name="connsiteY5" fmla="*/ 91440 h 3351991"/>
              <a:gd name="connsiteX0" fmla="*/ 3847070 w 3847070"/>
              <a:gd name="connsiteY0" fmla="*/ 0 h 3351991"/>
              <a:gd name="connsiteX1" fmla="*/ 3847070 w 3847070"/>
              <a:gd name="connsiteY1" fmla="*/ 3351991 h 3351991"/>
              <a:gd name="connsiteX2" fmla="*/ 1274467 w 3847070"/>
              <a:gd name="connsiteY2" fmla="*/ 3351991 h 3351991"/>
              <a:gd name="connsiteX3" fmla="*/ 0 w 3847070"/>
              <a:gd name="connsiteY3" fmla="*/ 2077524 h 3351991"/>
              <a:gd name="connsiteX4" fmla="*/ 0 w 3847070"/>
              <a:gd name="connsiteY4" fmla="*/ 0 h 3351991"/>
              <a:gd name="connsiteX0" fmla="*/ 3847070 w 3847070"/>
              <a:gd name="connsiteY0" fmla="*/ 3351991 h 3351991"/>
              <a:gd name="connsiteX1" fmla="*/ 1274467 w 3847070"/>
              <a:gd name="connsiteY1" fmla="*/ 3351991 h 3351991"/>
              <a:gd name="connsiteX2" fmla="*/ 0 w 3847070"/>
              <a:gd name="connsiteY2" fmla="*/ 2077524 h 3351991"/>
              <a:gd name="connsiteX3" fmla="*/ 0 w 3847070"/>
              <a:gd name="connsiteY3" fmla="*/ 0 h 3351991"/>
              <a:gd name="connsiteX0" fmla="*/ 3847070 w 3847070"/>
              <a:gd name="connsiteY0" fmla="*/ 4258154 h 4258154"/>
              <a:gd name="connsiteX1" fmla="*/ 1274467 w 3847070"/>
              <a:gd name="connsiteY1" fmla="*/ 4258154 h 4258154"/>
              <a:gd name="connsiteX2" fmla="*/ 0 w 3847070"/>
              <a:gd name="connsiteY2" fmla="*/ 2983687 h 4258154"/>
              <a:gd name="connsiteX3" fmla="*/ 0 w 3847070"/>
              <a:gd name="connsiteY3" fmla="*/ 0 h 4258154"/>
              <a:gd name="connsiteX0" fmla="*/ 3847070 w 3847070"/>
              <a:gd name="connsiteY0" fmla="*/ 4258154 h 4258859"/>
              <a:gd name="connsiteX1" fmla="*/ 1302952 w 3847070"/>
              <a:gd name="connsiteY1" fmla="*/ 4258859 h 4258859"/>
              <a:gd name="connsiteX2" fmla="*/ 1274467 w 3847070"/>
              <a:gd name="connsiteY2" fmla="*/ 4258154 h 4258859"/>
              <a:gd name="connsiteX3" fmla="*/ 0 w 3847070"/>
              <a:gd name="connsiteY3" fmla="*/ 2983687 h 4258859"/>
              <a:gd name="connsiteX4" fmla="*/ 0 w 3847070"/>
              <a:gd name="connsiteY4" fmla="*/ 0 h 4258859"/>
              <a:gd name="connsiteX0" fmla="*/ 1302952 w 1302952"/>
              <a:gd name="connsiteY0" fmla="*/ 4258859 h 4258859"/>
              <a:gd name="connsiteX1" fmla="*/ 1274467 w 1302952"/>
              <a:gd name="connsiteY1" fmla="*/ 4258154 h 4258859"/>
              <a:gd name="connsiteX2" fmla="*/ 0 w 1302952"/>
              <a:gd name="connsiteY2" fmla="*/ 2983687 h 4258859"/>
              <a:gd name="connsiteX3" fmla="*/ 0 w 1302952"/>
              <a:gd name="connsiteY3" fmla="*/ 0 h 4258859"/>
              <a:gd name="connsiteX0" fmla="*/ 1302952 w 1302952"/>
              <a:gd name="connsiteY0" fmla="*/ 4720323 h 4720323"/>
              <a:gd name="connsiteX1" fmla="*/ 1274467 w 1302952"/>
              <a:gd name="connsiteY1" fmla="*/ 4719618 h 4720323"/>
              <a:gd name="connsiteX2" fmla="*/ 0 w 1302952"/>
              <a:gd name="connsiteY2" fmla="*/ 3445151 h 4720323"/>
              <a:gd name="connsiteX3" fmla="*/ 0 w 1302952"/>
              <a:gd name="connsiteY3" fmla="*/ 0 h 4720323"/>
            </a:gdLst>
            <a:ahLst/>
            <a:cxnLst>
              <a:cxn ang="0">
                <a:pos x="connsiteX0" y="connsiteY0"/>
              </a:cxn>
              <a:cxn ang="0">
                <a:pos x="connsiteX1" y="connsiteY1"/>
              </a:cxn>
              <a:cxn ang="0">
                <a:pos x="connsiteX2" y="connsiteY2"/>
              </a:cxn>
              <a:cxn ang="0">
                <a:pos x="connsiteX3" y="connsiteY3"/>
              </a:cxn>
            </a:cxnLst>
            <a:rect l="l" t="t" r="r" b="b"/>
            <a:pathLst>
              <a:path w="1302952" h="4720323">
                <a:moveTo>
                  <a:pt x="1302952" y="4720323"/>
                </a:moveTo>
                <a:lnTo>
                  <a:pt x="1274467" y="4719618"/>
                </a:lnTo>
                <a:cubicBezTo>
                  <a:pt x="570598" y="4719618"/>
                  <a:pt x="0" y="4149020"/>
                  <a:pt x="0" y="3445151"/>
                </a:cubicBezTo>
                <a:lnTo>
                  <a:pt x="0" y="0"/>
                </a:lnTo>
              </a:path>
            </a:pathLst>
          </a:custGeom>
          <a:noFill/>
          <a:ln w="12700" cap="rnd">
            <a:solidFill>
              <a:schemeClr val="accent2"/>
            </a:solidFill>
            <a:prstDash val="sysDot"/>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1219170" rtl="0" eaLnBrk="1" fontAlgn="auto" latinLnBrk="0" hangingPunct="1">
              <a:lnSpc>
                <a:spcPct val="100000"/>
              </a:lnSpc>
              <a:spcBef>
                <a:spcPts val="0"/>
              </a:spcBef>
              <a:spcAft>
                <a:spcPts val="0"/>
              </a:spcAft>
              <a:buClr>
                <a:srgbClr val="000000"/>
              </a:buClr>
              <a:buSzTx/>
              <a:buFontTx/>
              <a:buNone/>
              <a:tabLst/>
              <a:defRPr/>
            </a:pPr>
            <a:endParaRPr kumimoji="0" lang="en-US" sz="1867" b="0" i="0" u="none" strike="noStrike" kern="0" cap="none" spc="0" normalizeH="0" baseline="0" noProof="0">
              <a:ln>
                <a:noFill/>
              </a:ln>
              <a:solidFill>
                <a:srgbClr val="FFFFFF"/>
              </a:solidFill>
              <a:effectLst/>
              <a:uLnTx/>
              <a:uFillTx/>
              <a:latin typeface="Montserrat Light" panose="02020603050405020304"/>
              <a:ea typeface="+mn-ea"/>
              <a:cs typeface="+mn-cs"/>
              <a:sym typeface="Arial"/>
            </a:endParaRPr>
          </a:p>
        </p:txBody>
      </p:sp>
      <p:cxnSp>
        <p:nvCxnSpPr>
          <p:cNvPr id="32" name="Straight Connector 31">
            <a:extLst>
              <a:ext uri="{FF2B5EF4-FFF2-40B4-BE49-F238E27FC236}">
                <a16:creationId xmlns:a16="http://schemas.microsoft.com/office/drawing/2014/main" id="{BB94BFE3-13FA-C3A7-46C3-B8AC742DDE8B}"/>
              </a:ext>
            </a:extLst>
          </p:cNvPr>
          <p:cNvCxnSpPr>
            <a:cxnSpLocks/>
          </p:cNvCxnSpPr>
          <p:nvPr/>
        </p:nvCxnSpPr>
        <p:spPr>
          <a:xfrm rot="5400000">
            <a:off x="1144" y="3656088"/>
            <a:ext cx="645071" cy="0"/>
          </a:xfrm>
          <a:prstGeom prst="line">
            <a:avLst/>
          </a:prstGeom>
          <a:ln w="41275">
            <a:solidFill>
              <a:schemeClr val="accent4"/>
            </a:solidFill>
          </a:ln>
        </p:spPr>
        <p:style>
          <a:lnRef idx="1">
            <a:schemeClr val="accent1"/>
          </a:lnRef>
          <a:fillRef idx="0">
            <a:schemeClr val="accent1"/>
          </a:fillRef>
          <a:effectRef idx="0">
            <a:schemeClr val="accent1"/>
          </a:effectRef>
          <a:fontRef idx="minor">
            <a:schemeClr val="tx1"/>
          </a:fontRef>
        </p:style>
      </p:cxnSp>
      <p:sp>
        <p:nvSpPr>
          <p:cNvPr id="33" name="Freeform 32">
            <a:extLst>
              <a:ext uri="{FF2B5EF4-FFF2-40B4-BE49-F238E27FC236}">
                <a16:creationId xmlns:a16="http://schemas.microsoft.com/office/drawing/2014/main" id="{3F3B40B2-E5AF-D805-7ACB-6BA945ED6488}"/>
              </a:ext>
            </a:extLst>
          </p:cNvPr>
          <p:cNvSpPr/>
          <p:nvPr/>
        </p:nvSpPr>
        <p:spPr>
          <a:xfrm flipH="1" flipV="1">
            <a:off x="-3862122" y="6565365"/>
            <a:ext cx="7454560" cy="2502236"/>
          </a:xfrm>
          <a:custGeom>
            <a:avLst/>
            <a:gdLst>
              <a:gd name="connsiteX0" fmla="*/ 0 w 3847070"/>
              <a:gd name="connsiteY0" fmla="*/ 0 h 3351991"/>
              <a:gd name="connsiteX1" fmla="*/ 3847070 w 3847070"/>
              <a:gd name="connsiteY1" fmla="*/ 0 h 3351991"/>
              <a:gd name="connsiteX2" fmla="*/ 3847070 w 3847070"/>
              <a:gd name="connsiteY2" fmla="*/ 3351991 h 3351991"/>
              <a:gd name="connsiteX3" fmla="*/ 1274467 w 3847070"/>
              <a:gd name="connsiteY3" fmla="*/ 3351991 h 3351991"/>
              <a:gd name="connsiteX4" fmla="*/ 0 w 3847070"/>
              <a:gd name="connsiteY4" fmla="*/ 2077524 h 3351991"/>
              <a:gd name="connsiteX0" fmla="*/ 3847070 w 3938510"/>
              <a:gd name="connsiteY0" fmla="*/ 0 h 3351991"/>
              <a:gd name="connsiteX1" fmla="*/ 3847070 w 3938510"/>
              <a:gd name="connsiteY1" fmla="*/ 3351991 h 3351991"/>
              <a:gd name="connsiteX2" fmla="*/ 1274467 w 3938510"/>
              <a:gd name="connsiteY2" fmla="*/ 3351991 h 3351991"/>
              <a:gd name="connsiteX3" fmla="*/ 0 w 3938510"/>
              <a:gd name="connsiteY3" fmla="*/ 2077524 h 3351991"/>
              <a:gd name="connsiteX4" fmla="*/ 0 w 3938510"/>
              <a:gd name="connsiteY4" fmla="*/ 0 h 3351991"/>
              <a:gd name="connsiteX5" fmla="*/ 3938510 w 3938510"/>
              <a:gd name="connsiteY5" fmla="*/ 91440 h 3351991"/>
              <a:gd name="connsiteX0" fmla="*/ 3847070 w 3847070"/>
              <a:gd name="connsiteY0" fmla="*/ 0 h 3351991"/>
              <a:gd name="connsiteX1" fmla="*/ 3847070 w 3847070"/>
              <a:gd name="connsiteY1" fmla="*/ 3351991 h 3351991"/>
              <a:gd name="connsiteX2" fmla="*/ 1274467 w 3847070"/>
              <a:gd name="connsiteY2" fmla="*/ 3351991 h 3351991"/>
              <a:gd name="connsiteX3" fmla="*/ 0 w 3847070"/>
              <a:gd name="connsiteY3" fmla="*/ 2077524 h 3351991"/>
              <a:gd name="connsiteX4" fmla="*/ 0 w 3847070"/>
              <a:gd name="connsiteY4" fmla="*/ 0 h 3351991"/>
              <a:gd name="connsiteX0" fmla="*/ 3847070 w 3847070"/>
              <a:gd name="connsiteY0" fmla="*/ 3351991 h 3351991"/>
              <a:gd name="connsiteX1" fmla="*/ 1274467 w 3847070"/>
              <a:gd name="connsiteY1" fmla="*/ 3351991 h 3351991"/>
              <a:gd name="connsiteX2" fmla="*/ 0 w 3847070"/>
              <a:gd name="connsiteY2" fmla="*/ 2077524 h 3351991"/>
              <a:gd name="connsiteX3" fmla="*/ 0 w 3847070"/>
              <a:gd name="connsiteY3" fmla="*/ 0 h 3351991"/>
              <a:gd name="connsiteX0" fmla="*/ 3847070 w 3847070"/>
              <a:gd name="connsiteY0" fmla="*/ 4258154 h 4258154"/>
              <a:gd name="connsiteX1" fmla="*/ 1274467 w 3847070"/>
              <a:gd name="connsiteY1" fmla="*/ 4258154 h 4258154"/>
              <a:gd name="connsiteX2" fmla="*/ 0 w 3847070"/>
              <a:gd name="connsiteY2" fmla="*/ 2983687 h 4258154"/>
              <a:gd name="connsiteX3" fmla="*/ 0 w 3847070"/>
              <a:gd name="connsiteY3" fmla="*/ 0 h 4258154"/>
              <a:gd name="connsiteX0" fmla="*/ 8272339 w 8272339"/>
              <a:gd name="connsiteY0" fmla="*/ 4258154 h 4258154"/>
              <a:gd name="connsiteX1" fmla="*/ 1274467 w 8272339"/>
              <a:gd name="connsiteY1" fmla="*/ 4258154 h 4258154"/>
              <a:gd name="connsiteX2" fmla="*/ 0 w 8272339"/>
              <a:gd name="connsiteY2" fmla="*/ 2983687 h 4258154"/>
              <a:gd name="connsiteX3" fmla="*/ 0 w 8272339"/>
              <a:gd name="connsiteY3" fmla="*/ 0 h 4258154"/>
              <a:gd name="connsiteX0" fmla="*/ 8272339 w 8272339"/>
              <a:gd name="connsiteY0" fmla="*/ 2140083 h 2140083"/>
              <a:gd name="connsiteX1" fmla="*/ 1274467 w 8272339"/>
              <a:gd name="connsiteY1" fmla="*/ 2140083 h 2140083"/>
              <a:gd name="connsiteX2" fmla="*/ 0 w 8272339"/>
              <a:gd name="connsiteY2" fmla="*/ 865616 h 2140083"/>
              <a:gd name="connsiteX3" fmla="*/ 14093 w 8272339"/>
              <a:gd name="connsiteY3" fmla="*/ 0 h 2140083"/>
            </a:gdLst>
            <a:ahLst/>
            <a:cxnLst>
              <a:cxn ang="0">
                <a:pos x="connsiteX0" y="connsiteY0"/>
              </a:cxn>
              <a:cxn ang="0">
                <a:pos x="connsiteX1" y="connsiteY1"/>
              </a:cxn>
              <a:cxn ang="0">
                <a:pos x="connsiteX2" y="connsiteY2"/>
              </a:cxn>
              <a:cxn ang="0">
                <a:pos x="connsiteX3" y="connsiteY3"/>
              </a:cxn>
            </a:cxnLst>
            <a:rect l="l" t="t" r="r" b="b"/>
            <a:pathLst>
              <a:path w="8272339" h="2140083">
                <a:moveTo>
                  <a:pt x="8272339" y="2140083"/>
                </a:moveTo>
                <a:lnTo>
                  <a:pt x="1274467" y="2140083"/>
                </a:lnTo>
                <a:cubicBezTo>
                  <a:pt x="570598" y="2140083"/>
                  <a:pt x="0" y="1569485"/>
                  <a:pt x="0" y="865616"/>
                </a:cubicBezTo>
                <a:lnTo>
                  <a:pt x="14093" y="0"/>
                </a:lnTo>
              </a:path>
            </a:pathLst>
          </a:custGeom>
          <a:noFill/>
          <a:ln w="12700" cap="rnd">
            <a:solidFill>
              <a:schemeClr val="accent2"/>
            </a:solidFill>
            <a:prstDash val="sysDot"/>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1219170" rtl="0" eaLnBrk="1" fontAlgn="auto" latinLnBrk="0" hangingPunct="1">
              <a:lnSpc>
                <a:spcPct val="100000"/>
              </a:lnSpc>
              <a:spcBef>
                <a:spcPts val="0"/>
              </a:spcBef>
              <a:spcAft>
                <a:spcPts val="0"/>
              </a:spcAft>
              <a:buClr>
                <a:srgbClr val="000000"/>
              </a:buClr>
              <a:buSzTx/>
              <a:buFontTx/>
              <a:buNone/>
              <a:tabLst/>
              <a:defRPr/>
            </a:pPr>
            <a:endParaRPr kumimoji="0" lang="en-US" sz="1867" b="0" i="0" u="none" strike="noStrike" kern="0" cap="none" spc="0" normalizeH="0" baseline="0" noProof="0">
              <a:ln>
                <a:noFill/>
              </a:ln>
              <a:solidFill>
                <a:srgbClr val="FFFFFF"/>
              </a:solidFill>
              <a:effectLst/>
              <a:uLnTx/>
              <a:uFillTx/>
              <a:latin typeface="Montserrat Light" panose="02020603050405020304"/>
              <a:ea typeface="+mn-ea"/>
              <a:cs typeface="+mn-cs"/>
              <a:sym typeface="Arial"/>
            </a:endParaRPr>
          </a:p>
        </p:txBody>
      </p:sp>
      <p:cxnSp>
        <p:nvCxnSpPr>
          <p:cNvPr id="34" name="Straight Connector 33">
            <a:extLst>
              <a:ext uri="{FF2B5EF4-FFF2-40B4-BE49-F238E27FC236}">
                <a16:creationId xmlns:a16="http://schemas.microsoft.com/office/drawing/2014/main" id="{25AACC82-E0F7-123B-3CB8-1859317E24F3}"/>
              </a:ext>
            </a:extLst>
          </p:cNvPr>
          <p:cNvCxnSpPr>
            <a:cxnSpLocks/>
          </p:cNvCxnSpPr>
          <p:nvPr/>
        </p:nvCxnSpPr>
        <p:spPr>
          <a:xfrm flipH="1" flipV="1">
            <a:off x="-1874242" y="6565365"/>
            <a:ext cx="1512300" cy="3"/>
          </a:xfrm>
          <a:prstGeom prst="line">
            <a:avLst/>
          </a:prstGeom>
          <a:ln w="41275">
            <a:solidFill>
              <a:schemeClr val="accent4"/>
            </a:solidFill>
          </a:ln>
        </p:spPr>
        <p:style>
          <a:lnRef idx="1">
            <a:schemeClr val="accent1"/>
          </a:lnRef>
          <a:fillRef idx="0">
            <a:schemeClr val="accent1"/>
          </a:fillRef>
          <a:effectRef idx="0">
            <a:schemeClr val="accent1"/>
          </a:effectRef>
          <a:fontRef idx="minor">
            <a:schemeClr val="tx1"/>
          </a:fontRef>
        </p:style>
      </p:cxnSp>
      <p:pic>
        <p:nvPicPr>
          <p:cNvPr id="43" name="Graphic 42">
            <a:extLst>
              <a:ext uri="{FF2B5EF4-FFF2-40B4-BE49-F238E27FC236}">
                <a16:creationId xmlns:a16="http://schemas.microsoft.com/office/drawing/2014/main" id="{86A80EE5-DB7A-4D42-AEC3-F0D88DC2915D}"/>
              </a:ext>
            </a:extLst>
          </p:cNvPr>
          <p:cNvPicPr>
            <a:picLocks noChangeAspect="1"/>
          </p:cNvPicPr>
          <p:nvPr/>
        </p:nvPicPr>
        <p:blipFill>
          <a:blip r:embed="rId17">
            <a:extLst>
              <a:ext uri="{96DAC541-7B7A-43D3-8B79-37D633B846F1}">
                <asvg:svgBlip xmlns:asvg="http://schemas.microsoft.com/office/drawing/2016/SVG/main" r:embed="rId18"/>
              </a:ext>
            </a:extLst>
          </a:blip>
          <a:srcRect/>
          <a:stretch/>
        </p:blipFill>
        <p:spPr>
          <a:xfrm>
            <a:off x="502827" y="4017594"/>
            <a:ext cx="1005840" cy="1005840"/>
          </a:xfrm>
          <a:prstGeom prst="rect">
            <a:avLst/>
          </a:prstGeom>
        </p:spPr>
      </p:pic>
      <p:sp>
        <p:nvSpPr>
          <p:cNvPr id="47" name="Title 1">
            <a:extLst>
              <a:ext uri="{FF2B5EF4-FFF2-40B4-BE49-F238E27FC236}">
                <a16:creationId xmlns:a16="http://schemas.microsoft.com/office/drawing/2014/main" id="{7A59E17A-9E21-82FB-FDAF-DB1BF872B5E1}"/>
              </a:ext>
            </a:extLst>
          </p:cNvPr>
          <p:cNvSpPr txBox="1">
            <a:spLocks/>
          </p:cNvSpPr>
          <p:nvPr/>
        </p:nvSpPr>
        <p:spPr>
          <a:xfrm>
            <a:off x="5248902" y="3048186"/>
            <a:ext cx="5420928" cy="1233294"/>
          </a:xfrm>
          <a:prstGeom prst="rect">
            <a:avLst/>
          </a:prstGeom>
        </p:spPr>
        <p:txBody>
          <a:bodyPr anchor="ctr"/>
          <a:lstStyle>
            <a:lvl1pPr algn="l" defTabSz="914377" rtl="0" eaLnBrk="1" latinLnBrk="0" hangingPunct="1">
              <a:lnSpc>
                <a:spcPct val="90000"/>
              </a:lnSpc>
              <a:spcBef>
                <a:spcPct val="0"/>
              </a:spcBef>
              <a:buNone/>
              <a:defRPr sz="3200" b="1" i="0" kern="1200">
                <a:solidFill>
                  <a:schemeClr val="bg1"/>
                </a:solidFill>
                <a:latin typeface="+mj-lt"/>
                <a:ea typeface="+mj-ea"/>
                <a:cs typeface="+mj-cs"/>
              </a:defRPr>
            </a:lvl1pPr>
          </a:lstStyle>
          <a:p>
            <a:pPr marL="0" marR="0" lvl="0" indent="0" algn="ctr" defTabSz="914377" rtl="0" eaLnBrk="1" fontAlgn="auto" latinLnBrk="0" hangingPunct="1">
              <a:lnSpc>
                <a:spcPct val="90000"/>
              </a:lnSpc>
              <a:spcBef>
                <a:spcPct val="0"/>
              </a:spcBef>
              <a:spcAft>
                <a:spcPts val="0"/>
              </a:spcAft>
              <a:buClrTx/>
              <a:buSzTx/>
              <a:buFontTx/>
              <a:buNone/>
              <a:tabLst/>
              <a:defRPr/>
            </a:pPr>
            <a:r>
              <a:rPr lang="en-US" sz="2800" spc="400" dirty="0">
                <a:solidFill>
                  <a:srgbClr val="A2A9AD"/>
                </a:solidFill>
                <a:latin typeface="Montserrat Bold" panose="020B0604020202020204"/>
              </a:rPr>
              <a:t>SHARE PAYMENT LINK ON SOCIAL MEDIA</a:t>
            </a:r>
            <a:endParaRPr kumimoji="0" lang="en-US" sz="2800" b="1" i="0" u="none" strike="noStrike" kern="1200" cap="none" spc="400" normalizeH="0" baseline="0" noProof="0" dirty="0">
              <a:ln>
                <a:noFill/>
              </a:ln>
              <a:solidFill>
                <a:srgbClr val="A2A9AD"/>
              </a:solidFill>
              <a:effectLst/>
              <a:uLnTx/>
              <a:uFillTx/>
              <a:latin typeface="Montserrat Bold" panose="020B0604020202020204"/>
              <a:ea typeface="+mj-ea"/>
              <a:cs typeface="+mj-cs"/>
            </a:endParaRPr>
          </a:p>
        </p:txBody>
      </p:sp>
      <p:sp>
        <p:nvSpPr>
          <p:cNvPr id="31750" name="TextBox 115">
            <a:extLst>
              <a:ext uri="{FF2B5EF4-FFF2-40B4-BE49-F238E27FC236}">
                <a16:creationId xmlns:a16="http://schemas.microsoft.com/office/drawing/2014/main" id="{DEB8C937-4B5D-438D-AC8F-B3D190EC08BA}"/>
              </a:ext>
            </a:extLst>
          </p:cNvPr>
          <p:cNvSpPr txBox="1">
            <a:spLocks noChangeArrowheads="1"/>
          </p:cNvSpPr>
          <p:nvPr/>
        </p:nvSpPr>
        <p:spPr bwMode="auto">
          <a:xfrm>
            <a:off x="5348672" y="4100506"/>
            <a:ext cx="5420928"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685800" indent="-22860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defTabSz="914377">
              <a:lnSpc>
                <a:spcPct val="100000"/>
              </a:lnSpc>
              <a:spcBef>
                <a:spcPct val="0"/>
              </a:spcBef>
              <a:buClrTx/>
              <a:buNone/>
              <a:defRPr/>
            </a:pPr>
            <a:r>
              <a:rPr lang="en-US" altLang="ru-RU" sz="1800" kern="1200" dirty="0">
                <a:solidFill>
                  <a:srgbClr val="FFFFFF"/>
                </a:solidFill>
                <a:latin typeface="Montserrat" pitchFamily="2" charset="77"/>
                <a:ea typeface="+mn-ea"/>
                <a:cs typeface="Arial" panose="020B0604020202020204" pitchFamily="34" charset="0"/>
              </a:rPr>
              <a:t>Non-profits can embed their payment link into their social media pages, websites or cover pages</a:t>
            </a:r>
            <a:endParaRPr kumimoji="0" lang="ru-RU" altLang="ru-RU" sz="1600" b="0" i="0" u="none" strike="noStrike" kern="1200" cap="none" spc="0" normalizeH="0" baseline="0" noProof="0" dirty="0">
              <a:ln>
                <a:noFill/>
              </a:ln>
              <a:solidFill>
                <a:srgbClr val="FFFFFF"/>
              </a:solidFill>
              <a:effectLst/>
              <a:uLnTx/>
              <a:uFillTx/>
              <a:latin typeface="Montserrat" pitchFamily="2" charset="77"/>
              <a:ea typeface="+mn-ea"/>
              <a:cs typeface="Arial" panose="020B0604020202020204" pitchFamily="34" charset="0"/>
            </a:endParaRPr>
          </a:p>
        </p:txBody>
      </p:sp>
      <p:sp>
        <p:nvSpPr>
          <p:cNvPr id="32219" name="Slide Number Placeholder 5">
            <a:extLst>
              <a:ext uri="{FF2B5EF4-FFF2-40B4-BE49-F238E27FC236}">
                <a16:creationId xmlns:a16="http://schemas.microsoft.com/office/drawing/2014/main" id="{9471BB6F-5FEB-A9DA-2B8E-B85217AF684D}"/>
              </a:ext>
            </a:extLst>
          </p:cNvPr>
          <p:cNvSpPr txBox="1">
            <a:spLocks/>
          </p:cNvSpPr>
          <p:nvPr/>
        </p:nvSpPr>
        <p:spPr>
          <a:xfrm>
            <a:off x="234202" y="6354348"/>
            <a:ext cx="624000" cy="180000"/>
          </a:xfrm>
          <a:prstGeom prst="rect">
            <a:avLst/>
          </a:prstGeom>
        </p:spPr>
        <p:txBody>
          <a:bodyPr vert="horz" lIns="0" tIns="0" rIns="0" bIns="0" rtlCol="0" anchor="ctr"/>
          <a:lstStyle>
            <a:defPPr>
              <a:defRPr lang="fi-FI"/>
            </a:defPPr>
            <a:lvl1pPr marL="0" algn="r" defTabSz="914400" rtl="0" eaLnBrk="1" latinLnBrk="0" hangingPunct="1">
              <a:defRPr sz="900" kern="1200">
                <a:solidFill>
                  <a:schemeClr val="tx1">
                    <a:lumMod val="65000"/>
                    <a:lumOff val="3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377" rtl="0" eaLnBrk="1" fontAlgn="auto" latinLnBrk="0" hangingPunct="1">
              <a:lnSpc>
                <a:spcPct val="100000"/>
              </a:lnSpc>
              <a:spcBef>
                <a:spcPts val="0"/>
              </a:spcBef>
              <a:spcAft>
                <a:spcPts val="0"/>
              </a:spcAft>
              <a:buClrTx/>
              <a:buSzTx/>
              <a:buFontTx/>
              <a:buNone/>
              <a:tabLst/>
              <a:defRPr/>
            </a:pPr>
            <a:fld id="{C60C2248-B95D-984B-A0F4-42B9A4652AA7}" type="slidenum">
              <a:rPr kumimoji="0" lang="en-US" sz="1200" b="0" i="0" u="none" strike="noStrike" kern="1200" cap="none" spc="0" normalizeH="0" baseline="0" noProof="0">
                <a:ln>
                  <a:noFill/>
                </a:ln>
                <a:solidFill>
                  <a:srgbClr val="5B6670">
                    <a:lumMod val="65000"/>
                    <a:lumOff val="35000"/>
                  </a:srgbClr>
                </a:solidFill>
                <a:effectLst/>
                <a:uLnTx/>
                <a:uFillTx/>
                <a:latin typeface="Montserrat Light" panose="02020603050405020304"/>
                <a:ea typeface="+mn-ea"/>
                <a:cs typeface="+mn-cs"/>
              </a:rPr>
              <a:pPr marL="0" marR="0" lvl="0" indent="0" algn="r" defTabSz="914377" rtl="0" eaLnBrk="1" fontAlgn="auto" latinLnBrk="0" hangingPunct="1">
                <a:lnSpc>
                  <a:spcPct val="100000"/>
                </a:lnSpc>
                <a:spcBef>
                  <a:spcPts val="0"/>
                </a:spcBef>
                <a:spcAft>
                  <a:spcPts val="0"/>
                </a:spcAft>
                <a:buClrTx/>
                <a:buSzTx/>
                <a:buFontTx/>
                <a:buNone/>
                <a:tabLst/>
                <a:defRPr/>
              </a:pPr>
              <a:t>13</a:t>
            </a:fld>
            <a:endParaRPr kumimoji="0" lang="en-US" sz="1200" b="0" i="0" u="none" strike="noStrike" kern="1200" cap="none" spc="0" normalizeH="0" baseline="0" noProof="0" dirty="0">
              <a:ln>
                <a:noFill/>
              </a:ln>
              <a:solidFill>
                <a:srgbClr val="5B6670">
                  <a:lumMod val="65000"/>
                  <a:lumOff val="35000"/>
                </a:srgbClr>
              </a:solidFill>
              <a:effectLst/>
              <a:uLnTx/>
              <a:uFillTx/>
              <a:latin typeface="Montserrat Light" panose="02020603050405020304"/>
              <a:ea typeface="+mn-ea"/>
              <a:cs typeface="+mn-cs"/>
            </a:endParaRPr>
          </a:p>
        </p:txBody>
      </p:sp>
      <p:sp>
        <p:nvSpPr>
          <p:cNvPr id="32220" name="TextBox 32219">
            <a:extLst>
              <a:ext uri="{FF2B5EF4-FFF2-40B4-BE49-F238E27FC236}">
                <a16:creationId xmlns:a16="http://schemas.microsoft.com/office/drawing/2014/main" id="{8B271FC6-336D-7E1A-F86A-E86EDFB62634}"/>
              </a:ext>
            </a:extLst>
          </p:cNvPr>
          <p:cNvSpPr txBox="1"/>
          <p:nvPr/>
        </p:nvSpPr>
        <p:spPr>
          <a:xfrm>
            <a:off x="374530" y="673869"/>
            <a:ext cx="3430959" cy="1384995"/>
          </a:xfrm>
          <a:prstGeom prst="rect">
            <a:avLst/>
          </a:prstGeom>
          <a:noFill/>
        </p:spPr>
        <p:txBody>
          <a:bodyPr wrap="square" rtlCol="0">
            <a:spAutoFit/>
          </a:bodyPr>
          <a:lstStyle/>
          <a:p>
            <a:pPr marL="0" marR="0" lvl="0" indent="0" algn="ctr" defTabSz="1219170" rtl="0" eaLnBrk="1" fontAlgn="auto" latinLnBrk="0" hangingPunct="1">
              <a:lnSpc>
                <a:spcPct val="100000"/>
              </a:lnSpc>
              <a:spcBef>
                <a:spcPts val="0"/>
              </a:spcBef>
              <a:spcAft>
                <a:spcPts val="0"/>
              </a:spcAft>
              <a:buClr>
                <a:srgbClr val="000000"/>
              </a:buClr>
              <a:buSzTx/>
              <a:buFontTx/>
              <a:buNone/>
              <a:tabLst/>
              <a:defRPr/>
            </a:pPr>
            <a:r>
              <a:rPr kumimoji="0" lang="en-US" sz="2800" b="0" i="0" u="none" strike="noStrike" kern="0" cap="none" spc="400" normalizeH="0" baseline="0" noProof="0" dirty="0">
                <a:ln>
                  <a:noFill/>
                </a:ln>
                <a:solidFill>
                  <a:schemeClr val="tx2"/>
                </a:solidFill>
                <a:effectLst/>
                <a:uLnTx/>
                <a:uFillTx/>
                <a:latin typeface="Montserrat Bold" panose="020B0604020202020204"/>
                <a:ea typeface="+mn-ea"/>
                <a:cs typeface="Arial"/>
                <a:sym typeface="Arial"/>
              </a:rPr>
              <a:t>PAYMENT FLEXIBILITY MATTERS</a:t>
            </a:r>
          </a:p>
        </p:txBody>
      </p:sp>
      <p:sp>
        <p:nvSpPr>
          <p:cNvPr id="32221" name="TextBox 32220">
            <a:extLst>
              <a:ext uri="{FF2B5EF4-FFF2-40B4-BE49-F238E27FC236}">
                <a16:creationId xmlns:a16="http://schemas.microsoft.com/office/drawing/2014/main" id="{1499D357-4E4D-967B-3BDD-0A7D33639C1A}"/>
              </a:ext>
            </a:extLst>
          </p:cNvPr>
          <p:cNvSpPr txBox="1"/>
          <p:nvPr/>
        </p:nvSpPr>
        <p:spPr>
          <a:xfrm>
            <a:off x="612314" y="2192804"/>
            <a:ext cx="3133153" cy="1323439"/>
          </a:xfrm>
          <a:prstGeom prst="rect">
            <a:avLst/>
          </a:prstGeom>
          <a:noFill/>
        </p:spPr>
        <p:txBody>
          <a:bodyPr wrap="square">
            <a:spAutoFit/>
          </a:bodyP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schemeClr val="accent1"/>
                </a:solidFill>
                <a:effectLst/>
                <a:uLnTx/>
                <a:uFillTx/>
                <a:latin typeface="+mj-lt"/>
                <a:ea typeface="+mn-ea"/>
                <a:cs typeface="+mn-cs"/>
              </a:rPr>
              <a:t>Autobooks Payment Link </a:t>
            </a:r>
            <a:r>
              <a:rPr kumimoji="0" lang="en-US" sz="1600" b="0" i="0" u="none" strike="noStrike" kern="1200" cap="none" spc="0" normalizeH="0" baseline="0" noProof="0" dirty="0">
                <a:ln>
                  <a:noFill/>
                </a:ln>
                <a:solidFill>
                  <a:schemeClr val="accent1"/>
                </a:solidFill>
                <a:effectLst/>
                <a:uLnTx/>
                <a:uFillTx/>
                <a:latin typeface="Montserrat Light" panose="02020603050405020304"/>
                <a:ea typeface="+mn-ea"/>
                <a:cs typeface="+mn-cs"/>
              </a:rPr>
              <a:t>allows non-profits to collect from their donors with ease, based on their need in the </a:t>
            </a:r>
            <a:r>
              <a:rPr lang="en-US" sz="1600" kern="1200" dirty="0">
                <a:solidFill>
                  <a:schemeClr val="accent1"/>
                </a:solidFill>
                <a:latin typeface="Montserrat Light" panose="02020603050405020304"/>
                <a:ea typeface="+mn-ea"/>
                <a:cs typeface="+mn-cs"/>
              </a:rPr>
              <a:t>moment. Here’s how</a:t>
            </a:r>
            <a:r>
              <a:rPr lang="en-US" sz="1600" kern="1200" dirty="0">
                <a:solidFill>
                  <a:srgbClr val="95D4E9"/>
                </a:solidFill>
                <a:latin typeface="Montserrat Light" panose="02020603050405020304"/>
                <a:ea typeface="+mn-ea"/>
                <a:cs typeface="+mn-cs"/>
              </a:rPr>
              <a:t>:</a:t>
            </a:r>
            <a:endParaRPr kumimoji="0" lang="en-US" sz="1600" b="0" i="0" u="none" strike="noStrike" kern="1200" cap="none" spc="0" normalizeH="0" baseline="0" noProof="0" dirty="0">
              <a:ln>
                <a:noFill/>
              </a:ln>
              <a:solidFill>
                <a:srgbClr val="95D4E9"/>
              </a:solidFill>
              <a:effectLst/>
              <a:uLnTx/>
              <a:uFillTx/>
              <a:latin typeface="Montserrat Light" panose="02020603050405020304"/>
              <a:ea typeface="+mn-ea"/>
              <a:cs typeface="+mn-cs"/>
            </a:endParaRPr>
          </a:p>
        </p:txBody>
      </p:sp>
      <p:sp>
        <p:nvSpPr>
          <p:cNvPr id="32225" name="Rectangle 32224">
            <a:extLst>
              <a:ext uri="{FF2B5EF4-FFF2-40B4-BE49-F238E27FC236}">
                <a16:creationId xmlns:a16="http://schemas.microsoft.com/office/drawing/2014/main" id="{5E0DD187-7828-B8E5-B14B-ABDCCEF36A27}"/>
              </a:ext>
            </a:extLst>
          </p:cNvPr>
          <p:cNvSpPr/>
          <p:nvPr/>
        </p:nvSpPr>
        <p:spPr>
          <a:xfrm>
            <a:off x="12981126" y="214571"/>
            <a:ext cx="4110349" cy="6319777"/>
          </a:xfrm>
          <a:prstGeom prst="rect">
            <a:avLst/>
          </a:prstGeom>
          <a:gradFill>
            <a:gsLst>
              <a:gs pos="100000">
                <a:schemeClr val="tx2"/>
              </a:gs>
              <a:gs pos="23000">
                <a:srgbClr val="060E21">
                  <a:alpha val="55000"/>
                </a:srgbClr>
              </a:gs>
            </a:gsLst>
            <a:lin ang="4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2489" b="0" i="0" u="none" strike="noStrike" kern="1200" cap="none" spc="0" normalizeH="0" baseline="0" noProof="0">
              <a:ln>
                <a:noFill/>
              </a:ln>
              <a:solidFill>
                <a:srgbClr val="FFFFFF"/>
              </a:solidFill>
              <a:effectLst/>
              <a:uLnTx/>
              <a:uFillTx/>
              <a:latin typeface="Montserrat Light" panose="02020603050405020304"/>
              <a:ea typeface="+mn-ea"/>
              <a:cs typeface="+mn-cs"/>
            </a:endParaRPr>
          </a:p>
        </p:txBody>
      </p:sp>
      <p:pic>
        <p:nvPicPr>
          <p:cNvPr id="32227" name="Graphic 32226">
            <a:extLst>
              <a:ext uri="{FF2B5EF4-FFF2-40B4-BE49-F238E27FC236}">
                <a16:creationId xmlns:a16="http://schemas.microsoft.com/office/drawing/2014/main" id="{9CFD0051-F595-C5BD-715B-47859533081D}"/>
              </a:ext>
            </a:extLst>
          </p:cNvPr>
          <p:cNvPicPr>
            <a:picLocks noChangeAspect="1"/>
          </p:cNvPicPr>
          <p:nvPr/>
        </p:nvPicPr>
        <p:blipFill>
          <a:blip r:embed="rId19">
            <a:extLst>
              <a:ext uri="{96DAC541-7B7A-43D3-8B79-37D633B846F1}">
                <asvg:svgBlip xmlns:asvg="http://schemas.microsoft.com/office/drawing/2016/SVG/main" r:embed="rId20"/>
              </a:ext>
            </a:extLst>
          </a:blip>
          <a:srcRect/>
          <a:stretch/>
        </p:blipFill>
        <p:spPr>
          <a:xfrm>
            <a:off x="1460763" y="4017594"/>
            <a:ext cx="1005840" cy="1005840"/>
          </a:xfrm>
          <a:prstGeom prst="rect">
            <a:avLst/>
          </a:prstGeom>
        </p:spPr>
      </p:pic>
      <p:pic>
        <p:nvPicPr>
          <p:cNvPr id="32229" name="Graphic 32228">
            <a:extLst>
              <a:ext uri="{FF2B5EF4-FFF2-40B4-BE49-F238E27FC236}">
                <a16:creationId xmlns:a16="http://schemas.microsoft.com/office/drawing/2014/main" id="{BAF707F3-7B5E-1041-F50D-369D36FDD56A}"/>
              </a:ext>
            </a:extLst>
          </p:cNvPr>
          <p:cNvPicPr>
            <a:picLocks noChangeAspect="1"/>
          </p:cNvPicPr>
          <p:nvPr/>
        </p:nvPicPr>
        <p:blipFill>
          <a:blip r:embed="rId21">
            <a:extLst>
              <a:ext uri="{96DAC541-7B7A-43D3-8B79-37D633B846F1}">
                <asvg:svgBlip xmlns:asvg="http://schemas.microsoft.com/office/drawing/2016/SVG/main" r:embed="rId22"/>
              </a:ext>
            </a:extLst>
          </a:blip>
          <a:srcRect/>
          <a:stretch/>
        </p:blipFill>
        <p:spPr>
          <a:xfrm>
            <a:off x="1030338" y="5052524"/>
            <a:ext cx="1041468" cy="1041468"/>
          </a:xfrm>
          <a:prstGeom prst="rect">
            <a:avLst/>
          </a:prstGeom>
        </p:spPr>
      </p:pic>
      <p:pic>
        <p:nvPicPr>
          <p:cNvPr id="32238" name="Graphic 32237">
            <a:extLst>
              <a:ext uri="{FF2B5EF4-FFF2-40B4-BE49-F238E27FC236}">
                <a16:creationId xmlns:a16="http://schemas.microsoft.com/office/drawing/2014/main" id="{3AB38EBC-32C4-6876-A3F5-C27F9B40DFDE}"/>
              </a:ext>
            </a:extLst>
          </p:cNvPr>
          <p:cNvPicPr>
            <a:picLocks noChangeAspect="1"/>
          </p:cNvPicPr>
          <p:nvPr/>
        </p:nvPicPr>
        <p:blipFill>
          <a:blip r:embed="rId23">
            <a:extLst>
              <a:ext uri="{96DAC541-7B7A-43D3-8B79-37D633B846F1}">
                <asvg:svgBlip xmlns:asvg="http://schemas.microsoft.com/office/drawing/2016/SVG/main" r:embed="rId24"/>
              </a:ext>
            </a:extLst>
          </a:blip>
          <a:srcRect/>
          <a:stretch/>
        </p:blipFill>
        <p:spPr>
          <a:xfrm>
            <a:off x="2468574" y="4017594"/>
            <a:ext cx="1003302" cy="1003302"/>
          </a:xfrm>
          <a:prstGeom prst="rect">
            <a:avLst/>
          </a:prstGeom>
        </p:spPr>
      </p:pic>
      <p:pic>
        <p:nvPicPr>
          <p:cNvPr id="21" name="Graphic 20">
            <a:extLst>
              <a:ext uri="{FF2B5EF4-FFF2-40B4-BE49-F238E27FC236}">
                <a16:creationId xmlns:a16="http://schemas.microsoft.com/office/drawing/2014/main" id="{9BF6D0B9-8534-DDAB-40BB-CD4E4D151E6B}"/>
              </a:ext>
            </a:extLst>
          </p:cNvPr>
          <p:cNvPicPr>
            <a:picLocks noChangeAspect="1"/>
          </p:cNvPicPr>
          <p:nvPr/>
        </p:nvPicPr>
        <p:blipFill>
          <a:blip r:embed="rId25">
            <a:extLst>
              <a:ext uri="{96DAC541-7B7A-43D3-8B79-37D633B846F1}">
                <asvg:svgBlip xmlns:asvg="http://schemas.microsoft.com/office/drawing/2016/SVG/main" r:embed="rId26"/>
              </a:ext>
            </a:extLst>
          </a:blip>
          <a:stretch>
            <a:fillRect/>
          </a:stretch>
        </p:blipFill>
        <p:spPr>
          <a:xfrm>
            <a:off x="1937388" y="5067800"/>
            <a:ext cx="1005840" cy="1005840"/>
          </a:xfrm>
          <a:prstGeom prst="rect">
            <a:avLst/>
          </a:prstGeom>
        </p:spPr>
      </p:pic>
      <p:pic>
        <p:nvPicPr>
          <p:cNvPr id="36" name="Graphic 35">
            <a:extLst>
              <a:ext uri="{FF2B5EF4-FFF2-40B4-BE49-F238E27FC236}">
                <a16:creationId xmlns:a16="http://schemas.microsoft.com/office/drawing/2014/main" id="{03ADA268-8442-3B52-1DE6-AC8229D166E2}"/>
              </a:ext>
            </a:extLst>
          </p:cNvPr>
          <p:cNvPicPr>
            <a:picLocks noChangeAspect="1"/>
          </p:cNvPicPr>
          <p:nvPr/>
        </p:nvPicPr>
        <p:blipFill>
          <a:blip r:embed="rId27">
            <a:extLst>
              <a:ext uri="{96DAC541-7B7A-43D3-8B79-37D633B846F1}">
                <asvg:svgBlip xmlns:asvg="http://schemas.microsoft.com/office/drawing/2016/SVG/main" r:embed="rId28"/>
              </a:ext>
            </a:extLst>
          </a:blip>
          <a:stretch>
            <a:fillRect/>
          </a:stretch>
        </p:blipFill>
        <p:spPr>
          <a:xfrm>
            <a:off x="6914547" y="1058011"/>
            <a:ext cx="2286000" cy="2286000"/>
          </a:xfrm>
          <a:prstGeom prst="rect">
            <a:avLst/>
          </a:prstGeom>
        </p:spPr>
      </p:pic>
      <p:grpSp>
        <p:nvGrpSpPr>
          <p:cNvPr id="56" name="Group 55">
            <a:extLst>
              <a:ext uri="{FF2B5EF4-FFF2-40B4-BE49-F238E27FC236}">
                <a16:creationId xmlns:a16="http://schemas.microsoft.com/office/drawing/2014/main" id="{637B7AC8-85A4-B49C-6B17-BF3FCB59679A}"/>
              </a:ext>
            </a:extLst>
          </p:cNvPr>
          <p:cNvGrpSpPr/>
          <p:nvPr/>
        </p:nvGrpSpPr>
        <p:grpSpPr>
          <a:xfrm>
            <a:off x="12614991" y="467036"/>
            <a:ext cx="935615" cy="1724454"/>
            <a:chOff x="-5820621" y="353633"/>
            <a:chExt cx="2798497" cy="5157974"/>
          </a:xfrm>
        </p:grpSpPr>
        <p:grpSp>
          <p:nvGrpSpPr>
            <p:cNvPr id="57" name="Google Shape;1234;p40">
              <a:extLst>
                <a:ext uri="{FF2B5EF4-FFF2-40B4-BE49-F238E27FC236}">
                  <a16:creationId xmlns:a16="http://schemas.microsoft.com/office/drawing/2014/main" id="{48C0B00E-D971-0D07-50E0-F93BE8C04216}"/>
                </a:ext>
              </a:extLst>
            </p:cNvPr>
            <p:cNvGrpSpPr/>
            <p:nvPr/>
          </p:nvGrpSpPr>
          <p:grpSpPr>
            <a:xfrm>
              <a:off x="-5820621" y="353633"/>
              <a:ext cx="2798497" cy="5157974"/>
              <a:chOff x="8625436" y="1258061"/>
              <a:chExt cx="2388000" cy="4396500"/>
            </a:xfrm>
          </p:grpSpPr>
          <p:sp>
            <p:nvSpPr>
              <p:cNvPr id="59" name="Google Shape;1235;p40">
                <a:extLst>
                  <a:ext uri="{FF2B5EF4-FFF2-40B4-BE49-F238E27FC236}">
                    <a16:creationId xmlns:a16="http://schemas.microsoft.com/office/drawing/2014/main" id="{126EF1A8-DD0C-6D9B-9C7A-D0FBBC2F1867}"/>
                  </a:ext>
                </a:extLst>
              </p:cNvPr>
              <p:cNvSpPr/>
              <p:nvPr/>
            </p:nvSpPr>
            <p:spPr>
              <a:xfrm>
                <a:off x="8625436" y="1258061"/>
                <a:ext cx="2388000" cy="4396500"/>
              </a:xfrm>
              <a:prstGeom prst="roundRect">
                <a:avLst>
                  <a:gd name="adj" fmla="val 4487"/>
                </a:avLst>
              </a:prstGeom>
              <a:solidFill>
                <a:srgbClr val="262626"/>
              </a:solidFill>
              <a:ln>
                <a:noFill/>
              </a:ln>
              <a:effectLst>
                <a:outerShdw blurRad="57150" dist="19050" dir="5400000" algn="bl" rotWithShape="0">
                  <a:srgbClr val="000000">
                    <a:alpha val="50000"/>
                  </a:srgbClr>
                </a:outerShdw>
              </a:effectLst>
            </p:spPr>
            <p:txBody>
              <a:bodyPr spcFirstLastPara="1" wrap="square" lIns="121900" tIns="60925" rIns="121900" bIns="60925" anchor="ctr" anchorCtr="0">
                <a:noAutofit/>
              </a:bodyPr>
              <a:lstStyle/>
              <a:p>
                <a:pPr algn="ctr"/>
                <a:endParaRPr sz="2400">
                  <a:solidFill>
                    <a:srgbClr val="FFFFFF"/>
                  </a:solidFill>
                  <a:latin typeface="Calibri"/>
                  <a:ea typeface="Calibri"/>
                  <a:cs typeface="Calibri"/>
                  <a:sym typeface="Calibri"/>
                </a:endParaRPr>
              </a:p>
            </p:txBody>
          </p:sp>
          <p:sp>
            <p:nvSpPr>
              <p:cNvPr id="60" name="Google Shape;1236;p40">
                <a:extLst>
                  <a:ext uri="{FF2B5EF4-FFF2-40B4-BE49-F238E27FC236}">
                    <a16:creationId xmlns:a16="http://schemas.microsoft.com/office/drawing/2014/main" id="{E6D6600C-B9A2-A9D7-AC29-76C0701E05B6}"/>
                  </a:ext>
                </a:extLst>
              </p:cNvPr>
              <p:cNvSpPr/>
              <p:nvPr/>
            </p:nvSpPr>
            <p:spPr>
              <a:xfrm>
                <a:off x="10685218" y="1396453"/>
                <a:ext cx="97200" cy="97200"/>
              </a:xfrm>
              <a:prstGeom prst="ellipse">
                <a:avLst/>
              </a:prstGeom>
              <a:solidFill>
                <a:srgbClr val="171717"/>
              </a:solidFill>
              <a:ln>
                <a:noFill/>
              </a:ln>
            </p:spPr>
            <p:txBody>
              <a:bodyPr spcFirstLastPara="1" wrap="square" lIns="121900" tIns="60925" rIns="121900" bIns="60925" anchor="ctr" anchorCtr="0">
                <a:noAutofit/>
              </a:bodyPr>
              <a:lstStyle/>
              <a:p>
                <a:pPr algn="ctr"/>
                <a:endParaRPr sz="2400">
                  <a:solidFill>
                    <a:srgbClr val="FFFFFF"/>
                  </a:solidFill>
                  <a:latin typeface="Calibri"/>
                  <a:ea typeface="Calibri"/>
                  <a:cs typeface="Calibri"/>
                  <a:sym typeface="Calibri"/>
                </a:endParaRPr>
              </a:p>
            </p:txBody>
          </p:sp>
          <p:sp>
            <p:nvSpPr>
              <p:cNvPr id="61" name="Google Shape;1237;p40">
                <a:extLst>
                  <a:ext uri="{FF2B5EF4-FFF2-40B4-BE49-F238E27FC236}">
                    <a16:creationId xmlns:a16="http://schemas.microsoft.com/office/drawing/2014/main" id="{C06B82ED-B3D8-380F-DD60-C7F45F8D8567}"/>
                  </a:ext>
                </a:extLst>
              </p:cNvPr>
              <p:cNvSpPr/>
              <p:nvPr/>
            </p:nvSpPr>
            <p:spPr>
              <a:xfrm>
                <a:off x="9725916" y="5324400"/>
                <a:ext cx="180000" cy="180000"/>
              </a:xfrm>
              <a:prstGeom prst="ellipse">
                <a:avLst/>
              </a:prstGeom>
              <a:solidFill>
                <a:srgbClr val="171717"/>
              </a:solidFill>
              <a:ln>
                <a:noFill/>
              </a:ln>
            </p:spPr>
            <p:txBody>
              <a:bodyPr spcFirstLastPara="1" wrap="square" lIns="121900" tIns="60925" rIns="121900" bIns="60925" anchor="ctr" anchorCtr="0">
                <a:noAutofit/>
              </a:bodyPr>
              <a:lstStyle/>
              <a:p>
                <a:endParaRPr sz="2400">
                  <a:solidFill>
                    <a:srgbClr val="FFFFFF"/>
                  </a:solidFill>
                  <a:latin typeface="Calibri"/>
                  <a:ea typeface="Calibri"/>
                  <a:cs typeface="Calibri"/>
                  <a:sym typeface="Calibri"/>
                </a:endParaRPr>
              </a:p>
            </p:txBody>
          </p:sp>
        </p:grpSp>
        <p:pic>
          <p:nvPicPr>
            <p:cNvPr id="58" name="Google Shape;1238;p40">
              <a:extLst>
                <a:ext uri="{FF2B5EF4-FFF2-40B4-BE49-F238E27FC236}">
                  <a16:creationId xmlns:a16="http://schemas.microsoft.com/office/drawing/2014/main" id="{ABD5A97C-ECB3-8FDC-A284-57D4330C3654}"/>
                </a:ext>
              </a:extLst>
            </p:cNvPr>
            <p:cNvPicPr preferRelativeResize="0"/>
            <p:nvPr/>
          </p:nvPicPr>
          <p:blipFill rotWithShape="1">
            <a:blip r:embed="rId29"/>
            <a:srcRect l="589" t="774" r="3518" b="1012"/>
            <a:stretch/>
          </p:blipFill>
          <p:spPr>
            <a:xfrm>
              <a:off x="-5737198" y="745554"/>
              <a:ext cx="2630446" cy="4205759"/>
            </a:xfrm>
            <a:prstGeom prst="rect">
              <a:avLst/>
            </a:prstGeom>
            <a:noFill/>
            <a:ln>
              <a:noFill/>
            </a:ln>
            <a:effectLst>
              <a:glow rad="77395">
                <a:schemeClr val="accent5">
                  <a:satMod val="175000"/>
                  <a:alpha val="30994"/>
                </a:schemeClr>
              </a:glow>
            </a:effectLst>
          </p:spPr>
        </p:pic>
      </p:grpSp>
      <p:grpSp>
        <p:nvGrpSpPr>
          <p:cNvPr id="62" name="Group 61">
            <a:extLst>
              <a:ext uri="{FF2B5EF4-FFF2-40B4-BE49-F238E27FC236}">
                <a16:creationId xmlns:a16="http://schemas.microsoft.com/office/drawing/2014/main" id="{34C869D7-5488-BE6D-6345-1A441D80BA29}"/>
              </a:ext>
            </a:extLst>
          </p:cNvPr>
          <p:cNvGrpSpPr/>
          <p:nvPr/>
        </p:nvGrpSpPr>
        <p:grpSpPr>
          <a:xfrm>
            <a:off x="-3877199" y="-694166"/>
            <a:ext cx="2716224" cy="4024156"/>
            <a:chOff x="5595837" y="2148106"/>
            <a:chExt cx="2039966" cy="3022262"/>
          </a:xfrm>
        </p:grpSpPr>
        <p:pic>
          <p:nvPicPr>
            <p:cNvPr id="63" name="Graphic 62">
              <a:extLst>
                <a:ext uri="{FF2B5EF4-FFF2-40B4-BE49-F238E27FC236}">
                  <a16:creationId xmlns:a16="http://schemas.microsoft.com/office/drawing/2014/main" id="{74386235-EA9B-5E6B-0DFD-FD4033C02F8B}"/>
                </a:ext>
              </a:extLst>
            </p:cNvPr>
            <p:cNvPicPr>
              <a:picLocks noChangeAspect="1"/>
            </p:cNvPicPr>
            <p:nvPr/>
          </p:nvPicPr>
          <p:blipFill>
            <a:blip r:embed="rId30">
              <a:extLst>
                <a:ext uri="{96DAC541-7B7A-43D3-8B79-37D633B846F1}">
                  <asvg:svgBlip xmlns:asvg="http://schemas.microsoft.com/office/drawing/2016/SVG/main" r:embed="rId31"/>
                </a:ext>
              </a:extLst>
            </a:blip>
            <a:srcRect/>
            <a:stretch/>
          </p:blipFill>
          <p:spPr>
            <a:xfrm>
              <a:off x="5595837" y="2148106"/>
              <a:ext cx="1005840" cy="1005840"/>
            </a:xfrm>
            <a:prstGeom prst="rect">
              <a:avLst/>
            </a:prstGeom>
          </p:spPr>
        </p:pic>
        <p:pic>
          <p:nvPicPr>
            <p:cNvPr id="31936" name="Graphic 31935">
              <a:extLst>
                <a:ext uri="{FF2B5EF4-FFF2-40B4-BE49-F238E27FC236}">
                  <a16:creationId xmlns:a16="http://schemas.microsoft.com/office/drawing/2014/main" id="{9F83685E-0BB4-BCFB-F2ED-F38092008B81}"/>
                </a:ext>
              </a:extLst>
            </p:cNvPr>
            <p:cNvPicPr>
              <a:picLocks noChangeAspect="1"/>
            </p:cNvPicPr>
            <p:nvPr/>
          </p:nvPicPr>
          <p:blipFill>
            <a:blip r:embed="rId32">
              <a:extLst>
                <a:ext uri="{96DAC541-7B7A-43D3-8B79-37D633B846F1}">
                  <asvg:svgBlip xmlns:asvg="http://schemas.microsoft.com/office/drawing/2016/SVG/main" r:embed="rId33"/>
                </a:ext>
              </a:extLst>
            </a:blip>
            <a:srcRect/>
            <a:stretch/>
          </p:blipFill>
          <p:spPr>
            <a:xfrm>
              <a:off x="6629963" y="2149375"/>
              <a:ext cx="1005840" cy="1005840"/>
            </a:xfrm>
            <a:prstGeom prst="rect">
              <a:avLst/>
            </a:prstGeom>
          </p:spPr>
        </p:pic>
        <p:pic>
          <p:nvPicPr>
            <p:cNvPr id="31937" name="Graphic 31936">
              <a:extLst>
                <a:ext uri="{FF2B5EF4-FFF2-40B4-BE49-F238E27FC236}">
                  <a16:creationId xmlns:a16="http://schemas.microsoft.com/office/drawing/2014/main" id="{24217460-70D8-67AF-B407-64E93E295AA0}"/>
                </a:ext>
              </a:extLst>
            </p:cNvPr>
            <p:cNvPicPr>
              <a:picLocks noChangeAspect="1"/>
            </p:cNvPicPr>
            <p:nvPr/>
          </p:nvPicPr>
          <p:blipFill>
            <a:blip r:embed="rId34">
              <a:extLst>
                <a:ext uri="{96DAC541-7B7A-43D3-8B79-37D633B846F1}">
                  <asvg:svgBlip xmlns:asvg="http://schemas.microsoft.com/office/drawing/2016/SVG/main" r:embed="rId35"/>
                </a:ext>
              </a:extLst>
            </a:blip>
            <a:srcRect/>
            <a:stretch/>
          </p:blipFill>
          <p:spPr>
            <a:xfrm>
              <a:off x="5595837" y="4163259"/>
              <a:ext cx="1005840" cy="1005840"/>
            </a:xfrm>
            <a:prstGeom prst="rect">
              <a:avLst/>
            </a:prstGeom>
          </p:spPr>
        </p:pic>
        <p:pic>
          <p:nvPicPr>
            <p:cNvPr id="31938" name="Graphic 31937">
              <a:extLst>
                <a:ext uri="{FF2B5EF4-FFF2-40B4-BE49-F238E27FC236}">
                  <a16:creationId xmlns:a16="http://schemas.microsoft.com/office/drawing/2014/main" id="{3F058720-4EF0-2165-DC8B-141596AF5282}"/>
                </a:ext>
              </a:extLst>
            </p:cNvPr>
            <p:cNvPicPr>
              <a:picLocks noChangeAspect="1"/>
            </p:cNvPicPr>
            <p:nvPr/>
          </p:nvPicPr>
          <p:blipFill>
            <a:blip r:embed="rId36">
              <a:extLst>
                <a:ext uri="{96DAC541-7B7A-43D3-8B79-37D633B846F1}">
                  <asvg:svgBlip xmlns:asvg="http://schemas.microsoft.com/office/drawing/2016/SVG/main" r:embed="rId37"/>
                </a:ext>
              </a:extLst>
            </a:blip>
            <a:srcRect/>
            <a:stretch/>
          </p:blipFill>
          <p:spPr>
            <a:xfrm>
              <a:off x="5597106" y="3135845"/>
              <a:ext cx="1003302" cy="1003302"/>
            </a:xfrm>
            <a:prstGeom prst="rect">
              <a:avLst/>
            </a:prstGeom>
          </p:spPr>
        </p:pic>
        <p:pic>
          <p:nvPicPr>
            <p:cNvPr id="31939" name="Graphic 31938">
              <a:extLst>
                <a:ext uri="{FF2B5EF4-FFF2-40B4-BE49-F238E27FC236}">
                  <a16:creationId xmlns:a16="http://schemas.microsoft.com/office/drawing/2014/main" id="{E0848B2F-0399-A42C-6173-C09F4E333A0E}"/>
                </a:ext>
              </a:extLst>
            </p:cNvPr>
            <p:cNvPicPr>
              <a:picLocks noChangeAspect="1"/>
            </p:cNvPicPr>
            <p:nvPr/>
          </p:nvPicPr>
          <p:blipFill>
            <a:blip r:embed="rId38">
              <a:extLst>
                <a:ext uri="{96DAC541-7B7A-43D3-8B79-37D633B846F1}">
                  <asvg:svgBlip xmlns:asvg="http://schemas.microsoft.com/office/drawing/2016/SVG/main" r:embed="rId39"/>
                </a:ext>
              </a:extLst>
            </a:blip>
            <a:srcRect/>
            <a:stretch/>
          </p:blipFill>
          <p:spPr>
            <a:xfrm>
              <a:off x="6629963" y="3135845"/>
              <a:ext cx="1005840" cy="1005840"/>
            </a:xfrm>
            <a:prstGeom prst="rect">
              <a:avLst/>
            </a:prstGeom>
          </p:spPr>
        </p:pic>
        <p:pic>
          <p:nvPicPr>
            <p:cNvPr id="31940" name="Graphic 31939">
              <a:extLst>
                <a:ext uri="{FF2B5EF4-FFF2-40B4-BE49-F238E27FC236}">
                  <a16:creationId xmlns:a16="http://schemas.microsoft.com/office/drawing/2014/main" id="{011A3A1E-C14C-160E-8195-DF85527674AE}"/>
                </a:ext>
              </a:extLst>
            </p:cNvPr>
            <p:cNvPicPr>
              <a:picLocks noChangeAspect="1"/>
            </p:cNvPicPr>
            <p:nvPr/>
          </p:nvPicPr>
          <p:blipFill>
            <a:blip r:embed="rId40">
              <a:extLst>
                <a:ext uri="{96DAC541-7B7A-43D3-8B79-37D633B846F1}">
                  <asvg:svgBlip xmlns:asvg="http://schemas.microsoft.com/office/drawing/2016/SVG/main" r:embed="rId41"/>
                </a:ext>
              </a:extLst>
            </a:blip>
            <a:srcRect/>
            <a:stretch/>
          </p:blipFill>
          <p:spPr>
            <a:xfrm>
              <a:off x="6629963" y="4164528"/>
              <a:ext cx="1005840" cy="1005840"/>
            </a:xfrm>
            <a:prstGeom prst="rect">
              <a:avLst/>
            </a:prstGeom>
          </p:spPr>
        </p:pic>
      </p:grpSp>
    </p:spTree>
    <p:extLst>
      <p:ext uri="{BB962C8B-B14F-4D97-AF65-F5344CB8AC3E}">
        <p14:creationId xmlns:p14="http://schemas.microsoft.com/office/powerpoint/2010/main" val="1940316317"/>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bg>
      <p:bgPr>
        <a:gradFill>
          <a:gsLst>
            <a:gs pos="0">
              <a:schemeClr val="accent2"/>
            </a:gs>
            <a:gs pos="100000">
              <a:schemeClr val="lt1"/>
            </a:gs>
          </a:gsLst>
          <a:lin ang="5400012" scaled="0"/>
        </a:gradFill>
        <a:effectLst/>
      </p:bgPr>
    </p:bg>
    <p:spTree>
      <p:nvGrpSpPr>
        <p:cNvPr id="1" name=""/>
        <p:cNvGrpSpPr/>
        <p:nvPr/>
      </p:nvGrpSpPr>
      <p:grpSpPr>
        <a:xfrm>
          <a:off x="0" y="0"/>
          <a:ext cx="0" cy="0"/>
          <a:chOff x="0" y="0"/>
          <a:chExt cx="0" cy="0"/>
        </a:xfrm>
      </p:grpSpPr>
      <p:sp>
        <p:nvSpPr>
          <p:cNvPr id="2" name="Google Shape;3155;p31">
            <a:extLst>
              <a:ext uri="{FF2B5EF4-FFF2-40B4-BE49-F238E27FC236}">
                <a16:creationId xmlns:a16="http://schemas.microsoft.com/office/drawing/2014/main" id="{6273C997-8C94-53D4-60EE-DD2AC9EBC166}"/>
              </a:ext>
            </a:extLst>
          </p:cNvPr>
          <p:cNvSpPr/>
          <p:nvPr/>
        </p:nvSpPr>
        <p:spPr>
          <a:xfrm>
            <a:off x="4875400" y="-4634"/>
            <a:ext cx="7033900" cy="6279575"/>
          </a:xfrm>
          <a:custGeom>
            <a:avLst/>
            <a:gdLst/>
            <a:ahLst/>
            <a:cxnLst/>
            <a:rect l="l" t="t" r="r" b="b"/>
            <a:pathLst>
              <a:path w="281356" h="251183" extrusionOk="0">
                <a:moveTo>
                  <a:pt x="139835" y="0"/>
                </a:moveTo>
                <a:lnTo>
                  <a:pt x="0" y="140678"/>
                </a:lnTo>
                <a:lnTo>
                  <a:pt x="102931" y="251183"/>
                </a:lnTo>
                <a:lnTo>
                  <a:pt x="180027" y="251183"/>
                </a:lnTo>
                <a:lnTo>
                  <a:pt x="281356" y="145732"/>
                </a:lnTo>
                <a:close/>
              </a:path>
            </a:pathLst>
          </a:custGeom>
          <a:solidFill>
            <a:schemeClr val="accent1"/>
          </a:solidFill>
          <a:ln>
            <a:noFill/>
          </a:ln>
        </p:spPr>
      </p:sp>
      <p:grpSp>
        <p:nvGrpSpPr>
          <p:cNvPr id="24" name="Google Shape;1241;p6">
            <a:extLst>
              <a:ext uri="{FF2B5EF4-FFF2-40B4-BE49-F238E27FC236}">
                <a16:creationId xmlns:a16="http://schemas.microsoft.com/office/drawing/2014/main" id="{0C80BE6D-8F95-3687-A665-852215882C2D}"/>
              </a:ext>
            </a:extLst>
          </p:cNvPr>
          <p:cNvGrpSpPr/>
          <p:nvPr/>
        </p:nvGrpSpPr>
        <p:grpSpPr>
          <a:xfrm>
            <a:off x="-1448718" y="-549494"/>
            <a:ext cx="4890802" cy="4834170"/>
            <a:chOff x="325900" y="96175"/>
            <a:chExt cx="2322600" cy="2295706"/>
          </a:xfrm>
        </p:grpSpPr>
        <p:sp>
          <p:nvSpPr>
            <p:cNvPr id="26" name="Google Shape;1242;p6">
              <a:extLst>
                <a:ext uri="{FF2B5EF4-FFF2-40B4-BE49-F238E27FC236}">
                  <a16:creationId xmlns:a16="http://schemas.microsoft.com/office/drawing/2014/main" id="{8C19749E-08C4-5C0A-ACC1-A9E79C590C2E}"/>
                </a:ext>
              </a:extLst>
            </p:cNvPr>
            <p:cNvSpPr/>
            <p:nvPr/>
          </p:nvSpPr>
          <p:spPr>
            <a:xfrm>
              <a:off x="325900" y="96175"/>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 name="Google Shape;1243;p6">
              <a:extLst>
                <a:ext uri="{FF2B5EF4-FFF2-40B4-BE49-F238E27FC236}">
                  <a16:creationId xmlns:a16="http://schemas.microsoft.com/office/drawing/2014/main" id="{59FFC814-24D2-2F45-31F6-9884EBDA554D}"/>
                </a:ext>
              </a:extLst>
            </p:cNvPr>
            <p:cNvSpPr/>
            <p:nvPr/>
          </p:nvSpPr>
          <p:spPr>
            <a:xfrm>
              <a:off x="325900" y="257540"/>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 name="Google Shape;1244;p6">
              <a:extLst>
                <a:ext uri="{FF2B5EF4-FFF2-40B4-BE49-F238E27FC236}">
                  <a16:creationId xmlns:a16="http://schemas.microsoft.com/office/drawing/2014/main" id="{A45C2835-887C-A987-F2C4-949DEF7821A6}"/>
                </a:ext>
              </a:extLst>
            </p:cNvPr>
            <p:cNvSpPr/>
            <p:nvPr/>
          </p:nvSpPr>
          <p:spPr>
            <a:xfrm>
              <a:off x="325900" y="418904"/>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 name="Google Shape;1245;p6">
              <a:extLst>
                <a:ext uri="{FF2B5EF4-FFF2-40B4-BE49-F238E27FC236}">
                  <a16:creationId xmlns:a16="http://schemas.microsoft.com/office/drawing/2014/main" id="{333A6BFB-74B9-BF45-9C9A-E1CA6A98E258}"/>
                </a:ext>
              </a:extLst>
            </p:cNvPr>
            <p:cNvSpPr/>
            <p:nvPr/>
          </p:nvSpPr>
          <p:spPr>
            <a:xfrm>
              <a:off x="325900" y="580269"/>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 name="Google Shape;1246;p6">
              <a:extLst>
                <a:ext uri="{FF2B5EF4-FFF2-40B4-BE49-F238E27FC236}">
                  <a16:creationId xmlns:a16="http://schemas.microsoft.com/office/drawing/2014/main" id="{12EE0DC1-DE7A-D3DB-B9DD-323B07E4F0C0}"/>
                </a:ext>
              </a:extLst>
            </p:cNvPr>
            <p:cNvSpPr/>
            <p:nvPr/>
          </p:nvSpPr>
          <p:spPr>
            <a:xfrm>
              <a:off x="325900" y="741634"/>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 name="Google Shape;1247;p6">
              <a:extLst>
                <a:ext uri="{FF2B5EF4-FFF2-40B4-BE49-F238E27FC236}">
                  <a16:creationId xmlns:a16="http://schemas.microsoft.com/office/drawing/2014/main" id="{2232FCA7-1D79-C395-C218-DBC9740994FC}"/>
                </a:ext>
              </a:extLst>
            </p:cNvPr>
            <p:cNvSpPr/>
            <p:nvPr/>
          </p:nvSpPr>
          <p:spPr>
            <a:xfrm>
              <a:off x="325900" y="902999"/>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 name="Google Shape;1248;p6">
              <a:extLst>
                <a:ext uri="{FF2B5EF4-FFF2-40B4-BE49-F238E27FC236}">
                  <a16:creationId xmlns:a16="http://schemas.microsoft.com/office/drawing/2014/main" id="{E7EBD95E-DF6D-78B6-3334-4087634FED45}"/>
                </a:ext>
              </a:extLst>
            </p:cNvPr>
            <p:cNvSpPr/>
            <p:nvPr/>
          </p:nvSpPr>
          <p:spPr>
            <a:xfrm>
              <a:off x="325900" y="1064363"/>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1249;p6">
              <a:extLst>
                <a:ext uri="{FF2B5EF4-FFF2-40B4-BE49-F238E27FC236}">
                  <a16:creationId xmlns:a16="http://schemas.microsoft.com/office/drawing/2014/main" id="{2A16A95A-B412-680C-8E50-631FA4B3EB21}"/>
                </a:ext>
              </a:extLst>
            </p:cNvPr>
            <p:cNvSpPr/>
            <p:nvPr/>
          </p:nvSpPr>
          <p:spPr>
            <a:xfrm>
              <a:off x="325900" y="1225728"/>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 name="Google Shape;1250;p6">
              <a:extLst>
                <a:ext uri="{FF2B5EF4-FFF2-40B4-BE49-F238E27FC236}">
                  <a16:creationId xmlns:a16="http://schemas.microsoft.com/office/drawing/2014/main" id="{710895BC-9A46-F6F8-76B0-703C96D1B45F}"/>
                </a:ext>
              </a:extLst>
            </p:cNvPr>
            <p:cNvSpPr/>
            <p:nvPr/>
          </p:nvSpPr>
          <p:spPr>
            <a:xfrm>
              <a:off x="325900" y="1387093"/>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 name="Google Shape;1251;p6">
              <a:extLst>
                <a:ext uri="{FF2B5EF4-FFF2-40B4-BE49-F238E27FC236}">
                  <a16:creationId xmlns:a16="http://schemas.microsoft.com/office/drawing/2014/main" id="{7232BC69-17ED-BBA3-398B-A261501FD632}"/>
                </a:ext>
              </a:extLst>
            </p:cNvPr>
            <p:cNvSpPr/>
            <p:nvPr/>
          </p:nvSpPr>
          <p:spPr>
            <a:xfrm>
              <a:off x="325900" y="1548457"/>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 name="Google Shape;1252;p6">
              <a:extLst>
                <a:ext uri="{FF2B5EF4-FFF2-40B4-BE49-F238E27FC236}">
                  <a16:creationId xmlns:a16="http://schemas.microsoft.com/office/drawing/2014/main" id="{8D7C5C38-593C-8238-479F-C661DC06E169}"/>
                </a:ext>
              </a:extLst>
            </p:cNvPr>
            <p:cNvSpPr/>
            <p:nvPr/>
          </p:nvSpPr>
          <p:spPr>
            <a:xfrm>
              <a:off x="325900" y="1709822"/>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 name="Google Shape;1253;p6">
              <a:extLst>
                <a:ext uri="{FF2B5EF4-FFF2-40B4-BE49-F238E27FC236}">
                  <a16:creationId xmlns:a16="http://schemas.microsoft.com/office/drawing/2014/main" id="{255313D7-5505-EB8B-28D9-4D38F6C1B525}"/>
                </a:ext>
              </a:extLst>
            </p:cNvPr>
            <p:cNvSpPr/>
            <p:nvPr/>
          </p:nvSpPr>
          <p:spPr>
            <a:xfrm>
              <a:off x="325900" y="1871187"/>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 name="Google Shape;1254;p6">
              <a:extLst>
                <a:ext uri="{FF2B5EF4-FFF2-40B4-BE49-F238E27FC236}">
                  <a16:creationId xmlns:a16="http://schemas.microsoft.com/office/drawing/2014/main" id="{C5E3718E-764C-3474-C8A6-ADB67C3D37E6}"/>
                </a:ext>
              </a:extLst>
            </p:cNvPr>
            <p:cNvSpPr/>
            <p:nvPr/>
          </p:nvSpPr>
          <p:spPr>
            <a:xfrm>
              <a:off x="325900" y="2032551"/>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 name="Google Shape;1255;p6">
              <a:extLst>
                <a:ext uri="{FF2B5EF4-FFF2-40B4-BE49-F238E27FC236}">
                  <a16:creationId xmlns:a16="http://schemas.microsoft.com/office/drawing/2014/main" id="{F2A8CA71-86DC-59F7-AAFC-D0B18C22A246}"/>
                </a:ext>
              </a:extLst>
            </p:cNvPr>
            <p:cNvSpPr/>
            <p:nvPr/>
          </p:nvSpPr>
          <p:spPr>
            <a:xfrm>
              <a:off x="325900" y="2193916"/>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 name="Google Shape;1256;p6">
              <a:extLst>
                <a:ext uri="{FF2B5EF4-FFF2-40B4-BE49-F238E27FC236}">
                  <a16:creationId xmlns:a16="http://schemas.microsoft.com/office/drawing/2014/main" id="{0A2768ED-7743-AC66-DF48-2A1A9EEED666}"/>
                </a:ext>
              </a:extLst>
            </p:cNvPr>
            <p:cNvSpPr/>
            <p:nvPr/>
          </p:nvSpPr>
          <p:spPr>
            <a:xfrm>
              <a:off x="325900" y="2355281"/>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 name="Google Shape;1257;p6">
              <a:extLst>
                <a:ext uri="{FF2B5EF4-FFF2-40B4-BE49-F238E27FC236}">
                  <a16:creationId xmlns:a16="http://schemas.microsoft.com/office/drawing/2014/main" id="{5BC914C4-3DA4-01D2-DC60-3C04C19A8CE9}"/>
                </a:ext>
              </a:extLst>
            </p:cNvPr>
            <p:cNvSpPr/>
            <p:nvPr/>
          </p:nvSpPr>
          <p:spPr>
            <a:xfrm>
              <a:off x="478300" y="96175"/>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744" name="Google Shape;1258;p6">
              <a:extLst>
                <a:ext uri="{FF2B5EF4-FFF2-40B4-BE49-F238E27FC236}">
                  <a16:creationId xmlns:a16="http://schemas.microsoft.com/office/drawing/2014/main" id="{5972EE4B-BC31-6057-730A-D5E67C161D74}"/>
                </a:ext>
              </a:extLst>
            </p:cNvPr>
            <p:cNvSpPr/>
            <p:nvPr/>
          </p:nvSpPr>
          <p:spPr>
            <a:xfrm>
              <a:off x="478300" y="257540"/>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746" name="Google Shape;1259;p6">
              <a:extLst>
                <a:ext uri="{FF2B5EF4-FFF2-40B4-BE49-F238E27FC236}">
                  <a16:creationId xmlns:a16="http://schemas.microsoft.com/office/drawing/2014/main" id="{B0FF0597-2C16-172F-3908-D35970D8E218}"/>
                </a:ext>
              </a:extLst>
            </p:cNvPr>
            <p:cNvSpPr/>
            <p:nvPr/>
          </p:nvSpPr>
          <p:spPr>
            <a:xfrm>
              <a:off x="478300" y="418904"/>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747" name="Google Shape;1260;p6">
              <a:extLst>
                <a:ext uri="{FF2B5EF4-FFF2-40B4-BE49-F238E27FC236}">
                  <a16:creationId xmlns:a16="http://schemas.microsoft.com/office/drawing/2014/main" id="{DF436E50-8FA8-D55E-8FD6-E85E957EE2C7}"/>
                </a:ext>
              </a:extLst>
            </p:cNvPr>
            <p:cNvSpPr/>
            <p:nvPr/>
          </p:nvSpPr>
          <p:spPr>
            <a:xfrm>
              <a:off x="478300" y="580269"/>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748" name="Google Shape;1261;p6">
              <a:extLst>
                <a:ext uri="{FF2B5EF4-FFF2-40B4-BE49-F238E27FC236}">
                  <a16:creationId xmlns:a16="http://schemas.microsoft.com/office/drawing/2014/main" id="{249B2383-2294-B770-389D-599FAD908FFD}"/>
                </a:ext>
              </a:extLst>
            </p:cNvPr>
            <p:cNvSpPr/>
            <p:nvPr/>
          </p:nvSpPr>
          <p:spPr>
            <a:xfrm>
              <a:off x="478300" y="741634"/>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758" name="Google Shape;1262;p6">
              <a:extLst>
                <a:ext uri="{FF2B5EF4-FFF2-40B4-BE49-F238E27FC236}">
                  <a16:creationId xmlns:a16="http://schemas.microsoft.com/office/drawing/2014/main" id="{202A863A-F044-2F52-565E-0C0EE321F3DD}"/>
                </a:ext>
              </a:extLst>
            </p:cNvPr>
            <p:cNvSpPr/>
            <p:nvPr/>
          </p:nvSpPr>
          <p:spPr>
            <a:xfrm>
              <a:off x="478300" y="902999"/>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759" name="Google Shape;1263;p6">
              <a:extLst>
                <a:ext uri="{FF2B5EF4-FFF2-40B4-BE49-F238E27FC236}">
                  <a16:creationId xmlns:a16="http://schemas.microsoft.com/office/drawing/2014/main" id="{204A9C64-9D4C-C166-8793-DE4F5FBA3119}"/>
                </a:ext>
              </a:extLst>
            </p:cNvPr>
            <p:cNvSpPr/>
            <p:nvPr/>
          </p:nvSpPr>
          <p:spPr>
            <a:xfrm>
              <a:off x="478300" y="1064363"/>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760" name="Google Shape;1264;p6">
              <a:extLst>
                <a:ext uri="{FF2B5EF4-FFF2-40B4-BE49-F238E27FC236}">
                  <a16:creationId xmlns:a16="http://schemas.microsoft.com/office/drawing/2014/main" id="{BEDBC3C6-CE5A-FFC8-1407-A519B021C6A9}"/>
                </a:ext>
              </a:extLst>
            </p:cNvPr>
            <p:cNvSpPr/>
            <p:nvPr/>
          </p:nvSpPr>
          <p:spPr>
            <a:xfrm>
              <a:off x="478300" y="1225728"/>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761" name="Google Shape;1265;p6">
              <a:extLst>
                <a:ext uri="{FF2B5EF4-FFF2-40B4-BE49-F238E27FC236}">
                  <a16:creationId xmlns:a16="http://schemas.microsoft.com/office/drawing/2014/main" id="{E98CB399-A69C-44AD-6423-55DA1ABA5031}"/>
                </a:ext>
              </a:extLst>
            </p:cNvPr>
            <p:cNvSpPr/>
            <p:nvPr/>
          </p:nvSpPr>
          <p:spPr>
            <a:xfrm>
              <a:off x="478300" y="1387093"/>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762" name="Google Shape;1266;p6">
              <a:extLst>
                <a:ext uri="{FF2B5EF4-FFF2-40B4-BE49-F238E27FC236}">
                  <a16:creationId xmlns:a16="http://schemas.microsoft.com/office/drawing/2014/main" id="{BEFB7143-FB9B-8076-527B-4B4CCE88DD3B}"/>
                </a:ext>
              </a:extLst>
            </p:cNvPr>
            <p:cNvSpPr/>
            <p:nvPr/>
          </p:nvSpPr>
          <p:spPr>
            <a:xfrm>
              <a:off x="478300" y="1548457"/>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763" name="Google Shape;1267;p6">
              <a:extLst>
                <a:ext uri="{FF2B5EF4-FFF2-40B4-BE49-F238E27FC236}">
                  <a16:creationId xmlns:a16="http://schemas.microsoft.com/office/drawing/2014/main" id="{33C2D69B-DA8B-0120-4DED-F449BC398326}"/>
                </a:ext>
              </a:extLst>
            </p:cNvPr>
            <p:cNvSpPr/>
            <p:nvPr/>
          </p:nvSpPr>
          <p:spPr>
            <a:xfrm>
              <a:off x="478300" y="1709822"/>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764" name="Google Shape;1268;p6">
              <a:extLst>
                <a:ext uri="{FF2B5EF4-FFF2-40B4-BE49-F238E27FC236}">
                  <a16:creationId xmlns:a16="http://schemas.microsoft.com/office/drawing/2014/main" id="{338243A9-BDC8-88F6-D207-C0D2A5954799}"/>
                </a:ext>
              </a:extLst>
            </p:cNvPr>
            <p:cNvSpPr/>
            <p:nvPr/>
          </p:nvSpPr>
          <p:spPr>
            <a:xfrm>
              <a:off x="478300" y="1871187"/>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765" name="Google Shape;1269;p6">
              <a:extLst>
                <a:ext uri="{FF2B5EF4-FFF2-40B4-BE49-F238E27FC236}">
                  <a16:creationId xmlns:a16="http://schemas.microsoft.com/office/drawing/2014/main" id="{ADA2954C-B435-7A92-DE11-0FB66BCB8713}"/>
                </a:ext>
              </a:extLst>
            </p:cNvPr>
            <p:cNvSpPr/>
            <p:nvPr/>
          </p:nvSpPr>
          <p:spPr>
            <a:xfrm>
              <a:off x="478300" y="2032551"/>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766" name="Google Shape;1270;p6">
              <a:extLst>
                <a:ext uri="{FF2B5EF4-FFF2-40B4-BE49-F238E27FC236}">
                  <a16:creationId xmlns:a16="http://schemas.microsoft.com/office/drawing/2014/main" id="{8C90ED97-229B-1005-5CA8-C880AD1D2BC7}"/>
                </a:ext>
              </a:extLst>
            </p:cNvPr>
            <p:cNvSpPr/>
            <p:nvPr/>
          </p:nvSpPr>
          <p:spPr>
            <a:xfrm>
              <a:off x="478300" y="2193916"/>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767" name="Google Shape;1271;p6">
              <a:extLst>
                <a:ext uri="{FF2B5EF4-FFF2-40B4-BE49-F238E27FC236}">
                  <a16:creationId xmlns:a16="http://schemas.microsoft.com/office/drawing/2014/main" id="{9105CA8F-06F0-768E-6F03-A4B3134AC586}"/>
                </a:ext>
              </a:extLst>
            </p:cNvPr>
            <p:cNvSpPr/>
            <p:nvPr/>
          </p:nvSpPr>
          <p:spPr>
            <a:xfrm>
              <a:off x="478300" y="2355281"/>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768" name="Google Shape;1272;p6">
              <a:extLst>
                <a:ext uri="{FF2B5EF4-FFF2-40B4-BE49-F238E27FC236}">
                  <a16:creationId xmlns:a16="http://schemas.microsoft.com/office/drawing/2014/main" id="{A858CC18-C932-493F-E59B-D2F824EC3DD4}"/>
                </a:ext>
              </a:extLst>
            </p:cNvPr>
            <p:cNvSpPr/>
            <p:nvPr/>
          </p:nvSpPr>
          <p:spPr>
            <a:xfrm>
              <a:off x="630700" y="96175"/>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769" name="Google Shape;1273;p6">
              <a:extLst>
                <a:ext uri="{FF2B5EF4-FFF2-40B4-BE49-F238E27FC236}">
                  <a16:creationId xmlns:a16="http://schemas.microsoft.com/office/drawing/2014/main" id="{8ACCE89A-3110-A3F9-7BB8-201CAA581469}"/>
                </a:ext>
              </a:extLst>
            </p:cNvPr>
            <p:cNvSpPr/>
            <p:nvPr/>
          </p:nvSpPr>
          <p:spPr>
            <a:xfrm>
              <a:off x="630700" y="257540"/>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770" name="Google Shape;1274;p6">
              <a:extLst>
                <a:ext uri="{FF2B5EF4-FFF2-40B4-BE49-F238E27FC236}">
                  <a16:creationId xmlns:a16="http://schemas.microsoft.com/office/drawing/2014/main" id="{516DE604-421D-5ED4-0774-09BAA16B0A57}"/>
                </a:ext>
              </a:extLst>
            </p:cNvPr>
            <p:cNvSpPr/>
            <p:nvPr/>
          </p:nvSpPr>
          <p:spPr>
            <a:xfrm>
              <a:off x="630700" y="418904"/>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771" name="Google Shape;1275;p6">
              <a:extLst>
                <a:ext uri="{FF2B5EF4-FFF2-40B4-BE49-F238E27FC236}">
                  <a16:creationId xmlns:a16="http://schemas.microsoft.com/office/drawing/2014/main" id="{334C904D-2F40-B246-76D5-9F45E45DDDBD}"/>
                </a:ext>
              </a:extLst>
            </p:cNvPr>
            <p:cNvSpPr/>
            <p:nvPr/>
          </p:nvSpPr>
          <p:spPr>
            <a:xfrm>
              <a:off x="630700" y="580269"/>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772" name="Google Shape;1276;p6">
              <a:extLst>
                <a:ext uri="{FF2B5EF4-FFF2-40B4-BE49-F238E27FC236}">
                  <a16:creationId xmlns:a16="http://schemas.microsoft.com/office/drawing/2014/main" id="{C6E20461-B63D-1BB2-CA8E-A4062D4BEEC5}"/>
                </a:ext>
              </a:extLst>
            </p:cNvPr>
            <p:cNvSpPr/>
            <p:nvPr/>
          </p:nvSpPr>
          <p:spPr>
            <a:xfrm>
              <a:off x="630700" y="741634"/>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773" name="Google Shape;1277;p6">
              <a:extLst>
                <a:ext uri="{FF2B5EF4-FFF2-40B4-BE49-F238E27FC236}">
                  <a16:creationId xmlns:a16="http://schemas.microsoft.com/office/drawing/2014/main" id="{5FF8839A-728C-CBAB-DEB5-B6255B6C7048}"/>
                </a:ext>
              </a:extLst>
            </p:cNvPr>
            <p:cNvSpPr/>
            <p:nvPr/>
          </p:nvSpPr>
          <p:spPr>
            <a:xfrm>
              <a:off x="630700" y="902999"/>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774" name="Google Shape;1278;p6">
              <a:extLst>
                <a:ext uri="{FF2B5EF4-FFF2-40B4-BE49-F238E27FC236}">
                  <a16:creationId xmlns:a16="http://schemas.microsoft.com/office/drawing/2014/main" id="{C0C86A0C-C2E7-D583-C9CF-9A1B821B01C7}"/>
                </a:ext>
              </a:extLst>
            </p:cNvPr>
            <p:cNvSpPr/>
            <p:nvPr/>
          </p:nvSpPr>
          <p:spPr>
            <a:xfrm>
              <a:off x="630700" y="1064363"/>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775" name="Google Shape;1279;p6">
              <a:extLst>
                <a:ext uri="{FF2B5EF4-FFF2-40B4-BE49-F238E27FC236}">
                  <a16:creationId xmlns:a16="http://schemas.microsoft.com/office/drawing/2014/main" id="{49BC5326-D877-DEE8-1546-4BBA72ECA727}"/>
                </a:ext>
              </a:extLst>
            </p:cNvPr>
            <p:cNvSpPr/>
            <p:nvPr/>
          </p:nvSpPr>
          <p:spPr>
            <a:xfrm>
              <a:off x="630700" y="1225728"/>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776" name="Google Shape;1280;p6">
              <a:extLst>
                <a:ext uri="{FF2B5EF4-FFF2-40B4-BE49-F238E27FC236}">
                  <a16:creationId xmlns:a16="http://schemas.microsoft.com/office/drawing/2014/main" id="{5F664F7E-2DA6-3058-8E08-814049A79550}"/>
                </a:ext>
              </a:extLst>
            </p:cNvPr>
            <p:cNvSpPr/>
            <p:nvPr/>
          </p:nvSpPr>
          <p:spPr>
            <a:xfrm>
              <a:off x="630700" y="1387093"/>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777" name="Google Shape;1281;p6">
              <a:extLst>
                <a:ext uri="{FF2B5EF4-FFF2-40B4-BE49-F238E27FC236}">
                  <a16:creationId xmlns:a16="http://schemas.microsoft.com/office/drawing/2014/main" id="{5F4D8165-2FAE-94FE-09DE-8A03750FDFE3}"/>
                </a:ext>
              </a:extLst>
            </p:cNvPr>
            <p:cNvSpPr/>
            <p:nvPr/>
          </p:nvSpPr>
          <p:spPr>
            <a:xfrm>
              <a:off x="630700" y="1548457"/>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778" name="Google Shape;1282;p6">
              <a:extLst>
                <a:ext uri="{FF2B5EF4-FFF2-40B4-BE49-F238E27FC236}">
                  <a16:creationId xmlns:a16="http://schemas.microsoft.com/office/drawing/2014/main" id="{4457DD47-3F54-478B-5663-B5B0D5D5451A}"/>
                </a:ext>
              </a:extLst>
            </p:cNvPr>
            <p:cNvSpPr/>
            <p:nvPr/>
          </p:nvSpPr>
          <p:spPr>
            <a:xfrm>
              <a:off x="630700" y="1709822"/>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779" name="Google Shape;1283;p6">
              <a:extLst>
                <a:ext uri="{FF2B5EF4-FFF2-40B4-BE49-F238E27FC236}">
                  <a16:creationId xmlns:a16="http://schemas.microsoft.com/office/drawing/2014/main" id="{1F17FFDF-DB06-CEC4-0173-FE6561B4DFF2}"/>
                </a:ext>
              </a:extLst>
            </p:cNvPr>
            <p:cNvSpPr/>
            <p:nvPr/>
          </p:nvSpPr>
          <p:spPr>
            <a:xfrm>
              <a:off x="630700" y="1871187"/>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780" name="Google Shape;1284;p6">
              <a:extLst>
                <a:ext uri="{FF2B5EF4-FFF2-40B4-BE49-F238E27FC236}">
                  <a16:creationId xmlns:a16="http://schemas.microsoft.com/office/drawing/2014/main" id="{78E3DA18-5885-FD05-8754-1BE60430BE32}"/>
                </a:ext>
              </a:extLst>
            </p:cNvPr>
            <p:cNvSpPr/>
            <p:nvPr/>
          </p:nvSpPr>
          <p:spPr>
            <a:xfrm>
              <a:off x="630700" y="2032551"/>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781" name="Google Shape;1285;p6">
              <a:extLst>
                <a:ext uri="{FF2B5EF4-FFF2-40B4-BE49-F238E27FC236}">
                  <a16:creationId xmlns:a16="http://schemas.microsoft.com/office/drawing/2014/main" id="{DA9D66C5-DBDC-B9C9-3C99-7852E23FD351}"/>
                </a:ext>
              </a:extLst>
            </p:cNvPr>
            <p:cNvSpPr/>
            <p:nvPr/>
          </p:nvSpPr>
          <p:spPr>
            <a:xfrm>
              <a:off x="630700" y="2193916"/>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782" name="Google Shape;1286;p6">
              <a:extLst>
                <a:ext uri="{FF2B5EF4-FFF2-40B4-BE49-F238E27FC236}">
                  <a16:creationId xmlns:a16="http://schemas.microsoft.com/office/drawing/2014/main" id="{420E8C6B-3915-1038-7DC8-E967E1A10DC0}"/>
                </a:ext>
              </a:extLst>
            </p:cNvPr>
            <p:cNvSpPr/>
            <p:nvPr/>
          </p:nvSpPr>
          <p:spPr>
            <a:xfrm>
              <a:off x="630700" y="2355281"/>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783" name="Google Shape;1287;p6">
              <a:extLst>
                <a:ext uri="{FF2B5EF4-FFF2-40B4-BE49-F238E27FC236}">
                  <a16:creationId xmlns:a16="http://schemas.microsoft.com/office/drawing/2014/main" id="{4386ACE7-0299-07C8-5BCC-C06FC5486A11}"/>
                </a:ext>
              </a:extLst>
            </p:cNvPr>
            <p:cNvSpPr/>
            <p:nvPr/>
          </p:nvSpPr>
          <p:spPr>
            <a:xfrm>
              <a:off x="783100" y="96175"/>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784" name="Google Shape;1288;p6">
              <a:extLst>
                <a:ext uri="{FF2B5EF4-FFF2-40B4-BE49-F238E27FC236}">
                  <a16:creationId xmlns:a16="http://schemas.microsoft.com/office/drawing/2014/main" id="{E738FD65-41ED-6206-AA49-39E4F8447BC8}"/>
                </a:ext>
              </a:extLst>
            </p:cNvPr>
            <p:cNvSpPr/>
            <p:nvPr/>
          </p:nvSpPr>
          <p:spPr>
            <a:xfrm>
              <a:off x="783100" y="257540"/>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785" name="Google Shape;1289;p6">
              <a:extLst>
                <a:ext uri="{FF2B5EF4-FFF2-40B4-BE49-F238E27FC236}">
                  <a16:creationId xmlns:a16="http://schemas.microsoft.com/office/drawing/2014/main" id="{76095184-DE84-724F-CDF0-B6CADB067BF6}"/>
                </a:ext>
              </a:extLst>
            </p:cNvPr>
            <p:cNvSpPr/>
            <p:nvPr/>
          </p:nvSpPr>
          <p:spPr>
            <a:xfrm>
              <a:off x="783100" y="418904"/>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786" name="Google Shape;1290;p6">
              <a:extLst>
                <a:ext uri="{FF2B5EF4-FFF2-40B4-BE49-F238E27FC236}">
                  <a16:creationId xmlns:a16="http://schemas.microsoft.com/office/drawing/2014/main" id="{BF25A92B-A652-8B7B-73AA-905F7203D34D}"/>
                </a:ext>
              </a:extLst>
            </p:cNvPr>
            <p:cNvSpPr/>
            <p:nvPr/>
          </p:nvSpPr>
          <p:spPr>
            <a:xfrm>
              <a:off x="783100" y="580269"/>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787" name="Google Shape;1291;p6">
              <a:extLst>
                <a:ext uri="{FF2B5EF4-FFF2-40B4-BE49-F238E27FC236}">
                  <a16:creationId xmlns:a16="http://schemas.microsoft.com/office/drawing/2014/main" id="{E2677BF4-FF2C-1FAF-6F5D-00CD48D75711}"/>
                </a:ext>
              </a:extLst>
            </p:cNvPr>
            <p:cNvSpPr/>
            <p:nvPr/>
          </p:nvSpPr>
          <p:spPr>
            <a:xfrm>
              <a:off x="783100" y="741634"/>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788" name="Google Shape;1292;p6">
              <a:extLst>
                <a:ext uri="{FF2B5EF4-FFF2-40B4-BE49-F238E27FC236}">
                  <a16:creationId xmlns:a16="http://schemas.microsoft.com/office/drawing/2014/main" id="{B8F1A47E-FB7C-CF36-A982-002CDE3F1F04}"/>
                </a:ext>
              </a:extLst>
            </p:cNvPr>
            <p:cNvSpPr/>
            <p:nvPr/>
          </p:nvSpPr>
          <p:spPr>
            <a:xfrm>
              <a:off x="783100" y="902999"/>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789" name="Google Shape;1293;p6">
              <a:extLst>
                <a:ext uri="{FF2B5EF4-FFF2-40B4-BE49-F238E27FC236}">
                  <a16:creationId xmlns:a16="http://schemas.microsoft.com/office/drawing/2014/main" id="{E9352A8D-CB94-FFC1-2F94-8D00AE520FA7}"/>
                </a:ext>
              </a:extLst>
            </p:cNvPr>
            <p:cNvSpPr/>
            <p:nvPr/>
          </p:nvSpPr>
          <p:spPr>
            <a:xfrm>
              <a:off x="783100" y="1064363"/>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790" name="Google Shape;1294;p6">
              <a:extLst>
                <a:ext uri="{FF2B5EF4-FFF2-40B4-BE49-F238E27FC236}">
                  <a16:creationId xmlns:a16="http://schemas.microsoft.com/office/drawing/2014/main" id="{EED608FC-9A62-AB2B-6C49-B161252FCF15}"/>
                </a:ext>
              </a:extLst>
            </p:cNvPr>
            <p:cNvSpPr/>
            <p:nvPr/>
          </p:nvSpPr>
          <p:spPr>
            <a:xfrm>
              <a:off x="783100" y="1225728"/>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791" name="Google Shape;1295;p6">
              <a:extLst>
                <a:ext uri="{FF2B5EF4-FFF2-40B4-BE49-F238E27FC236}">
                  <a16:creationId xmlns:a16="http://schemas.microsoft.com/office/drawing/2014/main" id="{712CE3FE-7F66-744A-D379-5546C3B5C0CA}"/>
                </a:ext>
              </a:extLst>
            </p:cNvPr>
            <p:cNvSpPr/>
            <p:nvPr/>
          </p:nvSpPr>
          <p:spPr>
            <a:xfrm>
              <a:off x="783100" y="1387093"/>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792" name="Google Shape;1296;p6">
              <a:extLst>
                <a:ext uri="{FF2B5EF4-FFF2-40B4-BE49-F238E27FC236}">
                  <a16:creationId xmlns:a16="http://schemas.microsoft.com/office/drawing/2014/main" id="{0A1805EF-36F7-0A62-F4B1-B021FC837291}"/>
                </a:ext>
              </a:extLst>
            </p:cNvPr>
            <p:cNvSpPr/>
            <p:nvPr/>
          </p:nvSpPr>
          <p:spPr>
            <a:xfrm>
              <a:off x="783100" y="1548457"/>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793" name="Google Shape;1297;p6">
              <a:extLst>
                <a:ext uri="{FF2B5EF4-FFF2-40B4-BE49-F238E27FC236}">
                  <a16:creationId xmlns:a16="http://schemas.microsoft.com/office/drawing/2014/main" id="{3E98A27E-CAB1-6153-957F-ECF2E1CBF981}"/>
                </a:ext>
              </a:extLst>
            </p:cNvPr>
            <p:cNvSpPr/>
            <p:nvPr/>
          </p:nvSpPr>
          <p:spPr>
            <a:xfrm>
              <a:off x="783100" y="1709822"/>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794" name="Google Shape;1298;p6">
              <a:extLst>
                <a:ext uri="{FF2B5EF4-FFF2-40B4-BE49-F238E27FC236}">
                  <a16:creationId xmlns:a16="http://schemas.microsoft.com/office/drawing/2014/main" id="{BD3EE065-A1D3-5BC6-F8FE-518FF6C96DEC}"/>
                </a:ext>
              </a:extLst>
            </p:cNvPr>
            <p:cNvSpPr/>
            <p:nvPr/>
          </p:nvSpPr>
          <p:spPr>
            <a:xfrm>
              <a:off x="783100" y="1871187"/>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795" name="Google Shape;1299;p6">
              <a:extLst>
                <a:ext uri="{FF2B5EF4-FFF2-40B4-BE49-F238E27FC236}">
                  <a16:creationId xmlns:a16="http://schemas.microsoft.com/office/drawing/2014/main" id="{3DBCB596-389C-6A76-BBC3-C85E0F955C19}"/>
                </a:ext>
              </a:extLst>
            </p:cNvPr>
            <p:cNvSpPr/>
            <p:nvPr/>
          </p:nvSpPr>
          <p:spPr>
            <a:xfrm>
              <a:off x="783100" y="2032551"/>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796" name="Google Shape;1300;p6">
              <a:extLst>
                <a:ext uri="{FF2B5EF4-FFF2-40B4-BE49-F238E27FC236}">
                  <a16:creationId xmlns:a16="http://schemas.microsoft.com/office/drawing/2014/main" id="{8DC2543E-6993-F399-9F1D-C77B590AFE2A}"/>
                </a:ext>
              </a:extLst>
            </p:cNvPr>
            <p:cNvSpPr/>
            <p:nvPr/>
          </p:nvSpPr>
          <p:spPr>
            <a:xfrm>
              <a:off x="783100" y="2193916"/>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797" name="Google Shape;1301;p6">
              <a:extLst>
                <a:ext uri="{FF2B5EF4-FFF2-40B4-BE49-F238E27FC236}">
                  <a16:creationId xmlns:a16="http://schemas.microsoft.com/office/drawing/2014/main" id="{03473950-7CCC-5A85-F41F-B9E2308E3A75}"/>
                </a:ext>
              </a:extLst>
            </p:cNvPr>
            <p:cNvSpPr/>
            <p:nvPr/>
          </p:nvSpPr>
          <p:spPr>
            <a:xfrm>
              <a:off x="783100" y="2355281"/>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798" name="Google Shape;1302;p6">
              <a:extLst>
                <a:ext uri="{FF2B5EF4-FFF2-40B4-BE49-F238E27FC236}">
                  <a16:creationId xmlns:a16="http://schemas.microsoft.com/office/drawing/2014/main" id="{C937262D-807E-A93D-1893-330584A5649A}"/>
                </a:ext>
              </a:extLst>
            </p:cNvPr>
            <p:cNvSpPr/>
            <p:nvPr/>
          </p:nvSpPr>
          <p:spPr>
            <a:xfrm>
              <a:off x="935500" y="96175"/>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799" name="Google Shape;1303;p6">
              <a:extLst>
                <a:ext uri="{FF2B5EF4-FFF2-40B4-BE49-F238E27FC236}">
                  <a16:creationId xmlns:a16="http://schemas.microsoft.com/office/drawing/2014/main" id="{68FB4F65-FC28-58B9-B866-6F751FB678DA}"/>
                </a:ext>
              </a:extLst>
            </p:cNvPr>
            <p:cNvSpPr/>
            <p:nvPr/>
          </p:nvSpPr>
          <p:spPr>
            <a:xfrm>
              <a:off x="935500" y="257540"/>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00" name="Google Shape;1304;p6">
              <a:extLst>
                <a:ext uri="{FF2B5EF4-FFF2-40B4-BE49-F238E27FC236}">
                  <a16:creationId xmlns:a16="http://schemas.microsoft.com/office/drawing/2014/main" id="{A215235D-3328-685F-3C3A-130A56175F20}"/>
                </a:ext>
              </a:extLst>
            </p:cNvPr>
            <p:cNvSpPr/>
            <p:nvPr/>
          </p:nvSpPr>
          <p:spPr>
            <a:xfrm>
              <a:off x="935500" y="418904"/>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01" name="Google Shape;1305;p6">
              <a:extLst>
                <a:ext uri="{FF2B5EF4-FFF2-40B4-BE49-F238E27FC236}">
                  <a16:creationId xmlns:a16="http://schemas.microsoft.com/office/drawing/2014/main" id="{94761429-4C67-5B2A-AD21-0D181EB682C3}"/>
                </a:ext>
              </a:extLst>
            </p:cNvPr>
            <p:cNvSpPr/>
            <p:nvPr/>
          </p:nvSpPr>
          <p:spPr>
            <a:xfrm>
              <a:off x="935500" y="580269"/>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02" name="Google Shape;1306;p6">
              <a:extLst>
                <a:ext uri="{FF2B5EF4-FFF2-40B4-BE49-F238E27FC236}">
                  <a16:creationId xmlns:a16="http://schemas.microsoft.com/office/drawing/2014/main" id="{881BC66A-756C-A8C4-23A1-107D02640DC7}"/>
                </a:ext>
              </a:extLst>
            </p:cNvPr>
            <p:cNvSpPr/>
            <p:nvPr/>
          </p:nvSpPr>
          <p:spPr>
            <a:xfrm>
              <a:off x="935500" y="741634"/>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03" name="Google Shape;1307;p6">
              <a:extLst>
                <a:ext uri="{FF2B5EF4-FFF2-40B4-BE49-F238E27FC236}">
                  <a16:creationId xmlns:a16="http://schemas.microsoft.com/office/drawing/2014/main" id="{D461088F-2652-E0B1-BA07-076C5CE5A965}"/>
                </a:ext>
              </a:extLst>
            </p:cNvPr>
            <p:cNvSpPr/>
            <p:nvPr/>
          </p:nvSpPr>
          <p:spPr>
            <a:xfrm>
              <a:off x="935500" y="902999"/>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04" name="Google Shape;1308;p6">
              <a:extLst>
                <a:ext uri="{FF2B5EF4-FFF2-40B4-BE49-F238E27FC236}">
                  <a16:creationId xmlns:a16="http://schemas.microsoft.com/office/drawing/2014/main" id="{840E5FC4-04DD-6D39-A7D3-8DDFBF59B97A}"/>
                </a:ext>
              </a:extLst>
            </p:cNvPr>
            <p:cNvSpPr/>
            <p:nvPr/>
          </p:nvSpPr>
          <p:spPr>
            <a:xfrm>
              <a:off x="935500" y="1064363"/>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05" name="Google Shape;1309;p6">
              <a:extLst>
                <a:ext uri="{FF2B5EF4-FFF2-40B4-BE49-F238E27FC236}">
                  <a16:creationId xmlns:a16="http://schemas.microsoft.com/office/drawing/2014/main" id="{74D40C1D-0258-BAA0-9322-6482E1D52E60}"/>
                </a:ext>
              </a:extLst>
            </p:cNvPr>
            <p:cNvSpPr/>
            <p:nvPr/>
          </p:nvSpPr>
          <p:spPr>
            <a:xfrm>
              <a:off x="935500" y="1225728"/>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06" name="Google Shape;1310;p6">
              <a:extLst>
                <a:ext uri="{FF2B5EF4-FFF2-40B4-BE49-F238E27FC236}">
                  <a16:creationId xmlns:a16="http://schemas.microsoft.com/office/drawing/2014/main" id="{049B482F-A5E0-4007-093D-DD9FCA208C02}"/>
                </a:ext>
              </a:extLst>
            </p:cNvPr>
            <p:cNvSpPr/>
            <p:nvPr/>
          </p:nvSpPr>
          <p:spPr>
            <a:xfrm>
              <a:off x="935500" y="1387093"/>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07" name="Google Shape;1311;p6">
              <a:extLst>
                <a:ext uri="{FF2B5EF4-FFF2-40B4-BE49-F238E27FC236}">
                  <a16:creationId xmlns:a16="http://schemas.microsoft.com/office/drawing/2014/main" id="{3E3434E9-DBA8-87C8-58F4-B141B6395349}"/>
                </a:ext>
              </a:extLst>
            </p:cNvPr>
            <p:cNvSpPr/>
            <p:nvPr/>
          </p:nvSpPr>
          <p:spPr>
            <a:xfrm>
              <a:off x="935500" y="1548457"/>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08" name="Google Shape;1312;p6">
              <a:extLst>
                <a:ext uri="{FF2B5EF4-FFF2-40B4-BE49-F238E27FC236}">
                  <a16:creationId xmlns:a16="http://schemas.microsoft.com/office/drawing/2014/main" id="{FBE62CE6-0C79-DFFC-C1B3-6A97725BC5FF}"/>
                </a:ext>
              </a:extLst>
            </p:cNvPr>
            <p:cNvSpPr/>
            <p:nvPr/>
          </p:nvSpPr>
          <p:spPr>
            <a:xfrm>
              <a:off x="935500" y="1709822"/>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09" name="Google Shape;1313;p6">
              <a:extLst>
                <a:ext uri="{FF2B5EF4-FFF2-40B4-BE49-F238E27FC236}">
                  <a16:creationId xmlns:a16="http://schemas.microsoft.com/office/drawing/2014/main" id="{B872161B-FE01-33ED-8569-DFD0A9C337BD}"/>
                </a:ext>
              </a:extLst>
            </p:cNvPr>
            <p:cNvSpPr/>
            <p:nvPr/>
          </p:nvSpPr>
          <p:spPr>
            <a:xfrm>
              <a:off x="935500" y="1871187"/>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10" name="Google Shape;1314;p6">
              <a:extLst>
                <a:ext uri="{FF2B5EF4-FFF2-40B4-BE49-F238E27FC236}">
                  <a16:creationId xmlns:a16="http://schemas.microsoft.com/office/drawing/2014/main" id="{C27FF11D-4D80-4918-3918-85C86DBCDDA6}"/>
                </a:ext>
              </a:extLst>
            </p:cNvPr>
            <p:cNvSpPr/>
            <p:nvPr/>
          </p:nvSpPr>
          <p:spPr>
            <a:xfrm>
              <a:off x="935500" y="2032551"/>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11" name="Google Shape;1315;p6">
              <a:extLst>
                <a:ext uri="{FF2B5EF4-FFF2-40B4-BE49-F238E27FC236}">
                  <a16:creationId xmlns:a16="http://schemas.microsoft.com/office/drawing/2014/main" id="{BF2F4C7F-6FE8-ED89-1887-A68AD71DBBAF}"/>
                </a:ext>
              </a:extLst>
            </p:cNvPr>
            <p:cNvSpPr/>
            <p:nvPr/>
          </p:nvSpPr>
          <p:spPr>
            <a:xfrm>
              <a:off x="935500" y="2193916"/>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12" name="Google Shape;1316;p6">
              <a:extLst>
                <a:ext uri="{FF2B5EF4-FFF2-40B4-BE49-F238E27FC236}">
                  <a16:creationId xmlns:a16="http://schemas.microsoft.com/office/drawing/2014/main" id="{86B4C875-277E-BFC8-B1CB-FAA3E660877F}"/>
                </a:ext>
              </a:extLst>
            </p:cNvPr>
            <p:cNvSpPr/>
            <p:nvPr/>
          </p:nvSpPr>
          <p:spPr>
            <a:xfrm>
              <a:off x="935500" y="2355281"/>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13" name="Google Shape;1317;p6">
              <a:extLst>
                <a:ext uri="{FF2B5EF4-FFF2-40B4-BE49-F238E27FC236}">
                  <a16:creationId xmlns:a16="http://schemas.microsoft.com/office/drawing/2014/main" id="{756F64C2-D998-778C-AE8A-444E39910C4A}"/>
                </a:ext>
              </a:extLst>
            </p:cNvPr>
            <p:cNvSpPr/>
            <p:nvPr/>
          </p:nvSpPr>
          <p:spPr>
            <a:xfrm>
              <a:off x="1087900" y="96175"/>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14" name="Google Shape;1318;p6">
              <a:extLst>
                <a:ext uri="{FF2B5EF4-FFF2-40B4-BE49-F238E27FC236}">
                  <a16:creationId xmlns:a16="http://schemas.microsoft.com/office/drawing/2014/main" id="{2DCA1810-B843-B3C6-FEB3-DF9348B4364B}"/>
                </a:ext>
              </a:extLst>
            </p:cNvPr>
            <p:cNvSpPr/>
            <p:nvPr/>
          </p:nvSpPr>
          <p:spPr>
            <a:xfrm>
              <a:off x="1087900" y="257540"/>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15" name="Google Shape;1319;p6">
              <a:extLst>
                <a:ext uri="{FF2B5EF4-FFF2-40B4-BE49-F238E27FC236}">
                  <a16:creationId xmlns:a16="http://schemas.microsoft.com/office/drawing/2014/main" id="{1B7B2765-D03D-ADBB-0F1A-428C0D9B947D}"/>
                </a:ext>
              </a:extLst>
            </p:cNvPr>
            <p:cNvSpPr/>
            <p:nvPr/>
          </p:nvSpPr>
          <p:spPr>
            <a:xfrm>
              <a:off x="1087900" y="418904"/>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16" name="Google Shape;1320;p6">
              <a:extLst>
                <a:ext uri="{FF2B5EF4-FFF2-40B4-BE49-F238E27FC236}">
                  <a16:creationId xmlns:a16="http://schemas.microsoft.com/office/drawing/2014/main" id="{AB93953E-9548-8F4C-8A91-EA832213729F}"/>
                </a:ext>
              </a:extLst>
            </p:cNvPr>
            <p:cNvSpPr/>
            <p:nvPr/>
          </p:nvSpPr>
          <p:spPr>
            <a:xfrm>
              <a:off x="1087900" y="580269"/>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17" name="Google Shape;1321;p6">
              <a:extLst>
                <a:ext uri="{FF2B5EF4-FFF2-40B4-BE49-F238E27FC236}">
                  <a16:creationId xmlns:a16="http://schemas.microsoft.com/office/drawing/2014/main" id="{7B232DD5-E3AE-10B3-5ECF-F23B9C004462}"/>
                </a:ext>
              </a:extLst>
            </p:cNvPr>
            <p:cNvSpPr/>
            <p:nvPr/>
          </p:nvSpPr>
          <p:spPr>
            <a:xfrm>
              <a:off x="1087900" y="741634"/>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18" name="Google Shape;1322;p6">
              <a:extLst>
                <a:ext uri="{FF2B5EF4-FFF2-40B4-BE49-F238E27FC236}">
                  <a16:creationId xmlns:a16="http://schemas.microsoft.com/office/drawing/2014/main" id="{013FFFF5-9426-994A-FED4-52B1CE112873}"/>
                </a:ext>
              </a:extLst>
            </p:cNvPr>
            <p:cNvSpPr/>
            <p:nvPr/>
          </p:nvSpPr>
          <p:spPr>
            <a:xfrm>
              <a:off x="1087900" y="902999"/>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19" name="Google Shape;1323;p6">
              <a:extLst>
                <a:ext uri="{FF2B5EF4-FFF2-40B4-BE49-F238E27FC236}">
                  <a16:creationId xmlns:a16="http://schemas.microsoft.com/office/drawing/2014/main" id="{C5C0D8E7-4F7C-17B5-79AC-CA08A5D2652B}"/>
                </a:ext>
              </a:extLst>
            </p:cNvPr>
            <p:cNvSpPr/>
            <p:nvPr/>
          </p:nvSpPr>
          <p:spPr>
            <a:xfrm>
              <a:off x="1087900" y="1064363"/>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20" name="Google Shape;1324;p6">
              <a:extLst>
                <a:ext uri="{FF2B5EF4-FFF2-40B4-BE49-F238E27FC236}">
                  <a16:creationId xmlns:a16="http://schemas.microsoft.com/office/drawing/2014/main" id="{BD77C793-A5EC-2533-48B6-734874B381C0}"/>
                </a:ext>
              </a:extLst>
            </p:cNvPr>
            <p:cNvSpPr/>
            <p:nvPr/>
          </p:nvSpPr>
          <p:spPr>
            <a:xfrm>
              <a:off x="1087900" y="1225728"/>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21" name="Google Shape;1325;p6">
              <a:extLst>
                <a:ext uri="{FF2B5EF4-FFF2-40B4-BE49-F238E27FC236}">
                  <a16:creationId xmlns:a16="http://schemas.microsoft.com/office/drawing/2014/main" id="{133521BD-E1D5-FA2D-3DB4-70E8FD97BA24}"/>
                </a:ext>
              </a:extLst>
            </p:cNvPr>
            <p:cNvSpPr/>
            <p:nvPr/>
          </p:nvSpPr>
          <p:spPr>
            <a:xfrm>
              <a:off x="1087900" y="1387093"/>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22" name="Google Shape;1326;p6">
              <a:extLst>
                <a:ext uri="{FF2B5EF4-FFF2-40B4-BE49-F238E27FC236}">
                  <a16:creationId xmlns:a16="http://schemas.microsoft.com/office/drawing/2014/main" id="{59679014-577F-1CB9-0D90-2D0467BAF2B8}"/>
                </a:ext>
              </a:extLst>
            </p:cNvPr>
            <p:cNvSpPr/>
            <p:nvPr/>
          </p:nvSpPr>
          <p:spPr>
            <a:xfrm>
              <a:off x="1087900" y="1548457"/>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23" name="Google Shape;1327;p6">
              <a:extLst>
                <a:ext uri="{FF2B5EF4-FFF2-40B4-BE49-F238E27FC236}">
                  <a16:creationId xmlns:a16="http://schemas.microsoft.com/office/drawing/2014/main" id="{481888E2-2951-6517-3EF8-4B2D9EBA4D27}"/>
                </a:ext>
              </a:extLst>
            </p:cNvPr>
            <p:cNvSpPr/>
            <p:nvPr/>
          </p:nvSpPr>
          <p:spPr>
            <a:xfrm>
              <a:off x="1087900" y="1709822"/>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24" name="Google Shape;1328;p6">
              <a:extLst>
                <a:ext uri="{FF2B5EF4-FFF2-40B4-BE49-F238E27FC236}">
                  <a16:creationId xmlns:a16="http://schemas.microsoft.com/office/drawing/2014/main" id="{906AD18E-02FD-F3F1-C76E-47E478340BC9}"/>
                </a:ext>
              </a:extLst>
            </p:cNvPr>
            <p:cNvSpPr/>
            <p:nvPr/>
          </p:nvSpPr>
          <p:spPr>
            <a:xfrm>
              <a:off x="1087900" y="1871187"/>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25" name="Google Shape;1329;p6">
              <a:extLst>
                <a:ext uri="{FF2B5EF4-FFF2-40B4-BE49-F238E27FC236}">
                  <a16:creationId xmlns:a16="http://schemas.microsoft.com/office/drawing/2014/main" id="{7D7EB1CA-8189-A06A-7078-5C3C5F0A8C1E}"/>
                </a:ext>
              </a:extLst>
            </p:cNvPr>
            <p:cNvSpPr/>
            <p:nvPr/>
          </p:nvSpPr>
          <p:spPr>
            <a:xfrm>
              <a:off x="1087900" y="2032551"/>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26" name="Google Shape;1330;p6">
              <a:extLst>
                <a:ext uri="{FF2B5EF4-FFF2-40B4-BE49-F238E27FC236}">
                  <a16:creationId xmlns:a16="http://schemas.microsoft.com/office/drawing/2014/main" id="{712B4B18-CF89-326F-5445-4541C4DBB66C}"/>
                </a:ext>
              </a:extLst>
            </p:cNvPr>
            <p:cNvSpPr/>
            <p:nvPr/>
          </p:nvSpPr>
          <p:spPr>
            <a:xfrm>
              <a:off x="1087900" y="2193916"/>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27" name="Google Shape;1331;p6">
              <a:extLst>
                <a:ext uri="{FF2B5EF4-FFF2-40B4-BE49-F238E27FC236}">
                  <a16:creationId xmlns:a16="http://schemas.microsoft.com/office/drawing/2014/main" id="{D501C2FD-2A85-A1BC-F41B-3EB3F2DA4D6E}"/>
                </a:ext>
              </a:extLst>
            </p:cNvPr>
            <p:cNvSpPr/>
            <p:nvPr/>
          </p:nvSpPr>
          <p:spPr>
            <a:xfrm>
              <a:off x="1087900" y="2355281"/>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28" name="Google Shape;1332;p6">
              <a:extLst>
                <a:ext uri="{FF2B5EF4-FFF2-40B4-BE49-F238E27FC236}">
                  <a16:creationId xmlns:a16="http://schemas.microsoft.com/office/drawing/2014/main" id="{22E79F61-706B-26C5-A0F3-72D1C08DF802}"/>
                </a:ext>
              </a:extLst>
            </p:cNvPr>
            <p:cNvSpPr/>
            <p:nvPr/>
          </p:nvSpPr>
          <p:spPr>
            <a:xfrm>
              <a:off x="1240300" y="96175"/>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29" name="Google Shape;1333;p6">
              <a:extLst>
                <a:ext uri="{FF2B5EF4-FFF2-40B4-BE49-F238E27FC236}">
                  <a16:creationId xmlns:a16="http://schemas.microsoft.com/office/drawing/2014/main" id="{7A61769F-F8B3-68C9-86CD-4C84D413C807}"/>
                </a:ext>
              </a:extLst>
            </p:cNvPr>
            <p:cNvSpPr/>
            <p:nvPr/>
          </p:nvSpPr>
          <p:spPr>
            <a:xfrm>
              <a:off x="1240300" y="257540"/>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30" name="Google Shape;1334;p6">
              <a:extLst>
                <a:ext uri="{FF2B5EF4-FFF2-40B4-BE49-F238E27FC236}">
                  <a16:creationId xmlns:a16="http://schemas.microsoft.com/office/drawing/2014/main" id="{DB9DFDCE-A228-4031-CBD0-EDD2427AD040}"/>
                </a:ext>
              </a:extLst>
            </p:cNvPr>
            <p:cNvSpPr/>
            <p:nvPr/>
          </p:nvSpPr>
          <p:spPr>
            <a:xfrm>
              <a:off x="1240300" y="418904"/>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31" name="Google Shape;1335;p6">
              <a:extLst>
                <a:ext uri="{FF2B5EF4-FFF2-40B4-BE49-F238E27FC236}">
                  <a16:creationId xmlns:a16="http://schemas.microsoft.com/office/drawing/2014/main" id="{F7F46694-232A-9A75-7CA5-A14961D64641}"/>
                </a:ext>
              </a:extLst>
            </p:cNvPr>
            <p:cNvSpPr/>
            <p:nvPr/>
          </p:nvSpPr>
          <p:spPr>
            <a:xfrm>
              <a:off x="1240300" y="580269"/>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32" name="Google Shape;1336;p6">
              <a:extLst>
                <a:ext uri="{FF2B5EF4-FFF2-40B4-BE49-F238E27FC236}">
                  <a16:creationId xmlns:a16="http://schemas.microsoft.com/office/drawing/2014/main" id="{0CE0E5D0-5668-F2D5-228F-D0D3FB46B622}"/>
                </a:ext>
              </a:extLst>
            </p:cNvPr>
            <p:cNvSpPr/>
            <p:nvPr/>
          </p:nvSpPr>
          <p:spPr>
            <a:xfrm>
              <a:off x="1240300" y="741634"/>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33" name="Google Shape;1337;p6">
              <a:extLst>
                <a:ext uri="{FF2B5EF4-FFF2-40B4-BE49-F238E27FC236}">
                  <a16:creationId xmlns:a16="http://schemas.microsoft.com/office/drawing/2014/main" id="{BE182F5C-A5F3-87C3-AC27-C12BD74F4B2E}"/>
                </a:ext>
              </a:extLst>
            </p:cNvPr>
            <p:cNvSpPr/>
            <p:nvPr/>
          </p:nvSpPr>
          <p:spPr>
            <a:xfrm>
              <a:off x="1240300" y="902999"/>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34" name="Google Shape;1338;p6">
              <a:extLst>
                <a:ext uri="{FF2B5EF4-FFF2-40B4-BE49-F238E27FC236}">
                  <a16:creationId xmlns:a16="http://schemas.microsoft.com/office/drawing/2014/main" id="{DD10C2FE-1867-E2C4-6FF0-AAA59C60294A}"/>
                </a:ext>
              </a:extLst>
            </p:cNvPr>
            <p:cNvSpPr/>
            <p:nvPr/>
          </p:nvSpPr>
          <p:spPr>
            <a:xfrm>
              <a:off x="1240300" y="1064363"/>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35" name="Google Shape;1339;p6">
              <a:extLst>
                <a:ext uri="{FF2B5EF4-FFF2-40B4-BE49-F238E27FC236}">
                  <a16:creationId xmlns:a16="http://schemas.microsoft.com/office/drawing/2014/main" id="{024227C2-10D8-1E61-456F-9A3AB96125E7}"/>
                </a:ext>
              </a:extLst>
            </p:cNvPr>
            <p:cNvSpPr/>
            <p:nvPr/>
          </p:nvSpPr>
          <p:spPr>
            <a:xfrm>
              <a:off x="1240300" y="1225728"/>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36" name="Google Shape;1340;p6">
              <a:extLst>
                <a:ext uri="{FF2B5EF4-FFF2-40B4-BE49-F238E27FC236}">
                  <a16:creationId xmlns:a16="http://schemas.microsoft.com/office/drawing/2014/main" id="{35CCBBB7-6B39-77B1-4074-2986552FD6BA}"/>
                </a:ext>
              </a:extLst>
            </p:cNvPr>
            <p:cNvSpPr/>
            <p:nvPr/>
          </p:nvSpPr>
          <p:spPr>
            <a:xfrm>
              <a:off x="1240300" y="1387093"/>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37" name="Google Shape;1341;p6">
              <a:extLst>
                <a:ext uri="{FF2B5EF4-FFF2-40B4-BE49-F238E27FC236}">
                  <a16:creationId xmlns:a16="http://schemas.microsoft.com/office/drawing/2014/main" id="{0730082E-528E-F281-47EA-5F6FCA2CF7BF}"/>
                </a:ext>
              </a:extLst>
            </p:cNvPr>
            <p:cNvSpPr/>
            <p:nvPr/>
          </p:nvSpPr>
          <p:spPr>
            <a:xfrm>
              <a:off x="1240300" y="1548457"/>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38" name="Google Shape;1342;p6">
              <a:extLst>
                <a:ext uri="{FF2B5EF4-FFF2-40B4-BE49-F238E27FC236}">
                  <a16:creationId xmlns:a16="http://schemas.microsoft.com/office/drawing/2014/main" id="{5AA5FE0F-EB34-9F6D-2BFC-F4F8410197B9}"/>
                </a:ext>
              </a:extLst>
            </p:cNvPr>
            <p:cNvSpPr/>
            <p:nvPr/>
          </p:nvSpPr>
          <p:spPr>
            <a:xfrm>
              <a:off x="1240300" y="1709822"/>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39" name="Google Shape;1343;p6">
              <a:extLst>
                <a:ext uri="{FF2B5EF4-FFF2-40B4-BE49-F238E27FC236}">
                  <a16:creationId xmlns:a16="http://schemas.microsoft.com/office/drawing/2014/main" id="{CDF23F58-38E0-8BAE-83AC-A7FEFE9A263D}"/>
                </a:ext>
              </a:extLst>
            </p:cNvPr>
            <p:cNvSpPr/>
            <p:nvPr/>
          </p:nvSpPr>
          <p:spPr>
            <a:xfrm>
              <a:off x="1240300" y="1871187"/>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40" name="Google Shape;1344;p6">
              <a:extLst>
                <a:ext uri="{FF2B5EF4-FFF2-40B4-BE49-F238E27FC236}">
                  <a16:creationId xmlns:a16="http://schemas.microsoft.com/office/drawing/2014/main" id="{11EE0D20-9165-7753-AD51-81B892D9AEE6}"/>
                </a:ext>
              </a:extLst>
            </p:cNvPr>
            <p:cNvSpPr/>
            <p:nvPr/>
          </p:nvSpPr>
          <p:spPr>
            <a:xfrm>
              <a:off x="1240300" y="2032551"/>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41" name="Google Shape;1345;p6">
              <a:extLst>
                <a:ext uri="{FF2B5EF4-FFF2-40B4-BE49-F238E27FC236}">
                  <a16:creationId xmlns:a16="http://schemas.microsoft.com/office/drawing/2014/main" id="{F83600DA-DAD6-A7E3-927B-8585EA8AF3CA}"/>
                </a:ext>
              </a:extLst>
            </p:cNvPr>
            <p:cNvSpPr/>
            <p:nvPr/>
          </p:nvSpPr>
          <p:spPr>
            <a:xfrm>
              <a:off x="1240300" y="2193916"/>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42" name="Google Shape;1346;p6">
              <a:extLst>
                <a:ext uri="{FF2B5EF4-FFF2-40B4-BE49-F238E27FC236}">
                  <a16:creationId xmlns:a16="http://schemas.microsoft.com/office/drawing/2014/main" id="{1F77228E-9B15-D43F-6CD3-0173E29FFFEE}"/>
                </a:ext>
              </a:extLst>
            </p:cNvPr>
            <p:cNvSpPr/>
            <p:nvPr/>
          </p:nvSpPr>
          <p:spPr>
            <a:xfrm>
              <a:off x="1240300" y="2355281"/>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43" name="Google Shape;1347;p6">
              <a:extLst>
                <a:ext uri="{FF2B5EF4-FFF2-40B4-BE49-F238E27FC236}">
                  <a16:creationId xmlns:a16="http://schemas.microsoft.com/office/drawing/2014/main" id="{E19F5F34-77E6-A166-4BC3-B7B0DB7F55E7}"/>
                </a:ext>
              </a:extLst>
            </p:cNvPr>
            <p:cNvSpPr/>
            <p:nvPr/>
          </p:nvSpPr>
          <p:spPr>
            <a:xfrm>
              <a:off x="1392700" y="96175"/>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44" name="Google Shape;1348;p6">
              <a:extLst>
                <a:ext uri="{FF2B5EF4-FFF2-40B4-BE49-F238E27FC236}">
                  <a16:creationId xmlns:a16="http://schemas.microsoft.com/office/drawing/2014/main" id="{6B2DD305-C583-AC05-07B9-D0A758BE4838}"/>
                </a:ext>
              </a:extLst>
            </p:cNvPr>
            <p:cNvSpPr/>
            <p:nvPr/>
          </p:nvSpPr>
          <p:spPr>
            <a:xfrm>
              <a:off x="1392700" y="257540"/>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45" name="Google Shape;1349;p6">
              <a:extLst>
                <a:ext uri="{FF2B5EF4-FFF2-40B4-BE49-F238E27FC236}">
                  <a16:creationId xmlns:a16="http://schemas.microsoft.com/office/drawing/2014/main" id="{7123BBE3-EDF2-CA60-2A88-4867F85E603A}"/>
                </a:ext>
              </a:extLst>
            </p:cNvPr>
            <p:cNvSpPr/>
            <p:nvPr/>
          </p:nvSpPr>
          <p:spPr>
            <a:xfrm>
              <a:off x="1392700" y="418904"/>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46" name="Google Shape;1350;p6">
              <a:extLst>
                <a:ext uri="{FF2B5EF4-FFF2-40B4-BE49-F238E27FC236}">
                  <a16:creationId xmlns:a16="http://schemas.microsoft.com/office/drawing/2014/main" id="{1F1B2E2B-378D-CD3D-C4EC-6A41208B1C7E}"/>
                </a:ext>
              </a:extLst>
            </p:cNvPr>
            <p:cNvSpPr/>
            <p:nvPr/>
          </p:nvSpPr>
          <p:spPr>
            <a:xfrm>
              <a:off x="1392700" y="580269"/>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47" name="Google Shape;1351;p6">
              <a:extLst>
                <a:ext uri="{FF2B5EF4-FFF2-40B4-BE49-F238E27FC236}">
                  <a16:creationId xmlns:a16="http://schemas.microsoft.com/office/drawing/2014/main" id="{9F4B5B34-8A87-C731-7C2B-D7FA4FB11867}"/>
                </a:ext>
              </a:extLst>
            </p:cNvPr>
            <p:cNvSpPr/>
            <p:nvPr/>
          </p:nvSpPr>
          <p:spPr>
            <a:xfrm>
              <a:off x="1392700" y="741634"/>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48" name="Google Shape;1352;p6">
              <a:extLst>
                <a:ext uri="{FF2B5EF4-FFF2-40B4-BE49-F238E27FC236}">
                  <a16:creationId xmlns:a16="http://schemas.microsoft.com/office/drawing/2014/main" id="{1C63E338-9762-B3F9-FB98-09131A3B9E2A}"/>
                </a:ext>
              </a:extLst>
            </p:cNvPr>
            <p:cNvSpPr/>
            <p:nvPr/>
          </p:nvSpPr>
          <p:spPr>
            <a:xfrm>
              <a:off x="1392700" y="902999"/>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49" name="Google Shape;1353;p6">
              <a:extLst>
                <a:ext uri="{FF2B5EF4-FFF2-40B4-BE49-F238E27FC236}">
                  <a16:creationId xmlns:a16="http://schemas.microsoft.com/office/drawing/2014/main" id="{B9FC297B-B0D4-E4A9-2D70-45593ED9CC68}"/>
                </a:ext>
              </a:extLst>
            </p:cNvPr>
            <p:cNvSpPr/>
            <p:nvPr/>
          </p:nvSpPr>
          <p:spPr>
            <a:xfrm>
              <a:off x="1392700" y="1064363"/>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50" name="Google Shape;1354;p6">
              <a:extLst>
                <a:ext uri="{FF2B5EF4-FFF2-40B4-BE49-F238E27FC236}">
                  <a16:creationId xmlns:a16="http://schemas.microsoft.com/office/drawing/2014/main" id="{1FDE3C79-A3F1-9263-D18E-78B50F48901A}"/>
                </a:ext>
              </a:extLst>
            </p:cNvPr>
            <p:cNvSpPr/>
            <p:nvPr/>
          </p:nvSpPr>
          <p:spPr>
            <a:xfrm>
              <a:off x="1392700" y="1225728"/>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51" name="Google Shape;1355;p6">
              <a:extLst>
                <a:ext uri="{FF2B5EF4-FFF2-40B4-BE49-F238E27FC236}">
                  <a16:creationId xmlns:a16="http://schemas.microsoft.com/office/drawing/2014/main" id="{1B0BB209-113A-6ABB-70C1-35BCFC182386}"/>
                </a:ext>
              </a:extLst>
            </p:cNvPr>
            <p:cNvSpPr/>
            <p:nvPr/>
          </p:nvSpPr>
          <p:spPr>
            <a:xfrm>
              <a:off x="1392700" y="1387093"/>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52" name="Google Shape;1356;p6">
              <a:extLst>
                <a:ext uri="{FF2B5EF4-FFF2-40B4-BE49-F238E27FC236}">
                  <a16:creationId xmlns:a16="http://schemas.microsoft.com/office/drawing/2014/main" id="{CA58F55B-E1C9-BBAF-CD17-A09BC46F09DC}"/>
                </a:ext>
              </a:extLst>
            </p:cNvPr>
            <p:cNvSpPr/>
            <p:nvPr/>
          </p:nvSpPr>
          <p:spPr>
            <a:xfrm>
              <a:off x="1392700" y="1548457"/>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53" name="Google Shape;1357;p6">
              <a:extLst>
                <a:ext uri="{FF2B5EF4-FFF2-40B4-BE49-F238E27FC236}">
                  <a16:creationId xmlns:a16="http://schemas.microsoft.com/office/drawing/2014/main" id="{C152F1D9-5A52-1397-BC5F-C08A75BEAB3C}"/>
                </a:ext>
              </a:extLst>
            </p:cNvPr>
            <p:cNvSpPr/>
            <p:nvPr/>
          </p:nvSpPr>
          <p:spPr>
            <a:xfrm>
              <a:off x="1392700" y="1709822"/>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54" name="Google Shape;1358;p6">
              <a:extLst>
                <a:ext uri="{FF2B5EF4-FFF2-40B4-BE49-F238E27FC236}">
                  <a16:creationId xmlns:a16="http://schemas.microsoft.com/office/drawing/2014/main" id="{40C45F6E-5780-4880-89E3-A299F7E46822}"/>
                </a:ext>
              </a:extLst>
            </p:cNvPr>
            <p:cNvSpPr/>
            <p:nvPr/>
          </p:nvSpPr>
          <p:spPr>
            <a:xfrm>
              <a:off x="1392700" y="1871187"/>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55" name="Google Shape;1359;p6">
              <a:extLst>
                <a:ext uri="{FF2B5EF4-FFF2-40B4-BE49-F238E27FC236}">
                  <a16:creationId xmlns:a16="http://schemas.microsoft.com/office/drawing/2014/main" id="{ABE65FA4-7A09-8E9C-61BE-3C53FE4701AF}"/>
                </a:ext>
              </a:extLst>
            </p:cNvPr>
            <p:cNvSpPr/>
            <p:nvPr/>
          </p:nvSpPr>
          <p:spPr>
            <a:xfrm>
              <a:off x="1392700" y="2032551"/>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56" name="Google Shape;1360;p6">
              <a:extLst>
                <a:ext uri="{FF2B5EF4-FFF2-40B4-BE49-F238E27FC236}">
                  <a16:creationId xmlns:a16="http://schemas.microsoft.com/office/drawing/2014/main" id="{7D2F01D5-A603-CEC1-EDD5-A8894C5BB865}"/>
                </a:ext>
              </a:extLst>
            </p:cNvPr>
            <p:cNvSpPr/>
            <p:nvPr/>
          </p:nvSpPr>
          <p:spPr>
            <a:xfrm>
              <a:off x="1392700" y="2193916"/>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57" name="Google Shape;1361;p6">
              <a:extLst>
                <a:ext uri="{FF2B5EF4-FFF2-40B4-BE49-F238E27FC236}">
                  <a16:creationId xmlns:a16="http://schemas.microsoft.com/office/drawing/2014/main" id="{019E790D-C3C5-8F3C-4498-27E81548347D}"/>
                </a:ext>
              </a:extLst>
            </p:cNvPr>
            <p:cNvSpPr/>
            <p:nvPr/>
          </p:nvSpPr>
          <p:spPr>
            <a:xfrm>
              <a:off x="1392700" y="2355281"/>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58" name="Google Shape;1362;p6">
              <a:extLst>
                <a:ext uri="{FF2B5EF4-FFF2-40B4-BE49-F238E27FC236}">
                  <a16:creationId xmlns:a16="http://schemas.microsoft.com/office/drawing/2014/main" id="{0BE5DE17-886B-3F07-F1C3-B7056342E04B}"/>
                </a:ext>
              </a:extLst>
            </p:cNvPr>
            <p:cNvSpPr/>
            <p:nvPr/>
          </p:nvSpPr>
          <p:spPr>
            <a:xfrm>
              <a:off x="1545100" y="96175"/>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59" name="Google Shape;1363;p6">
              <a:extLst>
                <a:ext uri="{FF2B5EF4-FFF2-40B4-BE49-F238E27FC236}">
                  <a16:creationId xmlns:a16="http://schemas.microsoft.com/office/drawing/2014/main" id="{0D321CDD-6F9E-D081-D78D-D859092A1DD6}"/>
                </a:ext>
              </a:extLst>
            </p:cNvPr>
            <p:cNvSpPr/>
            <p:nvPr/>
          </p:nvSpPr>
          <p:spPr>
            <a:xfrm>
              <a:off x="1545100" y="257540"/>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60" name="Google Shape;1364;p6">
              <a:extLst>
                <a:ext uri="{FF2B5EF4-FFF2-40B4-BE49-F238E27FC236}">
                  <a16:creationId xmlns:a16="http://schemas.microsoft.com/office/drawing/2014/main" id="{4CFA0B3D-586A-90DB-C82D-CBEAB3C78CFB}"/>
                </a:ext>
              </a:extLst>
            </p:cNvPr>
            <p:cNvSpPr/>
            <p:nvPr/>
          </p:nvSpPr>
          <p:spPr>
            <a:xfrm>
              <a:off x="1545100" y="418904"/>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61" name="Google Shape;1365;p6">
              <a:extLst>
                <a:ext uri="{FF2B5EF4-FFF2-40B4-BE49-F238E27FC236}">
                  <a16:creationId xmlns:a16="http://schemas.microsoft.com/office/drawing/2014/main" id="{C77EA4AB-99CF-FC4C-65C1-9DA7A7201E9B}"/>
                </a:ext>
              </a:extLst>
            </p:cNvPr>
            <p:cNvSpPr/>
            <p:nvPr/>
          </p:nvSpPr>
          <p:spPr>
            <a:xfrm>
              <a:off x="1545100" y="580269"/>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62" name="Google Shape;1366;p6">
              <a:extLst>
                <a:ext uri="{FF2B5EF4-FFF2-40B4-BE49-F238E27FC236}">
                  <a16:creationId xmlns:a16="http://schemas.microsoft.com/office/drawing/2014/main" id="{22DBBFF4-0BBD-602B-0095-39EBE4F02A63}"/>
                </a:ext>
              </a:extLst>
            </p:cNvPr>
            <p:cNvSpPr/>
            <p:nvPr/>
          </p:nvSpPr>
          <p:spPr>
            <a:xfrm>
              <a:off x="1545100" y="741634"/>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63" name="Google Shape;1367;p6">
              <a:extLst>
                <a:ext uri="{FF2B5EF4-FFF2-40B4-BE49-F238E27FC236}">
                  <a16:creationId xmlns:a16="http://schemas.microsoft.com/office/drawing/2014/main" id="{8C472FD8-76CC-99A4-E358-55F13ACD759F}"/>
                </a:ext>
              </a:extLst>
            </p:cNvPr>
            <p:cNvSpPr/>
            <p:nvPr/>
          </p:nvSpPr>
          <p:spPr>
            <a:xfrm>
              <a:off x="1545100" y="902999"/>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64" name="Google Shape;1368;p6">
              <a:extLst>
                <a:ext uri="{FF2B5EF4-FFF2-40B4-BE49-F238E27FC236}">
                  <a16:creationId xmlns:a16="http://schemas.microsoft.com/office/drawing/2014/main" id="{673939A2-E69E-0166-78CD-381013DD7A41}"/>
                </a:ext>
              </a:extLst>
            </p:cNvPr>
            <p:cNvSpPr/>
            <p:nvPr/>
          </p:nvSpPr>
          <p:spPr>
            <a:xfrm>
              <a:off x="1545100" y="1064363"/>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65" name="Google Shape;1369;p6">
              <a:extLst>
                <a:ext uri="{FF2B5EF4-FFF2-40B4-BE49-F238E27FC236}">
                  <a16:creationId xmlns:a16="http://schemas.microsoft.com/office/drawing/2014/main" id="{DD2E0BA3-8927-F74A-2A33-CDFCD67EEB3B}"/>
                </a:ext>
              </a:extLst>
            </p:cNvPr>
            <p:cNvSpPr/>
            <p:nvPr/>
          </p:nvSpPr>
          <p:spPr>
            <a:xfrm>
              <a:off x="1545100" y="1225728"/>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66" name="Google Shape;1370;p6">
              <a:extLst>
                <a:ext uri="{FF2B5EF4-FFF2-40B4-BE49-F238E27FC236}">
                  <a16:creationId xmlns:a16="http://schemas.microsoft.com/office/drawing/2014/main" id="{B921F104-D7EE-80FB-C80E-E2BB1A8A72A9}"/>
                </a:ext>
              </a:extLst>
            </p:cNvPr>
            <p:cNvSpPr/>
            <p:nvPr/>
          </p:nvSpPr>
          <p:spPr>
            <a:xfrm>
              <a:off x="1545100" y="1387093"/>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67" name="Google Shape;1371;p6">
              <a:extLst>
                <a:ext uri="{FF2B5EF4-FFF2-40B4-BE49-F238E27FC236}">
                  <a16:creationId xmlns:a16="http://schemas.microsoft.com/office/drawing/2014/main" id="{A9BB14F1-F452-6ADF-8792-57D35B9B9A12}"/>
                </a:ext>
              </a:extLst>
            </p:cNvPr>
            <p:cNvSpPr/>
            <p:nvPr/>
          </p:nvSpPr>
          <p:spPr>
            <a:xfrm>
              <a:off x="1545100" y="1548457"/>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68" name="Google Shape;1372;p6">
              <a:extLst>
                <a:ext uri="{FF2B5EF4-FFF2-40B4-BE49-F238E27FC236}">
                  <a16:creationId xmlns:a16="http://schemas.microsoft.com/office/drawing/2014/main" id="{7DE4E688-0428-CB75-7C14-327D6D046D93}"/>
                </a:ext>
              </a:extLst>
            </p:cNvPr>
            <p:cNvSpPr/>
            <p:nvPr/>
          </p:nvSpPr>
          <p:spPr>
            <a:xfrm>
              <a:off x="1545100" y="1709822"/>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69" name="Google Shape;1373;p6">
              <a:extLst>
                <a:ext uri="{FF2B5EF4-FFF2-40B4-BE49-F238E27FC236}">
                  <a16:creationId xmlns:a16="http://schemas.microsoft.com/office/drawing/2014/main" id="{955C7E11-0988-C844-EEA0-9D5D231F4606}"/>
                </a:ext>
              </a:extLst>
            </p:cNvPr>
            <p:cNvSpPr/>
            <p:nvPr/>
          </p:nvSpPr>
          <p:spPr>
            <a:xfrm>
              <a:off x="1545100" y="1871187"/>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70" name="Google Shape;1374;p6">
              <a:extLst>
                <a:ext uri="{FF2B5EF4-FFF2-40B4-BE49-F238E27FC236}">
                  <a16:creationId xmlns:a16="http://schemas.microsoft.com/office/drawing/2014/main" id="{197D2E52-A75D-CAD5-E4FB-13B60ED71CDC}"/>
                </a:ext>
              </a:extLst>
            </p:cNvPr>
            <p:cNvSpPr/>
            <p:nvPr/>
          </p:nvSpPr>
          <p:spPr>
            <a:xfrm>
              <a:off x="1545100" y="2032551"/>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71" name="Google Shape;1375;p6">
              <a:extLst>
                <a:ext uri="{FF2B5EF4-FFF2-40B4-BE49-F238E27FC236}">
                  <a16:creationId xmlns:a16="http://schemas.microsoft.com/office/drawing/2014/main" id="{0A0D0FE7-A3FE-1577-435E-48C9B39967C2}"/>
                </a:ext>
              </a:extLst>
            </p:cNvPr>
            <p:cNvSpPr/>
            <p:nvPr/>
          </p:nvSpPr>
          <p:spPr>
            <a:xfrm>
              <a:off x="1545100" y="2193916"/>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72" name="Google Shape;1376;p6">
              <a:extLst>
                <a:ext uri="{FF2B5EF4-FFF2-40B4-BE49-F238E27FC236}">
                  <a16:creationId xmlns:a16="http://schemas.microsoft.com/office/drawing/2014/main" id="{EA81C872-C607-8FDC-54CC-7CF5D74CE158}"/>
                </a:ext>
              </a:extLst>
            </p:cNvPr>
            <p:cNvSpPr/>
            <p:nvPr/>
          </p:nvSpPr>
          <p:spPr>
            <a:xfrm>
              <a:off x="1545100" y="2355281"/>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73" name="Google Shape;1377;p6">
              <a:extLst>
                <a:ext uri="{FF2B5EF4-FFF2-40B4-BE49-F238E27FC236}">
                  <a16:creationId xmlns:a16="http://schemas.microsoft.com/office/drawing/2014/main" id="{75BB7401-EA4D-7D41-7EBE-7E1D4F6974D0}"/>
                </a:ext>
              </a:extLst>
            </p:cNvPr>
            <p:cNvSpPr/>
            <p:nvPr/>
          </p:nvSpPr>
          <p:spPr>
            <a:xfrm>
              <a:off x="1697500" y="96175"/>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74" name="Google Shape;1378;p6">
              <a:extLst>
                <a:ext uri="{FF2B5EF4-FFF2-40B4-BE49-F238E27FC236}">
                  <a16:creationId xmlns:a16="http://schemas.microsoft.com/office/drawing/2014/main" id="{C1A87A8C-57DA-89D6-FCC1-3F62E93720A4}"/>
                </a:ext>
              </a:extLst>
            </p:cNvPr>
            <p:cNvSpPr/>
            <p:nvPr/>
          </p:nvSpPr>
          <p:spPr>
            <a:xfrm>
              <a:off x="1697500" y="257540"/>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75" name="Google Shape;1379;p6">
              <a:extLst>
                <a:ext uri="{FF2B5EF4-FFF2-40B4-BE49-F238E27FC236}">
                  <a16:creationId xmlns:a16="http://schemas.microsoft.com/office/drawing/2014/main" id="{9D80D443-051F-E68A-23AC-E203C361A851}"/>
                </a:ext>
              </a:extLst>
            </p:cNvPr>
            <p:cNvSpPr/>
            <p:nvPr/>
          </p:nvSpPr>
          <p:spPr>
            <a:xfrm>
              <a:off x="1697500" y="418904"/>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76" name="Google Shape;1380;p6">
              <a:extLst>
                <a:ext uri="{FF2B5EF4-FFF2-40B4-BE49-F238E27FC236}">
                  <a16:creationId xmlns:a16="http://schemas.microsoft.com/office/drawing/2014/main" id="{669B8BBF-36D9-8696-FE7E-35E4F09ABE66}"/>
                </a:ext>
              </a:extLst>
            </p:cNvPr>
            <p:cNvSpPr/>
            <p:nvPr/>
          </p:nvSpPr>
          <p:spPr>
            <a:xfrm>
              <a:off x="1697500" y="580269"/>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77" name="Google Shape;1381;p6">
              <a:extLst>
                <a:ext uri="{FF2B5EF4-FFF2-40B4-BE49-F238E27FC236}">
                  <a16:creationId xmlns:a16="http://schemas.microsoft.com/office/drawing/2014/main" id="{CD96B9F2-880B-B896-0619-DC666A039962}"/>
                </a:ext>
              </a:extLst>
            </p:cNvPr>
            <p:cNvSpPr/>
            <p:nvPr/>
          </p:nvSpPr>
          <p:spPr>
            <a:xfrm>
              <a:off x="1697500" y="741634"/>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78" name="Google Shape;1382;p6">
              <a:extLst>
                <a:ext uri="{FF2B5EF4-FFF2-40B4-BE49-F238E27FC236}">
                  <a16:creationId xmlns:a16="http://schemas.microsoft.com/office/drawing/2014/main" id="{CA7CB008-78D8-AF1A-EA14-3DAA01BCE93A}"/>
                </a:ext>
              </a:extLst>
            </p:cNvPr>
            <p:cNvSpPr/>
            <p:nvPr/>
          </p:nvSpPr>
          <p:spPr>
            <a:xfrm>
              <a:off x="1697500" y="902999"/>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79" name="Google Shape;1383;p6">
              <a:extLst>
                <a:ext uri="{FF2B5EF4-FFF2-40B4-BE49-F238E27FC236}">
                  <a16:creationId xmlns:a16="http://schemas.microsoft.com/office/drawing/2014/main" id="{03886340-7D14-3860-7AB5-BD19ED6C7611}"/>
                </a:ext>
              </a:extLst>
            </p:cNvPr>
            <p:cNvSpPr/>
            <p:nvPr/>
          </p:nvSpPr>
          <p:spPr>
            <a:xfrm>
              <a:off x="1697500" y="1064363"/>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80" name="Google Shape;1384;p6">
              <a:extLst>
                <a:ext uri="{FF2B5EF4-FFF2-40B4-BE49-F238E27FC236}">
                  <a16:creationId xmlns:a16="http://schemas.microsoft.com/office/drawing/2014/main" id="{D2AA975A-C282-AF42-14AE-6878A757E8A2}"/>
                </a:ext>
              </a:extLst>
            </p:cNvPr>
            <p:cNvSpPr/>
            <p:nvPr/>
          </p:nvSpPr>
          <p:spPr>
            <a:xfrm>
              <a:off x="1697500" y="1225728"/>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81" name="Google Shape;1385;p6">
              <a:extLst>
                <a:ext uri="{FF2B5EF4-FFF2-40B4-BE49-F238E27FC236}">
                  <a16:creationId xmlns:a16="http://schemas.microsoft.com/office/drawing/2014/main" id="{23EBE0FF-2090-E08D-6288-2B1B3D67F4C1}"/>
                </a:ext>
              </a:extLst>
            </p:cNvPr>
            <p:cNvSpPr/>
            <p:nvPr/>
          </p:nvSpPr>
          <p:spPr>
            <a:xfrm>
              <a:off x="1697500" y="1387093"/>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82" name="Google Shape;1386;p6">
              <a:extLst>
                <a:ext uri="{FF2B5EF4-FFF2-40B4-BE49-F238E27FC236}">
                  <a16:creationId xmlns:a16="http://schemas.microsoft.com/office/drawing/2014/main" id="{6E32B911-2757-EE49-E073-1622F7BF5E9D}"/>
                </a:ext>
              </a:extLst>
            </p:cNvPr>
            <p:cNvSpPr/>
            <p:nvPr/>
          </p:nvSpPr>
          <p:spPr>
            <a:xfrm>
              <a:off x="1697500" y="1548457"/>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83" name="Google Shape;1387;p6">
              <a:extLst>
                <a:ext uri="{FF2B5EF4-FFF2-40B4-BE49-F238E27FC236}">
                  <a16:creationId xmlns:a16="http://schemas.microsoft.com/office/drawing/2014/main" id="{3D93D22F-95D6-A594-62CD-F7974E054140}"/>
                </a:ext>
              </a:extLst>
            </p:cNvPr>
            <p:cNvSpPr/>
            <p:nvPr/>
          </p:nvSpPr>
          <p:spPr>
            <a:xfrm>
              <a:off x="1697500" y="1709822"/>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84" name="Google Shape;1388;p6">
              <a:extLst>
                <a:ext uri="{FF2B5EF4-FFF2-40B4-BE49-F238E27FC236}">
                  <a16:creationId xmlns:a16="http://schemas.microsoft.com/office/drawing/2014/main" id="{E9AC4BB2-7EF5-A286-012D-EAF34A15D6AE}"/>
                </a:ext>
              </a:extLst>
            </p:cNvPr>
            <p:cNvSpPr/>
            <p:nvPr/>
          </p:nvSpPr>
          <p:spPr>
            <a:xfrm>
              <a:off x="1697500" y="1871187"/>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85" name="Google Shape;1389;p6">
              <a:extLst>
                <a:ext uri="{FF2B5EF4-FFF2-40B4-BE49-F238E27FC236}">
                  <a16:creationId xmlns:a16="http://schemas.microsoft.com/office/drawing/2014/main" id="{E2CD19BB-45D8-128F-6660-BFFA5034033D}"/>
                </a:ext>
              </a:extLst>
            </p:cNvPr>
            <p:cNvSpPr/>
            <p:nvPr/>
          </p:nvSpPr>
          <p:spPr>
            <a:xfrm>
              <a:off x="1697500" y="2032551"/>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86" name="Google Shape;1390;p6">
              <a:extLst>
                <a:ext uri="{FF2B5EF4-FFF2-40B4-BE49-F238E27FC236}">
                  <a16:creationId xmlns:a16="http://schemas.microsoft.com/office/drawing/2014/main" id="{DFA70600-2EF0-036B-E071-3473ED427825}"/>
                </a:ext>
              </a:extLst>
            </p:cNvPr>
            <p:cNvSpPr/>
            <p:nvPr/>
          </p:nvSpPr>
          <p:spPr>
            <a:xfrm>
              <a:off x="1697500" y="2193916"/>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87" name="Google Shape;1391;p6">
              <a:extLst>
                <a:ext uri="{FF2B5EF4-FFF2-40B4-BE49-F238E27FC236}">
                  <a16:creationId xmlns:a16="http://schemas.microsoft.com/office/drawing/2014/main" id="{71DBF53E-57FB-9C74-92AA-0EA4ED9E2A8C}"/>
                </a:ext>
              </a:extLst>
            </p:cNvPr>
            <p:cNvSpPr/>
            <p:nvPr/>
          </p:nvSpPr>
          <p:spPr>
            <a:xfrm>
              <a:off x="1697500" y="2355281"/>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88" name="Google Shape;1392;p6">
              <a:extLst>
                <a:ext uri="{FF2B5EF4-FFF2-40B4-BE49-F238E27FC236}">
                  <a16:creationId xmlns:a16="http://schemas.microsoft.com/office/drawing/2014/main" id="{456D24D9-6D69-7E25-CF79-2F137A83E05D}"/>
                </a:ext>
              </a:extLst>
            </p:cNvPr>
            <p:cNvSpPr/>
            <p:nvPr/>
          </p:nvSpPr>
          <p:spPr>
            <a:xfrm>
              <a:off x="1849900" y="96175"/>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89" name="Google Shape;1393;p6">
              <a:extLst>
                <a:ext uri="{FF2B5EF4-FFF2-40B4-BE49-F238E27FC236}">
                  <a16:creationId xmlns:a16="http://schemas.microsoft.com/office/drawing/2014/main" id="{C744FEFA-7679-3680-32EF-7CAF5E5D4249}"/>
                </a:ext>
              </a:extLst>
            </p:cNvPr>
            <p:cNvSpPr/>
            <p:nvPr/>
          </p:nvSpPr>
          <p:spPr>
            <a:xfrm>
              <a:off x="1849900" y="257540"/>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90" name="Google Shape;1394;p6">
              <a:extLst>
                <a:ext uri="{FF2B5EF4-FFF2-40B4-BE49-F238E27FC236}">
                  <a16:creationId xmlns:a16="http://schemas.microsoft.com/office/drawing/2014/main" id="{B53E6B11-642E-31DC-96DE-384A6BA24A2C}"/>
                </a:ext>
              </a:extLst>
            </p:cNvPr>
            <p:cNvSpPr/>
            <p:nvPr/>
          </p:nvSpPr>
          <p:spPr>
            <a:xfrm>
              <a:off x="1849900" y="418904"/>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91" name="Google Shape;1395;p6">
              <a:extLst>
                <a:ext uri="{FF2B5EF4-FFF2-40B4-BE49-F238E27FC236}">
                  <a16:creationId xmlns:a16="http://schemas.microsoft.com/office/drawing/2014/main" id="{6406F5D7-B862-DD04-3F2B-C33C5702288E}"/>
                </a:ext>
              </a:extLst>
            </p:cNvPr>
            <p:cNvSpPr/>
            <p:nvPr/>
          </p:nvSpPr>
          <p:spPr>
            <a:xfrm>
              <a:off x="1849900" y="580269"/>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92" name="Google Shape;1396;p6">
              <a:extLst>
                <a:ext uri="{FF2B5EF4-FFF2-40B4-BE49-F238E27FC236}">
                  <a16:creationId xmlns:a16="http://schemas.microsoft.com/office/drawing/2014/main" id="{28B2DD4E-664E-229A-99F9-5469C019082C}"/>
                </a:ext>
              </a:extLst>
            </p:cNvPr>
            <p:cNvSpPr/>
            <p:nvPr/>
          </p:nvSpPr>
          <p:spPr>
            <a:xfrm>
              <a:off x="1849900" y="741634"/>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93" name="Google Shape;1397;p6">
              <a:extLst>
                <a:ext uri="{FF2B5EF4-FFF2-40B4-BE49-F238E27FC236}">
                  <a16:creationId xmlns:a16="http://schemas.microsoft.com/office/drawing/2014/main" id="{4822AB62-9C58-DB9F-B2C4-063CAD8E6C58}"/>
                </a:ext>
              </a:extLst>
            </p:cNvPr>
            <p:cNvSpPr/>
            <p:nvPr/>
          </p:nvSpPr>
          <p:spPr>
            <a:xfrm>
              <a:off x="1849900" y="902999"/>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94" name="Google Shape;1398;p6">
              <a:extLst>
                <a:ext uri="{FF2B5EF4-FFF2-40B4-BE49-F238E27FC236}">
                  <a16:creationId xmlns:a16="http://schemas.microsoft.com/office/drawing/2014/main" id="{A9D26F21-A0B5-8574-1DE0-9351EEAAADA7}"/>
                </a:ext>
              </a:extLst>
            </p:cNvPr>
            <p:cNvSpPr/>
            <p:nvPr/>
          </p:nvSpPr>
          <p:spPr>
            <a:xfrm>
              <a:off x="1849900" y="1064363"/>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95" name="Google Shape;1399;p6">
              <a:extLst>
                <a:ext uri="{FF2B5EF4-FFF2-40B4-BE49-F238E27FC236}">
                  <a16:creationId xmlns:a16="http://schemas.microsoft.com/office/drawing/2014/main" id="{3C358606-8F19-4F2A-AB0F-0CE6DEBF628B}"/>
                </a:ext>
              </a:extLst>
            </p:cNvPr>
            <p:cNvSpPr/>
            <p:nvPr/>
          </p:nvSpPr>
          <p:spPr>
            <a:xfrm>
              <a:off x="1849900" y="1225728"/>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96" name="Google Shape;1400;p6">
              <a:extLst>
                <a:ext uri="{FF2B5EF4-FFF2-40B4-BE49-F238E27FC236}">
                  <a16:creationId xmlns:a16="http://schemas.microsoft.com/office/drawing/2014/main" id="{FC789BFB-2809-593D-70A6-D8B3E0A5B806}"/>
                </a:ext>
              </a:extLst>
            </p:cNvPr>
            <p:cNvSpPr/>
            <p:nvPr/>
          </p:nvSpPr>
          <p:spPr>
            <a:xfrm>
              <a:off x="1849900" y="1387093"/>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97" name="Google Shape;1401;p6">
              <a:extLst>
                <a:ext uri="{FF2B5EF4-FFF2-40B4-BE49-F238E27FC236}">
                  <a16:creationId xmlns:a16="http://schemas.microsoft.com/office/drawing/2014/main" id="{8CC12300-D696-18FB-2F6F-DDBDB19067FD}"/>
                </a:ext>
              </a:extLst>
            </p:cNvPr>
            <p:cNvSpPr/>
            <p:nvPr/>
          </p:nvSpPr>
          <p:spPr>
            <a:xfrm>
              <a:off x="1849900" y="1548457"/>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98" name="Google Shape;1402;p6">
              <a:extLst>
                <a:ext uri="{FF2B5EF4-FFF2-40B4-BE49-F238E27FC236}">
                  <a16:creationId xmlns:a16="http://schemas.microsoft.com/office/drawing/2014/main" id="{C57C33CF-5754-86E6-7E37-89D18E7338DE}"/>
                </a:ext>
              </a:extLst>
            </p:cNvPr>
            <p:cNvSpPr/>
            <p:nvPr/>
          </p:nvSpPr>
          <p:spPr>
            <a:xfrm>
              <a:off x="1849900" y="1709822"/>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99" name="Google Shape;1403;p6">
              <a:extLst>
                <a:ext uri="{FF2B5EF4-FFF2-40B4-BE49-F238E27FC236}">
                  <a16:creationId xmlns:a16="http://schemas.microsoft.com/office/drawing/2014/main" id="{86CCA371-13B0-11ED-394C-C84E95FA002A}"/>
                </a:ext>
              </a:extLst>
            </p:cNvPr>
            <p:cNvSpPr/>
            <p:nvPr/>
          </p:nvSpPr>
          <p:spPr>
            <a:xfrm>
              <a:off x="1849900" y="1871187"/>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00" name="Google Shape;1404;p6">
              <a:extLst>
                <a:ext uri="{FF2B5EF4-FFF2-40B4-BE49-F238E27FC236}">
                  <a16:creationId xmlns:a16="http://schemas.microsoft.com/office/drawing/2014/main" id="{DC117922-E255-9881-4D1C-7FCED6FD2BF8}"/>
                </a:ext>
              </a:extLst>
            </p:cNvPr>
            <p:cNvSpPr/>
            <p:nvPr/>
          </p:nvSpPr>
          <p:spPr>
            <a:xfrm>
              <a:off x="1849900" y="2032551"/>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01" name="Google Shape;1405;p6">
              <a:extLst>
                <a:ext uri="{FF2B5EF4-FFF2-40B4-BE49-F238E27FC236}">
                  <a16:creationId xmlns:a16="http://schemas.microsoft.com/office/drawing/2014/main" id="{DE046699-0112-5F3C-4AA5-856A08F402BD}"/>
                </a:ext>
              </a:extLst>
            </p:cNvPr>
            <p:cNvSpPr/>
            <p:nvPr/>
          </p:nvSpPr>
          <p:spPr>
            <a:xfrm>
              <a:off x="1849900" y="2193916"/>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02" name="Google Shape;1406;p6">
              <a:extLst>
                <a:ext uri="{FF2B5EF4-FFF2-40B4-BE49-F238E27FC236}">
                  <a16:creationId xmlns:a16="http://schemas.microsoft.com/office/drawing/2014/main" id="{018825FD-215D-F7F2-4CFA-D47157DEFAB8}"/>
                </a:ext>
              </a:extLst>
            </p:cNvPr>
            <p:cNvSpPr/>
            <p:nvPr/>
          </p:nvSpPr>
          <p:spPr>
            <a:xfrm>
              <a:off x="1849900" y="2355281"/>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03" name="Google Shape;1407;p6">
              <a:extLst>
                <a:ext uri="{FF2B5EF4-FFF2-40B4-BE49-F238E27FC236}">
                  <a16:creationId xmlns:a16="http://schemas.microsoft.com/office/drawing/2014/main" id="{8934DFC4-2C39-A9F6-25ED-595B17A4BDD1}"/>
                </a:ext>
              </a:extLst>
            </p:cNvPr>
            <p:cNvSpPr/>
            <p:nvPr/>
          </p:nvSpPr>
          <p:spPr>
            <a:xfrm>
              <a:off x="2002300" y="96175"/>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04" name="Google Shape;1408;p6">
              <a:extLst>
                <a:ext uri="{FF2B5EF4-FFF2-40B4-BE49-F238E27FC236}">
                  <a16:creationId xmlns:a16="http://schemas.microsoft.com/office/drawing/2014/main" id="{F9856A94-4D02-D8BD-0BA3-566D92E10015}"/>
                </a:ext>
              </a:extLst>
            </p:cNvPr>
            <p:cNvSpPr/>
            <p:nvPr/>
          </p:nvSpPr>
          <p:spPr>
            <a:xfrm>
              <a:off x="2002300" y="257540"/>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05" name="Google Shape;1409;p6">
              <a:extLst>
                <a:ext uri="{FF2B5EF4-FFF2-40B4-BE49-F238E27FC236}">
                  <a16:creationId xmlns:a16="http://schemas.microsoft.com/office/drawing/2014/main" id="{5410BA45-EA41-2B95-24CD-239D1BB0B3E9}"/>
                </a:ext>
              </a:extLst>
            </p:cNvPr>
            <p:cNvSpPr/>
            <p:nvPr/>
          </p:nvSpPr>
          <p:spPr>
            <a:xfrm>
              <a:off x="2002300" y="418904"/>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06" name="Google Shape;1410;p6">
              <a:extLst>
                <a:ext uri="{FF2B5EF4-FFF2-40B4-BE49-F238E27FC236}">
                  <a16:creationId xmlns:a16="http://schemas.microsoft.com/office/drawing/2014/main" id="{0089EFC3-4B04-3575-D206-575F0ABBFFB2}"/>
                </a:ext>
              </a:extLst>
            </p:cNvPr>
            <p:cNvSpPr/>
            <p:nvPr/>
          </p:nvSpPr>
          <p:spPr>
            <a:xfrm>
              <a:off x="2002300" y="580269"/>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07" name="Google Shape;1411;p6">
              <a:extLst>
                <a:ext uri="{FF2B5EF4-FFF2-40B4-BE49-F238E27FC236}">
                  <a16:creationId xmlns:a16="http://schemas.microsoft.com/office/drawing/2014/main" id="{FA58BF3A-9F7D-293C-5DBA-B877EEC87929}"/>
                </a:ext>
              </a:extLst>
            </p:cNvPr>
            <p:cNvSpPr/>
            <p:nvPr/>
          </p:nvSpPr>
          <p:spPr>
            <a:xfrm>
              <a:off x="2002300" y="741634"/>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08" name="Google Shape;1412;p6">
              <a:extLst>
                <a:ext uri="{FF2B5EF4-FFF2-40B4-BE49-F238E27FC236}">
                  <a16:creationId xmlns:a16="http://schemas.microsoft.com/office/drawing/2014/main" id="{801F1416-C3AD-F572-5948-65430092C765}"/>
                </a:ext>
              </a:extLst>
            </p:cNvPr>
            <p:cNvSpPr/>
            <p:nvPr/>
          </p:nvSpPr>
          <p:spPr>
            <a:xfrm>
              <a:off x="2002300" y="902999"/>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09" name="Google Shape;1413;p6">
              <a:extLst>
                <a:ext uri="{FF2B5EF4-FFF2-40B4-BE49-F238E27FC236}">
                  <a16:creationId xmlns:a16="http://schemas.microsoft.com/office/drawing/2014/main" id="{AB70ED2D-822A-E43F-D53A-A2694F7EDA73}"/>
                </a:ext>
              </a:extLst>
            </p:cNvPr>
            <p:cNvSpPr/>
            <p:nvPr/>
          </p:nvSpPr>
          <p:spPr>
            <a:xfrm>
              <a:off x="2002300" y="1064363"/>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10" name="Google Shape;1414;p6">
              <a:extLst>
                <a:ext uri="{FF2B5EF4-FFF2-40B4-BE49-F238E27FC236}">
                  <a16:creationId xmlns:a16="http://schemas.microsoft.com/office/drawing/2014/main" id="{410C3ECF-2351-90B6-144E-5704DC3516E2}"/>
                </a:ext>
              </a:extLst>
            </p:cNvPr>
            <p:cNvSpPr/>
            <p:nvPr/>
          </p:nvSpPr>
          <p:spPr>
            <a:xfrm>
              <a:off x="2002300" y="1225728"/>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11" name="Google Shape;1415;p6">
              <a:extLst>
                <a:ext uri="{FF2B5EF4-FFF2-40B4-BE49-F238E27FC236}">
                  <a16:creationId xmlns:a16="http://schemas.microsoft.com/office/drawing/2014/main" id="{CB5C213D-5315-64EC-1486-D6A1A1A46DA3}"/>
                </a:ext>
              </a:extLst>
            </p:cNvPr>
            <p:cNvSpPr/>
            <p:nvPr/>
          </p:nvSpPr>
          <p:spPr>
            <a:xfrm>
              <a:off x="2002300" y="1387093"/>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12" name="Google Shape;1416;p6">
              <a:extLst>
                <a:ext uri="{FF2B5EF4-FFF2-40B4-BE49-F238E27FC236}">
                  <a16:creationId xmlns:a16="http://schemas.microsoft.com/office/drawing/2014/main" id="{473A4D19-7E1F-07D2-58C1-BAA40FCFE9E0}"/>
                </a:ext>
              </a:extLst>
            </p:cNvPr>
            <p:cNvSpPr/>
            <p:nvPr/>
          </p:nvSpPr>
          <p:spPr>
            <a:xfrm>
              <a:off x="2002300" y="1548457"/>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13" name="Google Shape;1417;p6">
              <a:extLst>
                <a:ext uri="{FF2B5EF4-FFF2-40B4-BE49-F238E27FC236}">
                  <a16:creationId xmlns:a16="http://schemas.microsoft.com/office/drawing/2014/main" id="{6F00A9E6-BA46-8A25-2960-2F08042E95EB}"/>
                </a:ext>
              </a:extLst>
            </p:cNvPr>
            <p:cNvSpPr/>
            <p:nvPr/>
          </p:nvSpPr>
          <p:spPr>
            <a:xfrm>
              <a:off x="2002300" y="1709822"/>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14" name="Google Shape;1418;p6">
              <a:extLst>
                <a:ext uri="{FF2B5EF4-FFF2-40B4-BE49-F238E27FC236}">
                  <a16:creationId xmlns:a16="http://schemas.microsoft.com/office/drawing/2014/main" id="{25510030-AB67-B22D-955C-65489CFF6DBC}"/>
                </a:ext>
              </a:extLst>
            </p:cNvPr>
            <p:cNvSpPr/>
            <p:nvPr/>
          </p:nvSpPr>
          <p:spPr>
            <a:xfrm>
              <a:off x="2002300" y="1871187"/>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15" name="Google Shape;1419;p6">
              <a:extLst>
                <a:ext uri="{FF2B5EF4-FFF2-40B4-BE49-F238E27FC236}">
                  <a16:creationId xmlns:a16="http://schemas.microsoft.com/office/drawing/2014/main" id="{4711B2C1-01D2-707A-28BD-8F42B017894F}"/>
                </a:ext>
              </a:extLst>
            </p:cNvPr>
            <p:cNvSpPr/>
            <p:nvPr/>
          </p:nvSpPr>
          <p:spPr>
            <a:xfrm>
              <a:off x="2002300" y="2032551"/>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16" name="Google Shape;1420;p6">
              <a:extLst>
                <a:ext uri="{FF2B5EF4-FFF2-40B4-BE49-F238E27FC236}">
                  <a16:creationId xmlns:a16="http://schemas.microsoft.com/office/drawing/2014/main" id="{3733E19C-8C8A-65C4-993B-E178F224B431}"/>
                </a:ext>
              </a:extLst>
            </p:cNvPr>
            <p:cNvSpPr/>
            <p:nvPr/>
          </p:nvSpPr>
          <p:spPr>
            <a:xfrm>
              <a:off x="2002300" y="2193916"/>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17" name="Google Shape;1421;p6">
              <a:extLst>
                <a:ext uri="{FF2B5EF4-FFF2-40B4-BE49-F238E27FC236}">
                  <a16:creationId xmlns:a16="http://schemas.microsoft.com/office/drawing/2014/main" id="{7BE3F3B7-3232-9B26-F963-18F7C85FC2B4}"/>
                </a:ext>
              </a:extLst>
            </p:cNvPr>
            <p:cNvSpPr/>
            <p:nvPr/>
          </p:nvSpPr>
          <p:spPr>
            <a:xfrm>
              <a:off x="2002300" y="2355281"/>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18" name="Google Shape;1422;p6">
              <a:extLst>
                <a:ext uri="{FF2B5EF4-FFF2-40B4-BE49-F238E27FC236}">
                  <a16:creationId xmlns:a16="http://schemas.microsoft.com/office/drawing/2014/main" id="{A4038718-6135-55F2-2139-1BFF9213B8F2}"/>
                </a:ext>
              </a:extLst>
            </p:cNvPr>
            <p:cNvSpPr/>
            <p:nvPr/>
          </p:nvSpPr>
          <p:spPr>
            <a:xfrm>
              <a:off x="2154700" y="96175"/>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19" name="Google Shape;1423;p6">
              <a:extLst>
                <a:ext uri="{FF2B5EF4-FFF2-40B4-BE49-F238E27FC236}">
                  <a16:creationId xmlns:a16="http://schemas.microsoft.com/office/drawing/2014/main" id="{CF7C2B51-5E9F-A226-8B0B-A93A717AFEED}"/>
                </a:ext>
              </a:extLst>
            </p:cNvPr>
            <p:cNvSpPr/>
            <p:nvPr/>
          </p:nvSpPr>
          <p:spPr>
            <a:xfrm>
              <a:off x="2154700" y="257540"/>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20" name="Google Shape;1424;p6">
              <a:extLst>
                <a:ext uri="{FF2B5EF4-FFF2-40B4-BE49-F238E27FC236}">
                  <a16:creationId xmlns:a16="http://schemas.microsoft.com/office/drawing/2014/main" id="{C41958EA-AA56-E77C-5A9E-3C231532D1AF}"/>
                </a:ext>
              </a:extLst>
            </p:cNvPr>
            <p:cNvSpPr/>
            <p:nvPr/>
          </p:nvSpPr>
          <p:spPr>
            <a:xfrm>
              <a:off x="2154700" y="418904"/>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21" name="Google Shape;1425;p6">
              <a:extLst>
                <a:ext uri="{FF2B5EF4-FFF2-40B4-BE49-F238E27FC236}">
                  <a16:creationId xmlns:a16="http://schemas.microsoft.com/office/drawing/2014/main" id="{F9A9D863-01D7-7208-EFAD-DC13EB3305DE}"/>
                </a:ext>
              </a:extLst>
            </p:cNvPr>
            <p:cNvSpPr/>
            <p:nvPr/>
          </p:nvSpPr>
          <p:spPr>
            <a:xfrm>
              <a:off x="2154700" y="580269"/>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22" name="Google Shape;1426;p6">
              <a:extLst>
                <a:ext uri="{FF2B5EF4-FFF2-40B4-BE49-F238E27FC236}">
                  <a16:creationId xmlns:a16="http://schemas.microsoft.com/office/drawing/2014/main" id="{98FD6E7A-E898-6189-33CC-7D4D941382F5}"/>
                </a:ext>
              </a:extLst>
            </p:cNvPr>
            <p:cNvSpPr/>
            <p:nvPr/>
          </p:nvSpPr>
          <p:spPr>
            <a:xfrm>
              <a:off x="2154700" y="741634"/>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23" name="Google Shape;1427;p6">
              <a:extLst>
                <a:ext uri="{FF2B5EF4-FFF2-40B4-BE49-F238E27FC236}">
                  <a16:creationId xmlns:a16="http://schemas.microsoft.com/office/drawing/2014/main" id="{1F150981-FACC-7B4B-C765-227F510D1DC4}"/>
                </a:ext>
              </a:extLst>
            </p:cNvPr>
            <p:cNvSpPr/>
            <p:nvPr/>
          </p:nvSpPr>
          <p:spPr>
            <a:xfrm>
              <a:off x="2154700" y="902999"/>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24" name="Google Shape;1428;p6">
              <a:extLst>
                <a:ext uri="{FF2B5EF4-FFF2-40B4-BE49-F238E27FC236}">
                  <a16:creationId xmlns:a16="http://schemas.microsoft.com/office/drawing/2014/main" id="{52B6D1AA-B036-503F-97B5-CBCE97920B10}"/>
                </a:ext>
              </a:extLst>
            </p:cNvPr>
            <p:cNvSpPr/>
            <p:nvPr/>
          </p:nvSpPr>
          <p:spPr>
            <a:xfrm>
              <a:off x="2154700" y="1064363"/>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25" name="Google Shape;1429;p6">
              <a:extLst>
                <a:ext uri="{FF2B5EF4-FFF2-40B4-BE49-F238E27FC236}">
                  <a16:creationId xmlns:a16="http://schemas.microsoft.com/office/drawing/2014/main" id="{679B3045-2D64-9995-D54C-BDD45C548506}"/>
                </a:ext>
              </a:extLst>
            </p:cNvPr>
            <p:cNvSpPr/>
            <p:nvPr/>
          </p:nvSpPr>
          <p:spPr>
            <a:xfrm>
              <a:off x="2154700" y="1225728"/>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26" name="Google Shape;1430;p6">
              <a:extLst>
                <a:ext uri="{FF2B5EF4-FFF2-40B4-BE49-F238E27FC236}">
                  <a16:creationId xmlns:a16="http://schemas.microsoft.com/office/drawing/2014/main" id="{9805B9F4-CB73-F7B0-2B5A-0AB1A0A9BEFD}"/>
                </a:ext>
              </a:extLst>
            </p:cNvPr>
            <p:cNvSpPr/>
            <p:nvPr/>
          </p:nvSpPr>
          <p:spPr>
            <a:xfrm>
              <a:off x="2154700" y="1387093"/>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27" name="Google Shape;1431;p6">
              <a:extLst>
                <a:ext uri="{FF2B5EF4-FFF2-40B4-BE49-F238E27FC236}">
                  <a16:creationId xmlns:a16="http://schemas.microsoft.com/office/drawing/2014/main" id="{FA8964A5-DF13-F194-39DD-DF60EA20ED64}"/>
                </a:ext>
              </a:extLst>
            </p:cNvPr>
            <p:cNvSpPr/>
            <p:nvPr/>
          </p:nvSpPr>
          <p:spPr>
            <a:xfrm>
              <a:off x="2154700" y="1548457"/>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28" name="Google Shape;1432;p6">
              <a:extLst>
                <a:ext uri="{FF2B5EF4-FFF2-40B4-BE49-F238E27FC236}">
                  <a16:creationId xmlns:a16="http://schemas.microsoft.com/office/drawing/2014/main" id="{5E9BB737-BE76-E5C1-7537-82A85AA65F5F}"/>
                </a:ext>
              </a:extLst>
            </p:cNvPr>
            <p:cNvSpPr/>
            <p:nvPr/>
          </p:nvSpPr>
          <p:spPr>
            <a:xfrm>
              <a:off x="2154700" y="1709822"/>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29" name="Google Shape;1433;p6">
              <a:extLst>
                <a:ext uri="{FF2B5EF4-FFF2-40B4-BE49-F238E27FC236}">
                  <a16:creationId xmlns:a16="http://schemas.microsoft.com/office/drawing/2014/main" id="{1861A188-EFE3-6FFE-B931-5749096C4D73}"/>
                </a:ext>
              </a:extLst>
            </p:cNvPr>
            <p:cNvSpPr/>
            <p:nvPr/>
          </p:nvSpPr>
          <p:spPr>
            <a:xfrm>
              <a:off x="2154700" y="1871187"/>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30" name="Google Shape;1434;p6">
              <a:extLst>
                <a:ext uri="{FF2B5EF4-FFF2-40B4-BE49-F238E27FC236}">
                  <a16:creationId xmlns:a16="http://schemas.microsoft.com/office/drawing/2014/main" id="{4354BCE2-B3B2-72C9-A1E7-5790E64C0BE8}"/>
                </a:ext>
              </a:extLst>
            </p:cNvPr>
            <p:cNvSpPr/>
            <p:nvPr/>
          </p:nvSpPr>
          <p:spPr>
            <a:xfrm>
              <a:off x="2154700" y="2032551"/>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31" name="Google Shape;1435;p6">
              <a:extLst>
                <a:ext uri="{FF2B5EF4-FFF2-40B4-BE49-F238E27FC236}">
                  <a16:creationId xmlns:a16="http://schemas.microsoft.com/office/drawing/2014/main" id="{C707615C-35FC-CFDB-24D6-6BA5AE6B2D6D}"/>
                </a:ext>
              </a:extLst>
            </p:cNvPr>
            <p:cNvSpPr/>
            <p:nvPr/>
          </p:nvSpPr>
          <p:spPr>
            <a:xfrm>
              <a:off x="2154700" y="2193916"/>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32" name="Google Shape;1436;p6">
              <a:extLst>
                <a:ext uri="{FF2B5EF4-FFF2-40B4-BE49-F238E27FC236}">
                  <a16:creationId xmlns:a16="http://schemas.microsoft.com/office/drawing/2014/main" id="{FB2866A0-E782-E559-1B14-C993F894F047}"/>
                </a:ext>
              </a:extLst>
            </p:cNvPr>
            <p:cNvSpPr/>
            <p:nvPr/>
          </p:nvSpPr>
          <p:spPr>
            <a:xfrm>
              <a:off x="2154700" y="2355281"/>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33" name="Google Shape;1437;p6">
              <a:extLst>
                <a:ext uri="{FF2B5EF4-FFF2-40B4-BE49-F238E27FC236}">
                  <a16:creationId xmlns:a16="http://schemas.microsoft.com/office/drawing/2014/main" id="{22D167AD-3F9B-2CF2-9BAB-1D4B278AC208}"/>
                </a:ext>
              </a:extLst>
            </p:cNvPr>
            <p:cNvSpPr/>
            <p:nvPr/>
          </p:nvSpPr>
          <p:spPr>
            <a:xfrm>
              <a:off x="2307100" y="96175"/>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34" name="Google Shape;1438;p6">
              <a:extLst>
                <a:ext uri="{FF2B5EF4-FFF2-40B4-BE49-F238E27FC236}">
                  <a16:creationId xmlns:a16="http://schemas.microsoft.com/office/drawing/2014/main" id="{EDE0EA35-F6F5-1D79-783F-F602ACD03AEA}"/>
                </a:ext>
              </a:extLst>
            </p:cNvPr>
            <p:cNvSpPr/>
            <p:nvPr/>
          </p:nvSpPr>
          <p:spPr>
            <a:xfrm>
              <a:off x="2307100" y="257540"/>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35" name="Google Shape;1439;p6">
              <a:extLst>
                <a:ext uri="{FF2B5EF4-FFF2-40B4-BE49-F238E27FC236}">
                  <a16:creationId xmlns:a16="http://schemas.microsoft.com/office/drawing/2014/main" id="{20A538AF-75AB-C926-4F8E-679399618E86}"/>
                </a:ext>
              </a:extLst>
            </p:cNvPr>
            <p:cNvSpPr/>
            <p:nvPr/>
          </p:nvSpPr>
          <p:spPr>
            <a:xfrm>
              <a:off x="2307100" y="418904"/>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36" name="Google Shape;1440;p6">
              <a:extLst>
                <a:ext uri="{FF2B5EF4-FFF2-40B4-BE49-F238E27FC236}">
                  <a16:creationId xmlns:a16="http://schemas.microsoft.com/office/drawing/2014/main" id="{0D3934C0-DA4C-4DE2-A9D3-9318F3BB40EE}"/>
                </a:ext>
              </a:extLst>
            </p:cNvPr>
            <p:cNvSpPr/>
            <p:nvPr/>
          </p:nvSpPr>
          <p:spPr>
            <a:xfrm>
              <a:off x="2307100" y="580269"/>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37" name="Google Shape;1441;p6">
              <a:extLst>
                <a:ext uri="{FF2B5EF4-FFF2-40B4-BE49-F238E27FC236}">
                  <a16:creationId xmlns:a16="http://schemas.microsoft.com/office/drawing/2014/main" id="{D4BFD592-3B1F-FF3B-4C0A-030F09EBB293}"/>
                </a:ext>
              </a:extLst>
            </p:cNvPr>
            <p:cNvSpPr/>
            <p:nvPr/>
          </p:nvSpPr>
          <p:spPr>
            <a:xfrm>
              <a:off x="2307100" y="741634"/>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38" name="Google Shape;1442;p6">
              <a:extLst>
                <a:ext uri="{FF2B5EF4-FFF2-40B4-BE49-F238E27FC236}">
                  <a16:creationId xmlns:a16="http://schemas.microsoft.com/office/drawing/2014/main" id="{90ABE691-37A4-2B10-16C8-0BD34BF8C3BC}"/>
                </a:ext>
              </a:extLst>
            </p:cNvPr>
            <p:cNvSpPr/>
            <p:nvPr/>
          </p:nvSpPr>
          <p:spPr>
            <a:xfrm>
              <a:off x="2307100" y="902999"/>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39" name="Google Shape;1443;p6">
              <a:extLst>
                <a:ext uri="{FF2B5EF4-FFF2-40B4-BE49-F238E27FC236}">
                  <a16:creationId xmlns:a16="http://schemas.microsoft.com/office/drawing/2014/main" id="{99A88F59-89A2-3E64-5962-D664EC5B9524}"/>
                </a:ext>
              </a:extLst>
            </p:cNvPr>
            <p:cNvSpPr/>
            <p:nvPr/>
          </p:nvSpPr>
          <p:spPr>
            <a:xfrm>
              <a:off x="2307100" y="1064363"/>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40" name="Google Shape;1444;p6">
              <a:extLst>
                <a:ext uri="{FF2B5EF4-FFF2-40B4-BE49-F238E27FC236}">
                  <a16:creationId xmlns:a16="http://schemas.microsoft.com/office/drawing/2014/main" id="{99FC6C57-E111-03CE-2F7C-1994638C5166}"/>
                </a:ext>
              </a:extLst>
            </p:cNvPr>
            <p:cNvSpPr/>
            <p:nvPr/>
          </p:nvSpPr>
          <p:spPr>
            <a:xfrm>
              <a:off x="2307100" y="1225728"/>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41" name="Google Shape;1445;p6">
              <a:extLst>
                <a:ext uri="{FF2B5EF4-FFF2-40B4-BE49-F238E27FC236}">
                  <a16:creationId xmlns:a16="http://schemas.microsoft.com/office/drawing/2014/main" id="{9F2F141E-3116-3138-D62F-D39D37665382}"/>
                </a:ext>
              </a:extLst>
            </p:cNvPr>
            <p:cNvSpPr/>
            <p:nvPr/>
          </p:nvSpPr>
          <p:spPr>
            <a:xfrm>
              <a:off x="2307100" y="1387093"/>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42" name="Google Shape;1446;p6">
              <a:extLst>
                <a:ext uri="{FF2B5EF4-FFF2-40B4-BE49-F238E27FC236}">
                  <a16:creationId xmlns:a16="http://schemas.microsoft.com/office/drawing/2014/main" id="{52CD19F4-C68E-35F9-375C-C7ABA667ABFC}"/>
                </a:ext>
              </a:extLst>
            </p:cNvPr>
            <p:cNvSpPr/>
            <p:nvPr/>
          </p:nvSpPr>
          <p:spPr>
            <a:xfrm>
              <a:off x="2307100" y="1548457"/>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43" name="Google Shape;1447;p6">
              <a:extLst>
                <a:ext uri="{FF2B5EF4-FFF2-40B4-BE49-F238E27FC236}">
                  <a16:creationId xmlns:a16="http://schemas.microsoft.com/office/drawing/2014/main" id="{6FE3773B-C749-3476-6453-F60FCB617FE9}"/>
                </a:ext>
              </a:extLst>
            </p:cNvPr>
            <p:cNvSpPr/>
            <p:nvPr/>
          </p:nvSpPr>
          <p:spPr>
            <a:xfrm>
              <a:off x="2307100" y="1709822"/>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44" name="Google Shape;1448;p6">
              <a:extLst>
                <a:ext uri="{FF2B5EF4-FFF2-40B4-BE49-F238E27FC236}">
                  <a16:creationId xmlns:a16="http://schemas.microsoft.com/office/drawing/2014/main" id="{BF23FAFB-97F7-EDE3-E2CA-4E43DF7DD4EF}"/>
                </a:ext>
              </a:extLst>
            </p:cNvPr>
            <p:cNvSpPr/>
            <p:nvPr/>
          </p:nvSpPr>
          <p:spPr>
            <a:xfrm>
              <a:off x="2307100" y="1871187"/>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45" name="Google Shape;1449;p6">
              <a:extLst>
                <a:ext uri="{FF2B5EF4-FFF2-40B4-BE49-F238E27FC236}">
                  <a16:creationId xmlns:a16="http://schemas.microsoft.com/office/drawing/2014/main" id="{CD13F209-DA90-224E-D646-29754B6CD5BD}"/>
                </a:ext>
              </a:extLst>
            </p:cNvPr>
            <p:cNvSpPr/>
            <p:nvPr/>
          </p:nvSpPr>
          <p:spPr>
            <a:xfrm>
              <a:off x="2307100" y="2032551"/>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46" name="Google Shape;1450;p6">
              <a:extLst>
                <a:ext uri="{FF2B5EF4-FFF2-40B4-BE49-F238E27FC236}">
                  <a16:creationId xmlns:a16="http://schemas.microsoft.com/office/drawing/2014/main" id="{CB1B6A2C-B555-9B4B-5469-B841A12F5685}"/>
                </a:ext>
              </a:extLst>
            </p:cNvPr>
            <p:cNvSpPr/>
            <p:nvPr/>
          </p:nvSpPr>
          <p:spPr>
            <a:xfrm>
              <a:off x="2307100" y="2193916"/>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47" name="Google Shape;1451;p6">
              <a:extLst>
                <a:ext uri="{FF2B5EF4-FFF2-40B4-BE49-F238E27FC236}">
                  <a16:creationId xmlns:a16="http://schemas.microsoft.com/office/drawing/2014/main" id="{97551FCA-8561-4788-7E6B-7685F54D35CA}"/>
                </a:ext>
              </a:extLst>
            </p:cNvPr>
            <p:cNvSpPr/>
            <p:nvPr/>
          </p:nvSpPr>
          <p:spPr>
            <a:xfrm>
              <a:off x="2307100" y="2355281"/>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48" name="Google Shape;1452;p6">
              <a:extLst>
                <a:ext uri="{FF2B5EF4-FFF2-40B4-BE49-F238E27FC236}">
                  <a16:creationId xmlns:a16="http://schemas.microsoft.com/office/drawing/2014/main" id="{4017BB2A-D6E9-94E1-9751-E9DD65F02669}"/>
                </a:ext>
              </a:extLst>
            </p:cNvPr>
            <p:cNvSpPr/>
            <p:nvPr/>
          </p:nvSpPr>
          <p:spPr>
            <a:xfrm>
              <a:off x="2459500" y="96175"/>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49" name="Google Shape;1453;p6">
              <a:extLst>
                <a:ext uri="{FF2B5EF4-FFF2-40B4-BE49-F238E27FC236}">
                  <a16:creationId xmlns:a16="http://schemas.microsoft.com/office/drawing/2014/main" id="{524215F4-C49A-3E4E-D1D1-49C33B36765C}"/>
                </a:ext>
              </a:extLst>
            </p:cNvPr>
            <p:cNvSpPr/>
            <p:nvPr/>
          </p:nvSpPr>
          <p:spPr>
            <a:xfrm>
              <a:off x="2459500" y="257540"/>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50" name="Google Shape;1454;p6">
              <a:extLst>
                <a:ext uri="{FF2B5EF4-FFF2-40B4-BE49-F238E27FC236}">
                  <a16:creationId xmlns:a16="http://schemas.microsoft.com/office/drawing/2014/main" id="{44A6041C-F7B5-5EFA-15AB-60675B10127C}"/>
                </a:ext>
              </a:extLst>
            </p:cNvPr>
            <p:cNvSpPr/>
            <p:nvPr/>
          </p:nvSpPr>
          <p:spPr>
            <a:xfrm>
              <a:off x="2459500" y="418904"/>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51" name="Google Shape;1455;p6">
              <a:extLst>
                <a:ext uri="{FF2B5EF4-FFF2-40B4-BE49-F238E27FC236}">
                  <a16:creationId xmlns:a16="http://schemas.microsoft.com/office/drawing/2014/main" id="{C65986C3-D70A-B181-9A68-542DF53224EF}"/>
                </a:ext>
              </a:extLst>
            </p:cNvPr>
            <p:cNvSpPr/>
            <p:nvPr/>
          </p:nvSpPr>
          <p:spPr>
            <a:xfrm>
              <a:off x="2459500" y="580269"/>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52" name="Google Shape;1456;p6">
              <a:extLst>
                <a:ext uri="{FF2B5EF4-FFF2-40B4-BE49-F238E27FC236}">
                  <a16:creationId xmlns:a16="http://schemas.microsoft.com/office/drawing/2014/main" id="{E6921D11-DFE0-7D2F-9BD5-682555782A69}"/>
                </a:ext>
              </a:extLst>
            </p:cNvPr>
            <p:cNvSpPr/>
            <p:nvPr/>
          </p:nvSpPr>
          <p:spPr>
            <a:xfrm>
              <a:off x="2459500" y="741634"/>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53" name="Google Shape;1457;p6">
              <a:extLst>
                <a:ext uri="{FF2B5EF4-FFF2-40B4-BE49-F238E27FC236}">
                  <a16:creationId xmlns:a16="http://schemas.microsoft.com/office/drawing/2014/main" id="{68AA04D9-9E49-E989-445C-A377508BA86B}"/>
                </a:ext>
              </a:extLst>
            </p:cNvPr>
            <p:cNvSpPr/>
            <p:nvPr/>
          </p:nvSpPr>
          <p:spPr>
            <a:xfrm>
              <a:off x="2459500" y="902999"/>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54" name="Google Shape;1458;p6">
              <a:extLst>
                <a:ext uri="{FF2B5EF4-FFF2-40B4-BE49-F238E27FC236}">
                  <a16:creationId xmlns:a16="http://schemas.microsoft.com/office/drawing/2014/main" id="{59D53243-319A-508F-A721-EDFB44DE1658}"/>
                </a:ext>
              </a:extLst>
            </p:cNvPr>
            <p:cNvSpPr/>
            <p:nvPr/>
          </p:nvSpPr>
          <p:spPr>
            <a:xfrm>
              <a:off x="2459500" y="1064363"/>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55" name="Google Shape;1459;p6">
              <a:extLst>
                <a:ext uri="{FF2B5EF4-FFF2-40B4-BE49-F238E27FC236}">
                  <a16:creationId xmlns:a16="http://schemas.microsoft.com/office/drawing/2014/main" id="{B0D9C669-3C6B-64F0-D433-DDD54CD9CCAD}"/>
                </a:ext>
              </a:extLst>
            </p:cNvPr>
            <p:cNvSpPr/>
            <p:nvPr/>
          </p:nvSpPr>
          <p:spPr>
            <a:xfrm>
              <a:off x="2459500" y="1225728"/>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56" name="Google Shape;1460;p6">
              <a:extLst>
                <a:ext uri="{FF2B5EF4-FFF2-40B4-BE49-F238E27FC236}">
                  <a16:creationId xmlns:a16="http://schemas.microsoft.com/office/drawing/2014/main" id="{73E50235-C8E4-14D8-E12A-E1B700304292}"/>
                </a:ext>
              </a:extLst>
            </p:cNvPr>
            <p:cNvSpPr/>
            <p:nvPr/>
          </p:nvSpPr>
          <p:spPr>
            <a:xfrm>
              <a:off x="2459500" y="1387093"/>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57" name="Google Shape;1461;p6">
              <a:extLst>
                <a:ext uri="{FF2B5EF4-FFF2-40B4-BE49-F238E27FC236}">
                  <a16:creationId xmlns:a16="http://schemas.microsoft.com/office/drawing/2014/main" id="{E6D64DF8-FC18-F53D-1FC7-9E161B7B153D}"/>
                </a:ext>
              </a:extLst>
            </p:cNvPr>
            <p:cNvSpPr/>
            <p:nvPr/>
          </p:nvSpPr>
          <p:spPr>
            <a:xfrm>
              <a:off x="2459500" y="1548457"/>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58" name="Google Shape;1462;p6">
              <a:extLst>
                <a:ext uri="{FF2B5EF4-FFF2-40B4-BE49-F238E27FC236}">
                  <a16:creationId xmlns:a16="http://schemas.microsoft.com/office/drawing/2014/main" id="{B28F5E99-534E-A656-846C-C703BFE4A026}"/>
                </a:ext>
              </a:extLst>
            </p:cNvPr>
            <p:cNvSpPr/>
            <p:nvPr/>
          </p:nvSpPr>
          <p:spPr>
            <a:xfrm>
              <a:off x="2459500" y="1709822"/>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59" name="Google Shape;1463;p6">
              <a:extLst>
                <a:ext uri="{FF2B5EF4-FFF2-40B4-BE49-F238E27FC236}">
                  <a16:creationId xmlns:a16="http://schemas.microsoft.com/office/drawing/2014/main" id="{57666674-2C9F-573D-A4B8-2A0340DA15EE}"/>
                </a:ext>
              </a:extLst>
            </p:cNvPr>
            <p:cNvSpPr/>
            <p:nvPr/>
          </p:nvSpPr>
          <p:spPr>
            <a:xfrm>
              <a:off x="2459500" y="1871187"/>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60" name="Google Shape;1464;p6">
              <a:extLst>
                <a:ext uri="{FF2B5EF4-FFF2-40B4-BE49-F238E27FC236}">
                  <a16:creationId xmlns:a16="http://schemas.microsoft.com/office/drawing/2014/main" id="{AD874D69-7162-A712-1DA1-A9385425AEB8}"/>
                </a:ext>
              </a:extLst>
            </p:cNvPr>
            <p:cNvSpPr/>
            <p:nvPr/>
          </p:nvSpPr>
          <p:spPr>
            <a:xfrm>
              <a:off x="2459500" y="2032551"/>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61" name="Google Shape;1465;p6">
              <a:extLst>
                <a:ext uri="{FF2B5EF4-FFF2-40B4-BE49-F238E27FC236}">
                  <a16:creationId xmlns:a16="http://schemas.microsoft.com/office/drawing/2014/main" id="{3F37342B-2531-6D26-9D9F-8768DC863584}"/>
                </a:ext>
              </a:extLst>
            </p:cNvPr>
            <p:cNvSpPr/>
            <p:nvPr/>
          </p:nvSpPr>
          <p:spPr>
            <a:xfrm>
              <a:off x="2459500" y="2193916"/>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62" name="Google Shape;1466;p6">
              <a:extLst>
                <a:ext uri="{FF2B5EF4-FFF2-40B4-BE49-F238E27FC236}">
                  <a16:creationId xmlns:a16="http://schemas.microsoft.com/office/drawing/2014/main" id="{F7125130-937B-11B4-DBC3-290A86B7850C}"/>
                </a:ext>
              </a:extLst>
            </p:cNvPr>
            <p:cNvSpPr/>
            <p:nvPr/>
          </p:nvSpPr>
          <p:spPr>
            <a:xfrm>
              <a:off x="2459500" y="2355281"/>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63" name="Google Shape;1467;p6">
              <a:extLst>
                <a:ext uri="{FF2B5EF4-FFF2-40B4-BE49-F238E27FC236}">
                  <a16:creationId xmlns:a16="http://schemas.microsoft.com/office/drawing/2014/main" id="{C5954518-BEA5-4D65-3AF6-9C9F879493E8}"/>
                </a:ext>
              </a:extLst>
            </p:cNvPr>
            <p:cNvSpPr/>
            <p:nvPr/>
          </p:nvSpPr>
          <p:spPr>
            <a:xfrm>
              <a:off x="2611900" y="96175"/>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64" name="Google Shape;1468;p6">
              <a:extLst>
                <a:ext uri="{FF2B5EF4-FFF2-40B4-BE49-F238E27FC236}">
                  <a16:creationId xmlns:a16="http://schemas.microsoft.com/office/drawing/2014/main" id="{B08630D6-2F25-C7B3-737C-BA10EAE22DF0}"/>
                </a:ext>
              </a:extLst>
            </p:cNvPr>
            <p:cNvSpPr/>
            <p:nvPr/>
          </p:nvSpPr>
          <p:spPr>
            <a:xfrm>
              <a:off x="2611900" y="257540"/>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65" name="Google Shape;1469;p6">
              <a:extLst>
                <a:ext uri="{FF2B5EF4-FFF2-40B4-BE49-F238E27FC236}">
                  <a16:creationId xmlns:a16="http://schemas.microsoft.com/office/drawing/2014/main" id="{40120369-C29B-4BAC-8159-A0500E8D9EDC}"/>
                </a:ext>
              </a:extLst>
            </p:cNvPr>
            <p:cNvSpPr/>
            <p:nvPr/>
          </p:nvSpPr>
          <p:spPr>
            <a:xfrm>
              <a:off x="2611900" y="418904"/>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66" name="Google Shape;1470;p6">
              <a:extLst>
                <a:ext uri="{FF2B5EF4-FFF2-40B4-BE49-F238E27FC236}">
                  <a16:creationId xmlns:a16="http://schemas.microsoft.com/office/drawing/2014/main" id="{171325FF-ED72-AA18-88B5-546CD7259FE2}"/>
                </a:ext>
              </a:extLst>
            </p:cNvPr>
            <p:cNvSpPr/>
            <p:nvPr/>
          </p:nvSpPr>
          <p:spPr>
            <a:xfrm>
              <a:off x="2611900" y="580269"/>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67" name="Google Shape;1471;p6">
              <a:extLst>
                <a:ext uri="{FF2B5EF4-FFF2-40B4-BE49-F238E27FC236}">
                  <a16:creationId xmlns:a16="http://schemas.microsoft.com/office/drawing/2014/main" id="{32765F4F-7E21-C339-74AD-6EEF175A1425}"/>
                </a:ext>
              </a:extLst>
            </p:cNvPr>
            <p:cNvSpPr/>
            <p:nvPr/>
          </p:nvSpPr>
          <p:spPr>
            <a:xfrm>
              <a:off x="2611900" y="741634"/>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68" name="Google Shape;1472;p6">
              <a:extLst>
                <a:ext uri="{FF2B5EF4-FFF2-40B4-BE49-F238E27FC236}">
                  <a16:creationId xmlns:a16="http://schemas.microsoft.com/office/drawing/2014/main" id="{8C676100-1868-90EC-BB46-9332C5D3A187}"/>
                </a:ext>
              </a:extLst>
            </p:cNvPr>
            <p:cNvSpPr/>
            <p:nvPr/>
          </p:nvSpPr>
          <p:spPr>
            <a:xfrm>
              <a:off x="2611900" y="902999"/>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69" name="Google Shape;1473;p6">
              <a:extLst>
                <a:ext uri="{FF2B5EF4-FFF2-40B4-BE49-F238E27FC236}">
                  <a16:creationId xmlns:a16="http://schemas.microsoft.com/office/drawing/2014/main" id="{1874C1AE-0894-43A8-EF2D-ECB2F57EFB6D}"/>
                </a:ext>
              </a:extLst>
            </p:cNvPr>
            <p:cNvSpPr/>
            <p:nvPr/>
          </p:nvSpPr>
          <p:spPr>
            <a:xfrm>
              <a:off x="2611900" y="1064363"/>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70" name="Google Shape;1474;p6">
              <a:extLst>
                <a:ext uri="{FF2B5EF4-FFF2-40B4-BE49-F238E27FC236}">
                  <a16:creationId xmlns:a16="http://schemas.microsoft.com/office/drawing/2014/main" id="{CAC3B67E-02B9-38E0-AD1F-E5966BAF37AA}"/>
                </a:ext>
              </a:extLst>
            </p:cNvPr>
            <p:cNvSpPr/>
            <p:nvPr/>
          </p:nvSpPr>
          <p:spPr>
            <a:xfrm>
              <a:off x="2611900" y="1225728"/>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71" name="Google Shape;1475;p6">
              <a:extLst>
                <a:ext uri="{FF2B5EF4-FFF2-40B4-BE49-F238E27FC236}">
                  <a16:creationId xmlns:a16="http://schemas.microsoft.com/office/drawing/2014/main" id="{EFE6C7DD-B513-9311-C894-A0115861CA3C}"/>
                </a:ext>
              </a:extLst>
            </p:cNvPr>
            <p:cNvSpPr/>
            <p:nvPr/>
          </p:nvSpPr>
          <p:spPr>
            <a:xfrm>
              <a:off x="2611900" y="1387093"/>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72" name="Google Shape;1476;p6">
              <a:extLst>
                <a:ext uri="{FF2B5EF4-FFF2-40B4-BE49-F238E27FC236}">
                  <a16:creationId xmlns:a16="http://schemas.microsoft.com/office/drawing/2014/main" id="{5F557386-7E41-24A9-9BD4-42D1E7BB8E19}"/>
                </a:ext>
              </a:extLst>
            </p:cNvPr>
            <p:cNvSpPr/>
            <p:nvPr/>
          </p:nvSpPr>
          <p:spPr>
            <a:xfrm>
              <a:off x="2611900" y="1548457"/>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73" name="Google Shape;1477;p6">
              <a:extLst>
                <a:ext uri="{FF2B5EF4-FFF2-40B4-BE49-F238E27FC236}">
                  <a16:creationId xmlns:a16="http://schemas.microsoft.com/office/drawing/2014/main" id="{4E5298BE-6B03-DD13-A2E6-062657883C05}"/>
                </a:ext>
              </a:extLst>
            </p:cNvPr>
            <p:cNvSpPr/>
            <p:nvPr/>
          </p:nvSpPr>
          <p:spPr>
            <a:xfrm>
              <a:off x="2611900" y="1709822"/>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74" name="Google Shape;1478;p6">
              <a:extLst>
                <a:ext uri="{FF2B5EF4-FFF2-40B4-BE49-F238E27FC236}">
                  <a16:creationId xmlns:a16="http://schemas.microsoft.com/office/drawing/2014/main" id="{8E371FEA-B8E4-5DAD-F1CB-9CFAEF5FE262}"/>
                </a:ext>
              </a:extLst>
            </p:cNvPr>
            <p:cNvSpPr/>
            <p:nvPr/>
          </p:nvSpPr>
          <p:spPr>
            <a:xfrm>
              <a:off x="2611900" y="1871187"/>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75" name="Google Shape;1479;p6">
              <a:extLst>
                <a:ext uri="{FF2B5EF4-FFF2-40B4-BE49-F238E27FC236}">
                  <a16:creationId xmlns:a16="http://schemas.microsoft.com/office/drawing/2014/main" id="{F65A34FD-C922-EAB4-B372-791067D21537}"/>
                </a:ext>
              </a:extLst>
            </p:cNvPr>
            <p:cNvSpPr/>
            <p:nvPr/>
          </p:nvSpPr>
          <p:spPr>
            <a:xfrm>
              <a:off x="2611900" y="2032551"/>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76" name="Google Shape;1480;p6">
              <a:extLst>
                <a:ext uri="{FF2B5EF4-FFF2-40B4-BE49-F238E27FC236}">
                  <a16:creationId xmlns:a16="http://schemas.microsoft.com/office/drawing/2014/main" id="{13C37C77-D1AE-4055-B94E-ECD157F3344B}"/>
                </a:ext>
              </a:extLst>
            </p:cNvPr>
            <p:cNvSpPr/>
            <p:nvPr/>
          </p:nvSpPr>
          <p:spPr>
            <a:xfrm>
              <a:off x="2611900" y="2193916"/>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77" name="Google Shape;1481;p6">
              <a:extLst>
                <a:ext uri="{FF2B5EF4-FFF2-40B4-BE49-F238E27FC236}">
                  <a16:creationId xmlns:a16="http://schemas.microsoft.com/office/drawing/2014/main" id="{2BDFE081-A13F-7B93-F213-C2F08AF4EBC1}"/>
                </a:ext>
              </a:extLst>
            </p:cNvPr>
            <p:cNvSpPr/>
            <p:nvPr/>
          </p:nvSpPr>
          <p:spPr>
            <a:xfrm>
              <a:off x="2611900" y="2355281"/>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54" name="Freeform 53">
            <a:extLst>
              <a:ext uri="{FF2B5EF4-FFF2-40B4-BE49-F238E27FC236}">
                <a16:creationId xmlns:a16="http://schemas.microsoft.com/office/drawing/2014/main" id="{C44A4448-B2DE-991D-3D2C-01B5171D4407}"/>
              </a:ext>
            </a:extLst>
          </p:cNvPr>
          <p:cNvSpPr/>
          <p:nvPr/>
        </p:nvSpPr>
        <p:spPr>
          <a:xfrm rot="10800000" flipH="1" flipV="1">
            <a:off x="323681" y="-449700"/>
            <a:ext cx="1665643" cy="7015064"/>
          </a:xfrm>
          <a:custGeom>
            <a:avLst/>
            <a:gdLst>
              <a:gd name="connsiteX0" fmla="*/ 0 w 3847070"/>
              <a:gd name="connsiteY0" fmla="*/ 0 h 3351991"/>
              <a:gd name="connsiteX1" fmla="*/ 3847070 w 3847070"/>
              <a:gd name="connsiteY1" fmla="*/ 0 h 3351991"/>
              <a:gd name="connsiteX2" fmla="*/ 3847070 w 3847070"/>
              <a:gd name="connsiteY2" fmla="*/ 3351991 h 3351991"/>
              <a:gd name="connsiteX3" fmla="*/ 1274467 w 3847070"/>
              <a:gd name="connsiteY3" fmla="*/ 3351991 h 3351991"/>
              <a:gd name="connsiteX4" fmla="*/ 0 w 3847070"/>
              <a:gd name="connsiteY4" fmla="*/ 2077524 h 3351991"/>
              <a:gd name="connsiteX0" fmla="*/ 3847070 w 3938510"/>
              <a:gd name="connsiteY0" fmla="*/ 0 h 3351991"/>
              <a:gd name="connsiteX1" fmla="*/ 3847070 w 3938510"/>
              <a:gd name="connsiteY1" fmla="*/ 3351991 h 3351991"/>
              <a:gd name="connsiteX2" fmla="*/ 1274467 w 3938510"/>
              <a:gd name="connsiteY2" fmla="*/ 3351991 h 3351991"/>
              <a:gd name="connsiteX3" fmla="*/ 0 w 3938510"/>
              <a:gd name="connsiteY3" fmla="*/ 2077524 h 3351991"/>
              <a:gd name="connsiteX4" fmla="*/ 0 w 3938510"/>
              <a:gd name="connsiteY4" fmla="*/ 0 h 3351991"/>
              <a:gd name="connsiteX5" fmla="*/ 3938510 w 3938510"/>
              <a:gd name="connsiteY5" fmla="*/ 91440 h 3351991"/>
              <a:gd name="connsiteX0" fmla="*/ 3847070 w 3847070"/>
              <a:gd name="connsiteY0" fmla="*/ 0 h 3351991"/>
              <a:gd name="connsiteX1" fmla="*/ 3847070 w 3847070"/>
              <a:gd name="connsiteY1" fmla="*/ 3351991 h 3351991"/>
              <a:gd name="connsiteX2" fmla="*/ 1274467 w 3847070"/>
              <a:gd name="connsiteY2" fmla="*/ 3351991 h 3351991"/>
              <a:gd name="connsiteX3" fmla="*/ 0 w 3847070"/>
              <a:gd name="connsiteY3" fmla="*/ 2077524 h 3351991"/>
              <a:gd name="connsiteX4" fmla="*/ 0 w 3847070"/>
              <a:gd name="connsiteY4" fmla="*/ 0 h 3351991"/>
              <a:gd name="connsiteX0" fmla="*/ 3847070 w 3847070"/>
              <a:gd name="connsiteY0" fmla="*/ 3351991 h 3351991"/>
              <a:gd name="connsiteX1" fmla="*/ 1274467 w 3847070"/>
              <a:gd name="connsiteY1" fmla="*/ 3351991 h 3351991"/>
              <a:gd name="connsiteX2" fmla="*/ 0 w 3847070"/>
              <a:gd name="connsiteY2" fmla="*/ 2077524 h 3351991"/>
              <a:gd name="connsiteX3" fmla="*/ 0 w 3847070"/>
              <a:gd name="connsiteY3" fmla="*/ 0 h 3351991"/>
              <a:gd name="connsiteX0" fmla="*/ 3847070 w 3847070"/>
              <a:gd name="connsiteY0" fmla="*/ 4258154 h 4258154"/>
              <a:gd name="connsiteX1" fmla="*/ 1274467 w 3847070"/>
              <a:gd name="connsiteY1" fmla="*/ 4258154 h 4258154"/>
              <a:gd name="connsiteX2" fmla="*/ 0 w 3847070"/>
              <a:gd name="connsiteY2" fmla="*/ 2983687 h 4258154"/>
              <a:gd name="connsiteX3" fmla="*/ 0 w 3847070"/>
              <a:gd name="connsiteY3" fmla="*/ 0 h 4258154"/>
              <a:gd name="connsiteX0" fmla="*/ 3847070 w 3847070"/>
              <a:gd name="connsiteY0" fmla="*/ 4258154 h 4258859"/>
              <a:gd name="connsiteX1" fmla="*/ 1302952 w 3847070"/>
              <a:gd name="connsiteY1" fmla="*/ 4258859 h 4258859"/>
              <a:gd name="connsiteX2" fmla="*/ 1274467 w 3847070"/>
              <a:gd name="connsiteY2" fmla="*/ 4258154 h 4258859"/>
              <a:gd name="connsiteX3" fmla="*/ 0 w 3847070"/>
              <a:gd name="connsiteY3" fmla="*/ 2983687 h 4258859"/>
              <a:gd name="connsiteX4" fmla="*/ 0 w 3847070"/>
              <a:gd name="connsiteY4" fmla="*/ 0 h 4258859"/>
              <a:gd name="connsiteX0" fmla="*/ 1302952 w 1302952"/>
              <a:gd name="connsiteY0" fmla="*/ 4258859 h 4258859"/>
              <a:gd name="connsiteX1" fmla="*/ 1274467 w 1302952"/>
              <a:gd name="connsiteY1" fmla="*/ 4258154 h 4258859"/>
              <a:gd name="connsiteX2" fmla="*/ 0 w 1302952"/>
              <a:gd name="connsiteY2" fmla="*/ 2983687 h 4258859"/>
              <a:gd name="connsiteX3" fmla="*/ 0 w 1302952"/>
              <a:gd name="connsiteY3" fmla="*/ 0 h 4258859"/>
              <a:gd name="connsiteX0" fmla="*/ 1302952 w 1302952"/>
              <a:gd name="connsiteY0" fmla="*/ 4720323 h 4720323"/>
              <a:gd name="connsiteX1" fmla="*/ 1274467 w 1302952"/>
              <a:gd name="connsiteY1" fmla="*/ 4719618 h 4720323"/>
              <a:gd name="connsiteX2" fmla="*/ 0 w 1302952"/>
              <a:gd name="connsiteY2" fmla="*/ 3445151 h 4720323"/>
              <a:gd name="connsiteX3" fmla="*/ 0 w 1302952"/>
              <a:gd name="connsiteY3" fmla="*/ 0 h 4720323"/>
            </a:gdLst>
            <a:ahLst/>
            <a:cxnLst>
              <a:cxn ang="0">
                <a:pos x="connsiteX0" y="connsiteY0"/>
              </a:cxn>
              <a:cxn ang="0">
                <a:pos x="connsiteX1" y="connsiteY1"/>
              </a:cxn>
              <a:cxn ang="0">
                <a:pos x="connsiteX2" y="connsiteY2"/>
              </a:cxn>
              <a:cxn ang="0">
                <a:pos x="connsiteX3" y="connsiteY3"/>
              </a:cxn>
            </a:cxnLst>
            <a:rect l="l" t="t" r="r" b="b"/>
            <a:pathLst>
              <a:path w="1302952" h="4720323">
                <a:moveTo>
                  <a:pt x="1302952" y="4720323"/>
                </a:moveTo>
                <a:lnTo>
                  <a:pt x="1274467" y="4719618"/>
                </a:lnTo>
                <a:cubicBezTo>
                  <a:pt x="570598" y="4719618"/>
                  <a:pt x="0" y="4149020"/>
                  <a:pt x="0" y="3445151"/>
                </a:cubicBezTo>
                <a:lnTo>
                  <a:pt x="0" y="0"/>
                </a:lnTo>
              </a:path>
            </a:pathLst>
          </a:custGeom>
          <a:noFill/>
          <a:ln w="12700" cap="rnd">
            <a:solidFill>
              <a:schemeClr val="accent2"/>
            </a:solidFill>
            <a:prstDash val="sysDot"/>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1219170" rtl="0" eaLnBrk="1" fontAlgn="auto" latinLnBrk="0" hangingPunct="1">
              <a:lnSpc>
                <a:spcPct val="100000"/>
              </a:lnSpc>
              <a:spcBef>
                <a:spcPts val="0"/>
              </a:spcBef>
              <a:spcAft>
                <a:spcPts val="0"/>
              </a:spcAft>
              <a:buClr>
                <a:srgbClr val="000000"/>
              </a:buClr>
              <a:buSzTx/>
              <a:buFontTx/>
              <a:buNone/>
              <a:tabLst/>
              <a:defRPr/>
            </a:pPr>
            <a:endParaRPr kumimoji="0" lang="en-US" sz="1867" b="0" i="0" u="none" strike="noStrike" kern="0" cap="none" spc="0" normalizeH="0" baseline="0" noProof="0">
              <a:ln>
                <a:noFill/>
              </a:ln>
              <a:solidFill>
                <a:srgbClr val="FFFFFF"/>
              </a:solidFill>
              <a:effectLst/>
              <a:uLnTx/>
              <a:uFillTx/>
              <a:latin typeface="Montserrat Light" panose="02020603050405020304"/>
              <a:ea typeface="+mn-ea"/>
              <a:cs typeface="+mn-cs"/>
              <a:sym typeface="Arial"/>
            </a:endParaRPr>
          </a:p>
        </p:txBody>
      </p:sp>
      <p:cxnSp>
        <p:nvCxnSpPr>
          <p:cNvPr id="55" name="Straight Connector 54">
            <a:extLst>
              <a:ext uri="{FF2B5EF4-FFF2-40B4-BE49-F238E27FC236}">
                <a16:creationId xmlns:a16="http://schemas.microsoft.com/office/drawing/2014/main" id="{ACA42AC6-C09F-726F-3485-4C1FB3B8FCF6}"/>
              </a:ext>
            </a:extLst>
          </p:cNvPr>
          <p:cNvCxnSpPr>
            <a:cxnSpLocks/>
          </p:cNvCxnSpPr>
          <p:nvPr/>
        </p:nvCxnSpPr>
        <p:spPr>
          <a:xfrm rot="5400000">
            <a:off x="1144" y="3656088"/>
            <a:ext cx="645071" cy="0"/>
          </a:xfrm>
          <a:prstGeom prst="line">
            <a:avLst/>
          </a:prstGeom>
          <a:ln w="41275">
            <a:solidFill>
              <a:schemeClr val="accent4"/>
            </a:solidFill>
          </a:ln>
        </p:spPr>
        <p:style>
          <a:lnRef idx="1">
            <a:schemeClr val="accent1"/>
          </a:lnRef>
          <a:fillRef idx="0">
            <a:schemeClr val="accent1"/>
          </a:fillRef>
          <a:effectRef idx="0">
            <a:schemeClr val="accent1"/>
          </a:effectRef>
          <a:fontRef idx="minor">
            <a:schemeClr val="tx1"/>
          </a:fontRef>
        </p:style>
      </p:cxnSp>
      <p:sp>
        <p:nvSpPr>
          <p:cNvPr id="56" name="Freeform 55">
            <a:extLst>
              <a:ext uri="{FF2B5EF4-FFF2-40B4-BE49-F238E27FC236}">
                <a16:creationId xmlns:a16="http://schemas.microsoft.com/office/drawing/2014/main" id="{4520A1BC-549D-1E91-DA32-75D7FC5B7F3B}"/>
              </a:ext>
            </a:extLst>
          </p:cNvPr>
          <p:cNvSpPr/>
          <p:nvPr/>
        </p:nvSpPr>
        <p:spPr>
          <a:xfrm flipH="1" flipV="1">
            <a:off x="-3862122" y="6565365"/>
            <a:ext cx="7454560" cy="2502236"/>
          </a:xfrm>
          <a:custGeom>
            <a:avLst/>
            <a:gdLst>
              <a:gd name="connsiteX0" fmla="*/ 0 w 3847070"/>
              <a:gd name="connsiteY0" fmla="*/ 0 h 3351991"/>
              <a:gd name="connsiteX1" fmla="*/ 3847070 w 3847070"/>
              <a:gd name="connsiteY1" fmla="*/ 0 h 3351991"/>
              <a:gd name="connsiteX2" fmla="*/ 3847070 w 3847070"/>
              <a:gd name="connsiteY2" fmla="*/ 3351991 h 3351991"/>
              <a:gd name="connsiteX3" fmla="*/ 1274467 w 3847070"/>
              <a:gd name="connsiteY3" fmla="*/ 3351991 h 3351991"/>
              <a:gd name="connsiteX4" fmla="*/ 0 w 3847070"/>
              <a:gd name="connsiteY4" fmla="*/ 2077524 h 3351991"/>
              <a:gd name="connsiteX0" fmla="*/ 3847070 w 3938510"/>
              <a:gd name="connsiteY0" fmla="*/ 0 h 3351991"/>
              <a:gd name="connsiteX1" fmla="*/ 3847070 w 3938510"/>
              <a:gd name="connsiteY1" fmla="*/ 3351991 h 3351991"/>
              <a:gd name="connsiteX2" fmla="*/ 1274467 w 3938510"/>
              <a:gd name="connsiteY2" fmla="*/ 3351991 h 3351991"/>
              <a:gd name="connsiteX3" fmla="*/ 0 w 3938510"/>
              <a:gd name="connsiteY3" fmla="*/ 2077524 h 3351991"/>
              <a:gd name="connsiteX4" fmla="*/ 0 w 3938510"/>
              <a:gd name="connsiteY4" fmla="*/ 0 h 3351991"/>
              <a:gd name="connsiteX5" fmla="*/ 3938510 w 3938510"/>
              <a:gd name="connsiteY5" fmla="*/ 91440 h 3351991"/>
              <a:gd name="connsiteX0" fmla="*/ 3847070 w 3847070"/>
              <a:gd name="connsiteY0" fmla="*/ 0 h 3351991"/>
              <a:gd name="connsiteX1" fmla="*/ 3847070 w 3847070"/>
              <a:gd name="connsiteY1" fmla="*/ 3351991 h 3351991"/>
              <a:gd name="connsiteX2" fmla="*/ 1274467 w 3847070"/>
              <a:gd name="connsiteY2" fmla="*/ 3351991 h 3351991"/>
              <a:gd name="connsiteX3" fmla="*/ 0 w 3847070"/>
              <a:gd name="connsiteY3" fmla="*/ 2077524 h 3351991"/>
              <a:gd name="connsiteX4" fmla="*/ 0 w 3847070"/>
              <a:gd name="connsiteY4" fmla="*/ 0 h 3351991"/>
              <a:gd name="connsiteX0" fmla="*/ 3847070 w 3847070"/>
              <a:gd name="connsiteY0" fmla="*/ 3351991 h 3351991"/>
              <a:gd name="connsiteX1" fmla="*/ 1274467 w 3847070"/>
              <a:gd name="connsiteY1" fmla="*/ 3351991 h 3351991"/>
              <a:gd name="connsiteX2" fmla="*/ 0 w 3847070"/>
              <a:gd name="connsiteY2" fmla="*/ 2077524 h 3351991"/>
              <a:gd name="connsiteX3" fmla="*/ 0 w 3847070"/>
              <a:gd name="connsiteY3" fmla="*/ 0 h 3351991"/>
              <a:gd name="connsiteX0" fmla="*/ 3847070 w 3847070"/>
              <a:gd name="connsiteY0" fmla="*/ 4258154 h 4258154"/>
              <a:gd name="connsiteX1" fmla="*/ 1274467 w 3847070"/>
              <a:gd name="connsiteY1" fmla="*/ 4258154 h 4258154"/>
              <a:gd name="connsiteX2" fmla="*/ 0 w 3847070"/>
              <a:gd name="connsiteY2" fmla="*/ 2983687 h 4258154"/>
              <a:gd name="connsiteX3" fmla="*/ 0 w 3847070"/>
              <a:gd name="connsiteY3" fmla="*/ 0 h 4258154"/>
              <a:gd name="connsiteX0" fmla="*/ 8272339 w 8272339"/>
              <a:gd name="connsiteY0" fmla="*/ 4258154 h 4258154"/>
              <a:gd name="connsiteX1" fmla="*/ 1274467 w 8272339"/>
              <a:gd name="connsiteY1" fmla="*/ 4258154 h 4258154"/>
              <a:gd name="connsiteX2" fmla="*/ 0 w 8272339"/>
              <a:gd name="connsiteY2" fmla="*/ 2983687 h 4258154"/>
              <a:gd name="connsiteX3" fmla="*/ 0 w 8272339"/>
              <a:gd name="connsiteY3" fmla="*/ 0 h 4258154"/>
              <a:gd name="connsiteX0" fmla="*/ 8272339 w 8272339"/>
              <a:gd name="connsiteY0" fmla="*/ 2140083 h 2140083"/>
              <a:gd name="connsiteX1" fmla="*/ 1274467 w 8272339"/>
              <a:gd name="connsiteY1" fmla="*/ 2140083 h 2140083"/>
              <a:gd name="connsiteX2" fmla="*/ 0 w 8272339"/>
              <a:gd name="connsiteY2" fmla="*/ 865616 h 2140083"/>
              <a:gd name="connsiteX3" fmla="*/ 14093 w 8272339"/>
              <a:gd name="connsiteY3" fmla="*/ 0 h 2140083"/>
            </a:gdLst>
            <a:ahLst/>
            <a:cxnLst>
              <a:cxn ang="0">
                <a:pos x="connsiteX0" y="connsiteY0"/>
              </a:cxn>
              <a:cxn ang="0">
                <a:pos x="connsiteX1" y="connsiteY1"/>
              </a:cxn>
              <a:cxn ang="0">
                <a:pos x="connsiteX2" y="connsiteY2"/>
              </a:cxn>
              <a:cxn ang="0">
                <a:pos x="connsiteX3" y="connsiteY3"/>
              </a:cxn>
            </a:cxnLst>
            <a:rect l="l" t="t" r="r" b="b"/>
            <a:pathLst>
              <a:path w="8272339" h="2140083">
                <a:moveTo>
                  <a:pt x="8272339" y="2140083"/>
                </a:moveTo>
                <a:lnTo>
                  <a:pt x="1274467" y="2140083"/>
                </a:lnTo>
                <a:cubicBezTo>
                  <a:pt x="570598" y="2140083"/>
                  <a:pt x="0" y="1569485"/>
                  <a:pt x="0" y="865616"/>
                </a:cubicBezTo>
                <a:lnTo>
                  <a:pt x="14093" y="0"/>
                </a:lnTo>
              </a:path>
            </a:pathLst>
          </a:custGeom>
          <a:noFill/>
          <a:ln w="12700" cap="rnd">
            <a:solidFill>
              <a:schemeClr val="accent2"/>
            </a:solidFill>
            <a:prstDash val="sysDot"/>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1219170" rtl="0" eaLnBrk="1" fontAlgn="auto" latinLnBrk="0" hangingPunct="1">
              <a:lnSpc>
                <a:spcPct val="100000"/>
              </a:lnSpc>
              <a:spcBef>
                <a:spcPts val="0"/>
              </a:spcBef>
              <a:spcAft>
                <a:spcPts val="0"/>
              </a:spcAft>
              <a:buClr>
                <a:srgbClr val="000000"/>
              </a:buClr>
              <a:buSzTx/>
              <a:buFontTx/>
              <a:buNone/>
              <a:tabLst/>
              <a:defRPr/>
            </a:pPr>
            <a:endParaRPr kumimoji="0" lang="en-US" sz="1867" b="0" i="0" u="none" strike="noStrike" kern="0" cap="none" spc="0" normalizeH="0" baseline="0" noProof="0">
              <a:ln>
                <a:noFill/>
              </a:ln>
              <a:solidFill>
                <a:srgbClr val="FFFFFF"/>
              </a:solidFill>
              <a:effectLst/>
              <a:uLnTx/>
              <a:uFillTx/>
              <a:latin typeface="Montserrat Light" panose="02020603050405020304"/>
              <a:ea typeface="+mn-ea"/>
              <a:cs typeface="+mn-cs"/>
              <a:sym typeface="Arial"/>
            </a:endParaRPr>
          </a:p>
        </p:txBody>
      </p:sp>
      <p:cxnSp>
        <p:nvCxnSpPr>
          <p:cNvPr id="57" name="Straight Connector 56">
            <a:extLst>
              <a:ext uri="{FF2B5EF4-FFF2-40B4-BE49-F238E27FC236}">
                <a16:creationId xmlns:a16="http://schemas.microsoft.com/office/drawing/2014/main" id="{D8859586-9B98-B058-0168-33EB67599933}"/>
              </a:ext>
            </a:extLst>
          </p:cNvPr>
          <p:cNvCxnSpPr>
            <a:cxnSpLocks/>
          </p:cNvCxnSpPr>
          <p:nvPr/>
        </p:nvCxnSpPr>
        <p:spPr>
          <a:xfrm flipH="1" flipV="1">
            <a:off x="-1874242" y="6565365"/>
            <a:ext cx="1512300" cy="3"/>
          </a:xfrm>
          <a:prstGeom prst="line">
            <a:avLst/>
          </a:prstGeom>
          <a:ln w="41275">
            <a:solidFill>
              <a:schemeClr val="accent4"/>
            </a:solidFill>
          </a:ln>
        </p:spPr>
        <p:style>
          <a:lnRef idx="1">
            <a:schemeClr val="accent1"/>
          </a:lnRef>
          <a:fillRef idx="0">
            <a:schemeClr val="accent1"/>
          </a:fillRef>
          <a:effectRef idx="0">
            <a:schemeClr val="accent1"/>
          </a:effectRef>
          <a:fontRef idx="minor">
            <a:schemeClr val="tx1"/>
          </a:fontRef>
        </p:style>
      </p:cxnSp>
      <p:sp>
        <p:nvSpPr>
          <p:cNvPr id="22" name="Google Shape;1237;p6">
            <a:extLst>
              <a:ext uri="{FF2B5EF4-FFF2-40B4-BE49-F238E27FC236}">
                <a16:creationId xmlns:a16="http://schemas.microsoft.com/office/drawing/2014/main" id="{4EAC66B9-9299-3381-D971-829AFC683590}"/>
              </a:ext>
            </a:extLst>
          </p:cNvPr>
          <p:cNvSpPr/>
          <p:nvPr/>
        </p:nvSpPr>
        <p:spPr>
          <a:xfrm rot="-5400000" flipH="1">
            <a:off x="7434961" y="2106892"/>
            <a:ext cx="6858000" cy="2644216"/>
          </a:xfrm>
          <a:custGeom>
            <a:avLst/>
            <a:gdLst/>
            <a:ahLst/>
            <a:cxnLst/>
            <a:rect l="l" t="t" r="r" b="b"/>
            <a:pathLst>
              <a:path w="487680" h="144631" extrusionOk="0">
                <a:moveTo>
                  <a:pt x="0" y="144631"/>
                </a:moveTo>
                <a:lnTo>
                  <a:pt x="487680" y="144033"/>
                </a:lnTo>
                <a:lnTo>
                  <a:pt x="487680" y="0"/>
                </a:lnTo>
                <a:lnTo>
                  <a:pt x="0" y="75901"/>
                </a:lnTo>
                <a:close/>
              </a:path>
            </a:pathLst>
          </a:custGeom>
          <a:gradFill>
            <a:gsLst>
              <a:gs pos="100000">
                <a:schemeClr val="accent1"/>
              </a:gs>
              <a:gs pos="33000">
                <a:schemeClr val="accent2">
                  <a:alpha val="7219"/>
                </a:schemeClr>
              </a:gs>
            </a:gsLst>
            <a:lin ang="7800000" scaled="0"/>
          </a:gradFill>
          <a:ln>
            <a:noFill/>
          </a:ln>
        </p:spPr>
      </p:sp>
      <p:sp>
        <p:nvSpPr>
          <p:cNvPr id="31978" name="Slide Number Placeholder 5">
            <a:extLst>
              <a:ext uri="{FF2B5EF4-FFF2-40B4-BE49-F238E27FC236}">
                <a16:creationId xmlns:a16="http://schemas.microsoft.com/office/drawing/2014/main" id="{F030C4D4-E33E-8F45-31A8-42F0CDECC6C3}"/>
              </a:ext>
            </a:extLst>
          </p:cNvPr>
          <p:cNvSpPr txBox="1">
            <a:spLocks/>
          </p:cNvSpPr>
          <p:nvPr/>
        </p:nvSpPr>
        <p:spPr>
          <a:xfrm>
            <a:off x="234202" y="6354348"/>
            <a:ext cx="624000" cy="180000"/>
          </a:xfrm>
          <a:prstGeom prst="rect">
            <a:avLst/>
          </a:prstGeom>
        </p:spPr>
        <p:txBody>
          <a:bodyPr vert="horz" lIns="0" tIns="0" rIns="0" bIns="0" rtlCol="0" anchor="ctr"/>
          <a:lstStyle>
            <a:defPPr>
              <a:defRPr lang="fi-FI"/>
            </a:defPPr>
            <a:lvl1pPr marL="0" algn="r" defTabSz="914400" rtl="0" eaLnBrk="1" latinLnBrk="0" hangingPunct="1">
              <a:defRPr sz="900" kern="1200">
                <a:solidFill>
                  <a:schemeClr val="tx1">
                    <a:lumMod val="65000"/>
                    <a:lumOff val="3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377" rtl="0" eaLnBrk="1" fontAlgn="auto" latinLnBrk="0" hangingPunct="1">
              <a:lnSpc>
                <a:spcPct val="100000"/>
              </a:lnSpc>
              <a:spcBef>
                <a:spcPts val="0"/>
              </a:spcBef>
              <a:spcAft>
                <a:spcPts val="0"/>
              </a:spcAft>
              <a:buClrTx/>
              <a:buSzTx/>
              <a:buFontTx/>
              <a:buNone/>
              <a:tabLst/>
              <a:defRPr/>
            </a:pPr>
            <a:fld id="{C60C2248-B95D-984B-A0F4-42B9A4652AA7}" type="slidenum">
              <a:rPr kumimoji="0" lang="en-US" sz="1200" b="0" i="0" u="none" strike="noStrike" kern="1200" cap="none" spc="0" normalizeH="0" baseline="0" noProof="0">
                <a:ln>
                  <a:noFill/>
                </a:ln>
                <a:solidFill>
                  <a:srgbClr val="5B6670">
                    <a:lumMod val="65000"/>
                    <a:lumOff val="35000"/>
                  </a:srgbClr>
                </a:solidFill>
                <a:effectLst/>
                <a:uLnTx/>
                <a:uFillTx/>
                <a:latin typeface="Montserrat Light" panose="02020603050405020304"/>
                <a:ea typeface="+mn-ea"/>
                <a:cs typeface="+mn-cs"/>
              </a:rPr>
              <a:pPr marL="0" marR="0" lvl="0" indent="0" algn="r" defTabSz="914377" rtl="0" eaLnBrk="1" fontAlgn="auto" latinLnBrk="0" hangingPunct="1">
                <a:lnSpc>
                  <a:spcPct val="100000"/>
                </a:lnSpc>
                <a:spcBef>
                  <a:spcPts val="0"/>
                </a:spcBef>
                <a:spcAft>
                  <a:spcPts val="0"/>
                </a:spcAft>
                <a:buClrTx/>
                <a:buSzTx/>
                <a:buFontTx/>
                <a:buNone/>
                <a:tabLst/>
                <a:defRPr/>
              </a:pPr>
              <a:t>14</a:t>
            </a:fld>
            <a:endParaRPr kumimoji="0" lang="en-US" sz="1200" b="0" i="0" u="none" strike="noStrike" kern="1200" cap="none" spc="0" normalizeH="0" baseline="0" noProof="0" dirty="0">
              <a:ln>
                <a:noFill/>
              </a:ln>
              <a:solidFill>
                <a:srgbClr val="5B6670">
                  <a:lumMod val="65000"/>
                  <a:lumOff val="35000"/>
                </a:srgbClr>
              </a:solidFill>
              <a:effectLst/>
              <a:uLnTx/>
              <a:uFillTx/>
              <a:latin typeface="Montserrat Light" panose="02020603050405020304"/>
              <a:ea typeface="+mn-ea"/>
              <a:cs typeface="+mn-cs"/>
            </a:endParaRPr>
          </a:p>
        </p:txBody>
      </p:sp>
      <p:sp>
        <p:nvSpPr>
          <p:cNvPr id="31979" name="TextBox 31978">
            <a:extLst>
              <a:ext uri="{FF2B5EF4-FFF2-40B4-BE49-F238E27FC236}">
                <a16:creationId xmlns:a16="http://schemas.microsoft.com/office/drawing/2014/main" id="{4874644A-6E03-790D-7D0F-F84D690699A3}"/>
              </a:ext>
            </a:extLst>
          </p:cNvPr>
          <p:cNvSpPr txBox="1"/>
          <p:nvPr/>
        </p:nvSpPr>
        <p:spPr>
          <a:xfrm>
            <a:off x="558439" y="697433"/>
            <a:ext cx="4619844" cy="1754326"/>
          </a:xfrm>
          <a:prstGeom prst="rect">
            <a:avLst/>
          </a:prstGeom>
          <a:noFill/>
        </p:spPr>
        <p:txBody>
          <a:bodyPr wrap="square" rtlCol="0">
            <a:spAutoFit/>
          </a:bodyPr>
          <a:lstStyle/>
          <a:p>
            <a:pPr marL="0" marR="0" lvl="0" indent="0" defTabSz="1219170" rtl="0" eaLnBrk="1" fontAlgn="auto" latinLnBrk="0" hangingPunct="1">
              <a:lnSpc>
                <a:spcPct val="100000"/>
              </a:lnSpc>
              <a:spcBef>
                <a:spcPts val="0"/>
              </a:spcBef>
              <a:spcAft>
                <a:spcPts val="0"/>
              </a:spcAft>
              <a:buClr>
                <a:srgbClr val="000000"/>
              </a:buClr>
              <a:buSzTx/>
              <a:buFontTx/>
              <a:buNone/>
              <a:tabLst/>
              <a:defRPr/>
            </a:pPr>
            <a:r>
              <a:rPr kumimoji="0" lang="en-US" sz="3600" b="0" i="0" u="none" strike="noStrike" kern="0" cap="none" spc="400" normalizeH="0" baseline="0" noProof="0" dirty="0">
                <a:ln>
                  <a:noFill/>
                </a:ln>
                <a:solidFill>
                  <a:schemeClr val="tx2"/>
                </a:solidFill>
                <a:effectLst/>
                <a:uLnTx/>
                <a:uFillTx/>
                <a:latin typeface="Montserrat Bold" panose="020B0604020202020204"/>
                <a:ea typeface="+mn-ea"/>
                <a:cs typeface="Arial"/>
                <a:sym typeface="Arial"/>
              </a:rPr>
              <a:t>NON-PROFITS</a:t>
            </a:r>
          </a:p>
          <a:p>
            <a:pPr marL="0" marR="0" lvl="0" indent="0" defTabSz="1219170" rtl="0" eaLnBrk="1" fontAlgn="auto" latinLnBrk="0" hangingPunct="1">
              <a:lnSpc>
                <a:spcPct val="100000"/>
              </a:lnSpc>
              <a:spcBef>
                <a:spcPts val="0"/>
              </a:spcBef>
              <a:spcAft>
                <a:spcPts val="0"/>
              </a:spcAft>
              <a:buClr>
                <a:srgbClr val="000000"/>
              </a:buClr>
              <a:buSzTx/>
              <a:buFontTx/>
              <a:buNone/>
              <a:tabLst/>
              <a:defRPr/>
            </a:pPr>
            <a:r>
              <a:rPr kumimoji="0" lang="en-US" sz="3600" b="0" i="0" u="none" strike="noStrike" kern="0" cap="none" spc="400" normalizeH="0" baseline="0" noProof="0" dirty="0">
                <a:ln>
                  <a:noFill/>
                </a:ln>
                <a:solidFill>
                  <a:schemeClr val="tx2"/>
                </a:solidFill>
                <a:effectLst/>
                <a:uLnTx/>
                <a:uFillTx/>
                <a:latin typeface="Montserrat Bold" panose="020B0604020202020204"/>
                <a:ea typeface="+mn-ea"/>
                <a:cs typeface="Arial"/>
                <a:sym typeface="Arial"/>
              </a:rPr>
              <a:t>LOVE THE </a:t>
            </a:r>
          </a:p>
          <a:p>
            <a:pPr marL="0" marR="0" lvl="0" indent="0" defTabSz="1219170" rtl="0" eaLnBrk="1" fontAlgn="auto" latinLnBrk="0" hangingPunct="1">
              <a:lnSpc>
                <a:spcPct val="100000"/>
              </a:lnSpc>
              <a:spcBef>
                <a:spcPts val="0"/>
              </a:spcBef>
              <a:spcAft>
                <a:spcPts val="0"/>
              </a:spcAft>
              <a:buClr>
                <a:srgbClr val="000000"/>
              </a:buClr>
              <a:buSzTx/>
              <a:buFontTx/>
              <a:buNone/>
              <a:tabLst/>
              <a:defRPr/>
            </a:pPr>
            <a:r>
              <a:rPr lang="en-US" sz="3600" spc="400" dirty="0">
                <a:solidFill>
                  <a:schemeClr val="tx2"/>
                </a:solidFill>
                <a:latin typeface="Montserrat Bold" panose="020B0604020202020204"/>
                <a:ea typeface="+mn-ea"/>
              </a:rPr>
              <a:t>PAYMENT LINK</a:t>
            </a:r>
            <a:endParaRPr kumimoji="0" lang="en-US" sz="3600" b="0" i="0" u="none" strike="noStrike" kern="0" cap="none" spc="400" normalizeH="0" baseline="0" noProof="0" dirty="0">
              <a:ln>
                <a:noFill/>
              </a:ln>
              <a:solidFill>
                <a:schemeClr val="tx2"/>
              </a:solidFill>
              <a:effectLst/>
              <a:uLnTx/>
              <a:uFillTx/>
              <a:latin typeface="Montserrat Bold" panose="020B0604020202020204"/>
              <a:ea typeface="+mn-ea"/>
              <a:cs typeface="Arial"/>
              <a:sym typeface="Arial"/>
            </a:endParaRPr>
          </a:p>
        </p:txBody>
      </p:sp>
      <p:grpSp>
        <p:nvGrpSpPr>
          <p:cNvPr id="31990" name="Group 31989">
            <a:extLst>
              <a:ext uri="{FF2B5EF4-FFF2-40B4-BE49-F238E27FC236}">
                <a16:creationId xmlns:a16="http://schemas.microsoft.com/office/drawing/2014/main" id="{8071C77A-4C55-4F1E-8DB0-E04CBA728F32}"/>
              </a:ext>
            </a:extLst>
          </p:cNvPr>
          <p:cNvGrpSpPr/>
          <p:nvPr/>
        </p:nvGrpSpPr>
        <p:grpSpPr>
          <a:xfrm>
            <a:off x="8108537" y="385029"/>
            <a:ext cx="3413295" cy="6291122"/>
            <a:chOff x="-5820621" y="353633"/>
            <a:chExt cx="2798497" cy="5157974"/>
          </a:xfrm>
        </p:grpSpPr>
        <p:grpSp>
          <p:nvGrpSpPr>
            <p:cNvPr id="21" name="Google Shape;1234;p40">
              <a:extLst>
                <a:ext uri="{FF2B5EF4-FFF2-40B4-BE49-F238E27FC236}">
                  <a16:creationId xmlns:a16="http://schemas.microsoft.com/office/drawing/2014/main" id="{80DAD45E-F90C-D349-DEA7-5E459421352A}"/>
                </a:ext>
              </a:extLst>
            </p:cNvPr>
            <p:cNvGrpSpPr/>
            <p:nvPr/>
          </p:nvGrpSpPr>
          <p:grpSpPr>
            <a:xfrm>
              <a:off x="-5820621" y="353633"/>
              <a:ext cx="2798497" cy="5157974"/>
              <a:chOff x="8625436" y="1258061"/>
              <a:chExt cx="2388000" cy="4396500"/>
            </a:xfrm>
          </p:grpSpPr>
          <p:sp>
            <p:nvSpPr>
              <p:cNvPr id="52" name="Google Shape;1235;p40">
                <a:extLst>
                  <a:ext uri="{FF2B5EF4-FFF2-40B4-BE49-F238E27FC236}">
                    <a16:creationId xmlns:a16="http://schemas.microsoft.com/office/drawing/2014/main" id="{AF5FE804-FBEA-BED3-1C36-700B743963D4}"/>
                  </a:ext>
                </a:extLst>
              </p:cNvPr>
              <p:cNvSpPr/>
              <p:nvPr/>
            </p:nvSpPr>
            <p:spPr>
              <a:xfrm>
                <a:off x="8625436" y="1258061"/>
                <a:ext cx="2388000" cy="4396500"/>
              </a:xfrm>
              <a:prstGeom prst="roundRect">
                <a:avLst>
                  <a:gd name="adj" fmla="val 4487"/>
                </a:avLst>
              </a:prstGeom>
              <a:solidFill>
                <a:srgbClr val="262626"/>
              </a:solidFill>
              <a:ln>
                <a:noFill/>
              </a:ln>
              <a:effectLst>
                <a:outerShdw blurRad="57150" dist="19050" dir="5400000" algn="bl" rotWithShape="0">
                  <a:srgbClr val="000000">
                    <a:alpha val="50000"/>
                  </a:srgbClr>
                </a:outerShdw>
              </a:effectLst>
            </p:spPr>
            <p:txBody>
              <a:bodyPr spcFirstLastPara="1" wrap="square" lIns="121900" tIns="60925" rIns="121900" bIns="60925" anchor="ctr" anchorCtr="0">
                <a:noAutofit/>
              </a:bodyPr>
              <a:lstStyle/>
              <a:p>
                <a:pPr algn="ctr"/>
                <a:endParaRPr sz="2400">
                  <a:solidFill>
                    <a:srgbClr val="FFFFFF"/>
                  </a:solidFill>
                  <a:latin typeface="Calibri"/>
                  <a:ea typeface="Calibri"/>
                  <a:cs typeface="Calibri"/>
                  <a:sym typeface="Calibri"/>
                </a:endParaRPr>
              </a:p>
            </p:txBody>
          </p:sp>
          <p:sp>
            <p:nvSpPr>
              <p:cNvPr id="53" name="Google Shape;1236;p40">
                <a:extLst>
                  <a:ext uri="{FF2B5EF4-FFF2-40B4-BE49-F238E27FC236}">
                    <a16:creationId xmlns:a16="http://schemas.microsoft.com/office/drawing/2014/main" id="{4F270271-A009-E4E5-4CD6-99B6B962C1E1}"/>
                  </a:ext>
                </a:extLst>
              </p:cNvPr>
              <p:cNvSpPr/>
              <p:nvPr/>
            </p:nvSpPr>
            <p:spPr>
              <a:xfrm>
                <a:off x="10685218" y="1396453"/>
                <a:ext cx="97200" cy="97200"/>
              </a:xfrm>
              <a:prstGeom prst="ellipse">
                <a:avLst/>
              </a:prstGeom>
              <a:solidFill>
                <a:srgbClr val="171717"/>
              </a:solidFill>
              <a:ln>
                <a:noFill/>
              </a:ln>
            </p:spPr>
            <p:txBody>
              <a:bodyPr spcFirstLastPara="1" wrap="square" lIns="121900" tIns="60925" rIns="121900" bIns="60925" anchor="ctr" anchorCtr="0">
                <a:noAutofit/>
              </a:bodyPr>
              <a:lstStyle/>
              <a:p>
                <a:pPr algn="ctr"/>
                <a:endParaRPr sz="2400">
                  <a:solidFill>
                    <a:srgbClr val="FFFFFF"/>
                  </a:solidFill>
                  <a:latin typeface="Calibri"/>
                  <a:ea typeface="Calibri"/>
                  <a:cs typeface="Calibri"/>
                  <a:sym typeface="Calibri"/>
                </a:endParaRPr>
              </a:p>
            </p:txBody>
          </p:sp>
          <p:sp>
            <p:nvSpPr>
              <p:cNvPr id="31981" name="Google Shape;1237;p40">
                <a:extLst>
                  <a:ext uri="{FF2B5EF4-FFF2-40B4-BE49-F238E27FC236}">
                    <a16:creationId xmlns:a16="http://schemas.microsoft.com/office/drawing/2014/main" id="{002868CD-B6E4-FC10-3AB7-9779A7773C11}"/>
                  </a:ext>
                </a:extLst>
              </p:cNvPr>
              <p:cNvSpPr/>
              <p:nvPr/>
            </p:nvSpPr>
            <p:spPr>
              <a:xfrm>
                <a:off x="9725916" y="5324400"/>
                <a:ext cx="180000" cy="180000"/>
              </a:xfrm>
              <a:prstGeom prst="ellipse">
                <a:avLst/>
              </a:prstGeom>
              <a:solidFill>
                <a:srgbClr val="171717"/>
              </a:solidFill>
              <a:ln>
                <a:noFill/>
              </a:ln>
            </p:spPr>
            <p:txBody>
              <a:bodyPr spcFirstLastPara="1" wrap="square" lIns="121900" tIns="60925" rIns="121900" bIns="60925" anchor="ctr" anchorCtr="0">
                <a:noAutofit/>
              </a:bodyPr>
              <a:lstStyle/>
              <a:p>
                <a:endParaRPr sz="2400">
                  <a:solidFill>
                    <a:srgbClr val="FFFFFF"/>
                  </a:solidFill>
                  <a:latin typeface="Calibri"/>
                  <a:ea typeface="Calibri"/>
                  <a:cs typeface="Calibri"/>
                  <a:sym typeface="Calibri"/>
                </a:endParaRPr>
              </a:p>
            </p:txBody>
          </p:sp>
        </p:grpSp>
        <p:pic>
          <p:nvPicPr>
            <p:cNvPr id="31983" name="Google Shape;1238;p40">
              <a:extLst>
                <a:ext uri="{FF2B5EF4-FFF2-40B4-BE49-F238E27FC236}">
                  <a16:creationId xmlns:a16="http://schemas.microsoft.com/office/drawing/2014/main" id="{EF9369FA-61F2-000C-6FCA-82477A3C7701}"/>
                </a:ext>
              </a:extLst>
            </p:cNvPr>
            <p:cNvPicPr preferRelativeResize="0"/>
            <p:nvPr/>
          </p:nvPicPr>
          <p:blipFill rotWithShape="1">
            <a:blip r:embed="rId3"/>
            <a:srcRect l="589" t="774" r="3518" b="1012"/>
            <a:stretch/>
          </p:blipFill>
          <p:spPr>
            <a:xfrm>
              <a:off x="-5737198" y="745554"/>
              <a:ext cx="2630446" cy="4205759"/>
            </a:xfrm>
            <a:prstGeom prst="rect">
              <a:avLst/>
            </a:prstGeom>
            <a:noFill/>
            <a:ln>
              <a:noFill/>
            </a:ln>
            <a:effectLst>
              <a:glow rad="77395">
                <a:schemeClr val="accent5">
                  <a:satMod val="175000"/>
                  <a:alpha val="30994"/>
                </a:schemeClr>
              </a:glow>
            </a:effectLst>
          </p:spPr>
        </p:pic>
      </p:grpSp>
      <p:grpSp>
        <p:nvGrpSpPr>
          <p:cNvPr id="31992" name="Group 31991">
            <a:extLst>
              <a:ext uri="{FF2B5EF4-FFF2-40B4-BE49-F238E27FC236}">
                <a16:creationId xmlns:a16="http://schemas.microsoft.com/office/drawing/2014/main" id="{ECD5CA7C-4D2D-AF45-A29E-9D627CD3C973}"/>
              </a:ext>
            </a:extLst>
          </p:cNvPr>
          <p:cNvGrpSpPr/>
          <p:nvPr/>
        </p:nvGrpSpPr>
        <p:grpSpPr>
          <a:xfrm>
            <a:off x="5593074" y="-2153226"/>
            <a:ext cx="2957911" cy="1874991"/>
            <a:chOff x="1478056" y="3121584"/>
            <a:chExt cx="4370487" cy="2770409"/>
          </a:xfrm>
        </p:grpSpPr>
        <p:pic>
          <p:nvPicPr>
            <p:cNvPr id="31984" name="Graphic 31983">
              <a:extLst>
                <a:ext uri="{FF2B5EF4-FFF2-40B4-BE49-F238E27FC236}">
                  <a16:creationId xmlns:a16="http://schemas.microsoft.com/office/drawing/2014/main" id="{79336F35-C3DA-4AB3-AC17-9740E10DFA35}"/>
                </a:ext>
              </a:extLst>
            </p:cNvPr>
            <p:cNvPicPr>
              <a:picLocks noChangeAspect="1"/>
            </p:cNvPicPr>
            <p:nvPr/>
          </p:nvPicPr>
          <p:blipFill>
            <a:blip r:embed="rId4">
              <a:extLst>
                <a:ext uri="{96DAC541-7B7A-43D3-8B79-37D633B846F1}">
                  <asvg:svgBlip xmlns:asvg="http://schemas.microsoft.com/office/drawing/2016/SVG/main" r:embed="rId5"/>
                </a:ext>
              </a:extLst>
            </a:blip>
            <a:srcRect/>
            <a:stretch/>
          </p:blipFill>
          <p:spPr>
            <a:xfrm>
              <a:off x="2979769" y="4520393"/>
              <a:ext cx="1371600" cy="1371600"/>
            </a:xfrm>
            <a:prstGeom prst="rect">
              <a:avLst/>
            </a:prstGeom>
          </p:spPr>
        </p:pic>
        <p:pic>
          <p:nvPicPr>
            <p:cNvPr id="31985" name="Graphic 31984">
              <a:extLst>
                <a:ext uri="{FF2B5EF4-FFF2-40B4-BE49-F238E27FC236}">
                  <a16:creationId xmlns:a16="http://schemas.microsoft.com/office/drawing/2014/main" id="{92164C5F-F1C9-7970-2F80-F37AEC3E95AE}"/>
                </a:ext>
              </a:extLst>
            </p:cNvPr>
            <p:cNvPicPr>
              <a:picLocks noChangeAspect="1"/>
            </p:cNvPicPr>
            <p:nvPr/>
          </p:nvPicPr>
          <p:blipFill>
            <a:blip r:embed="rId6">
              <a:extLst>
                <a:ext uri="{96DAC541-7B7A-43D3-8B79-37D633B846F1}">
                  <asvg:svgBlip xmlns:asvg="http://schemas.microsoft.com/office/drawing/2016/SVG/main" r:embed="rId7"/>
                </a:ext>
              </a:extLst>
            </a:blip>
            <a:srcRect/>
            <a:stretch/>
          </p:blipFill>
          <p:spPr>
            <a:xfrm>
              <a:off x="4475102" y="3121584"/>
              <a:ext cx="1371600" cy="1371600"/>
            </a:xfrm>
            <a:prstGeom prst="rect">
              <a:avLst/>
            </a:prstGeom>
          </p:spPr>
        </p:pic>
        <p:pic>
          <p:nvPicPr>
            <p:cNvPr id="31986" name="Graphic 31985">
              <a:extLst>
                <a:ext uri="{FF2B5EF4-FFF2-40B4-BE49-F238E27FC236}">
                  <a16:creationId xmlns:a16="http://schemas.microsoft.com/office/drawing/2014/main" id="{BACF16D2-B53F-899A-6535-8E36C79919D5}"/>
                </a:ext>
              </a:extLst>
            </p:cNvPr>
            <p:cNvPicPr>
              <a:picLocks noChangeAspect="1"/>
            </p:cNvPicPr>
            <p:nvPr/>
          </p:nvPicPr>
          <p:blipFill>
            <a:blip r:embed="rId8">
              <a:extLst>
                <a:ext uri="{96DAC541-7B7A-43D3-8B79-37D633B846F1}">
                  <asvg:svgBlip xmlns:asvg="http://schemas.microsoft.com/office/drawing/2016/SVG/main" r:embed="rId9"/>
                </a:ext>
              </a:extLst>
            </a:blip>
            <a:srcRect/>
            <a:stretch/>
          </p:blipFill>
          <p:spPr>
            <a:xfrm>
              <a:off x="1478056" y="3136616"/>
              <a:ext cx="1371600" cy="1371600"/>
            </a:xfrm>
            <a:prstGeom prst="rect">
              <a:avLst/>
            </a:prstGeom>
          </p:spPr>
        </p:pic>
        <p:pic>
          <p:nvPicPr>
            <p:cNvPr id="31987" name="Graphic 31986">
              <a:extLst>
                <a:ext uri="{FF2B5EF4-FFF2-40B4-BE49-F238E27FC236}">
                  <a16:creationId xmlns:a16="http://schemas.microsoft.com/office/drawing/2014/main" id="{C9CEB5F5-A377-BF2F-5F21-137713334C8A}"/>
                </a:ext>
              </a:extLst>
            </p:cNvPr>
            <p:cNvPicPr>
              <a:picLocks noChangeAspect="1"/>
            </p:cNvPicPr>
            <p:nvPr/>
          </p:nvPicPr>
          <p:blipFill>
            <a:blip r:embed="rId10">
              <a:extLst>
                <a:ext uri="{96DAC541-7B7A-43D3-8B79-37D633B846F1}">
                  <asvg:svgBlip xmlns:asvg="http://schemas.microsoft.com/office/drawing/2016/SVG/main" r:embed="rId11"/>
                </a:ext>
              </a:extLst>
            </a:blip>
            <a:srcRect/>
            <a:stretch/>
          </p:blipFill>
          <p:spPr>
            <a:xfrm>
              <a:off x="4476943" y="4511035"/>
              <a:ext cx="1371600" cy="1371600"/>
            </a:xfrm>
            <a:prstGeom prst="rect">
              <a:avLst/>
            </a:prstGeom>
          </p:spPr>
        </p:pic>
        <p:pic>
          <p:nvPicPr>
            <p:cNvPr id="31988" name="Graphic 31987">
              <a:extLst>
                <a:ext uri="{FF2B5EF4-FFF2-40B4-BE49-F238E27FC236}">
                  <a16:creationId xmlns:a16="http://schemas.microsoft.com/office/drawing/2014/main" id="{5093FAF5-A56A-51B7-7266-05FD1F6F3EEC}"/>
                </a:ext>
              </a:extLst>
            </p:cNvPr>
            <p:cNvPicPr>
              <a:picLocks noChangeAspect="1"/>
            </p:cNvPicPr>
            <p:nvPr/>
          </p:nvPicPr>
          <p:blipFill>
            <a:blip r:embed="rId12">
              <a:extLst>
                <a:ext uri="{96DAC541-7B7A-43D3-8B79-37D633B846F1}">
                  <asvg:svgBlip xmlns:asvg="http://schemas.microsoft.com/office/drawing/2016/SVG/main" r:embed="rId13"/>
                </a:ext>
              </a:extLst>
            </a:blip>
            <a:stretch>
              <a:fillRect/>
            </a:stretch>
          </p:blipFill>
          <p:spPr>
            <a:xfrm>
              <a:off x="2976579" y="3121584"/>
              <a:ext cx="1371600" cy="1371600"/>
            </a:xfrm>
            <a:prstGeom prst="rect">
              <a:avLst/>
            </a:prstGeom>
          </p:spPr>
        </p:pic>
        <p:pic>
          <p:nvPicPr>
            <p:cNvPr id="31989" name="Graphic 31988">
              <a:extLst>
                <a:ext uri="{FF2B5EF4-FFF2-40B4-BE49-F238E27FC236}">
                  <a16:creationId xmlns:a16="http://schemas.microsoft.com/office/drawing/2014/main" id="{6941439F-8646-3519-1CBD-62745270DA1B}"/>
                </a:ext>
              </a:extLst>
            </p:cNvPr>
            <p:cNvPicPr>
              <a:picLocks noChangeAspect="1"/>
            </p:cNvPicPr>
            <p:nvPr/>
          </p:nvPicPr>
          <p:blipFill>
            <a:blip r:embed="rId14">
              <a:extLst>
                <a:ext uri="{96DAC541-7B7A-43D3-8B79-37D633B846F1}">
                  <asvg:svgBlip xmlns:asvg="http://schemas.microsoft.com/office/drawing/2016/SVG/main" r:embed="rId15"/>
                </a:ext>
              </a:extLst>
            </a:blip>
            <a:stretch>
              <a:fillRect/>
            </a:stretch>
          </p:blipFill>
          <p:spPr>
            <a:xfrm>
              <a:off x="1479405" y="4511035"/>
              <a:ext cx="1371600" cy="1371600"/>
            </a:xfrm>
            <a:prstGeom prst="rect">
              <a:avLst/>
            </a:prstGeom>
          </p:spPr>
        </p:pic>
      </p:grpSp>
      <p:sp>
        <p:nvSpPr>
          <p:cNvPr id="31993" name="TextBox 31992">
            <a:extLst>
              <a:ext uri="{FF2B5EF4-FFF2-40B4-BE49-F238E27FC236}">
                <a16:creationId xmlns:a16="http://schemas.microsoft.com/office/drawing/2014/main" id="{B40148D0-D889-8E8B-02D0-EB66513D454A}"/>
              </a:ext>
            </a:extLst>
          </p:cNvPr>
          <p:cNvSpPr txBox="1"/>
          <p:nvPr/>
        </p:nvSpPr>
        <p:spPr>
          <a:xfrm>
            <a:off x="580407" y="2566673"/>
            <a:ext cx="3406986" cy="3046988"/>
          </a:xfrm>
          <a:prstGeom prst="rect">
            <a:avLst/>
          </a:prstGeom>
          <a:noFill/>
        </p:spPr>
        <p:txBody>
          <a:bodyPr wrap="square">
            <a:spAutoFit/>
          </a:bodyPr>
          <a:lstStyle/>
          <a:p>
            <a:pPr marL="0" marR="0" lvl="0" indent="0" defTabSz="914400" rtl="0" eaLnBrk="1" fontAlgn="auto" latinLnBrk="0" hangingPunct="1">
              <a:lnSpc>
                <a:spcPct val="100000"/>
              </a:lnSpc>
              <a:spcBef>
                <a:spcPts val="0"/>
              </a:spcBef>
              <a:spcAft>
                <a:spcPts val="0"/>
              </a:spcAft>
              <a:buClrTx/>
              <a:buSzTx/>
              <a:buFontTx/>
              <a:buNone/>
              <a:tabLst/>
              <a:defRPr/>
            </a:pPr>
            <a:r>
              <a:rPr lang="en-US" sz="1600" kern="1200" dirty="0">
                <a:solidFill>
                  <a:schemeClr val="tx2"/>
                </a:solidFill>
                <a:latin typeface="Montserrat" pitchFamily="2" charset="77"/>
                <a:ea typeface="+mn-ea"/>
                <a:cs typeface="+mn-cs"/>
              </a:rPr>
              <a:t>Whether it’s via email, on websites or social media pages, QR Code or even the Autobooks mobile payment app, </a:t>
            </a:r>
            <a:r>
              <a:rPr lang="en-US" sz="1600" b="1" kern="1200" dirty="0">
                <a:solidFill>
                  <a:schemeClr val="tx2"/>
                </a:solidFill>
                <a:latin typeface="Montserrat" pitchFamily="2" charset="77"/>
                <a:ea typeface="+mn-ea"/>
                <a:cs typeface="+mn-cs"/>
              </a:rPr>
              <a:t>non-profits</a:t>
            </a:r>
            <a:r>
              <a:rPr kumimoji="0" lang="en-US" sz="1600" u="none" strike="noStrike" kern="1200" cap="none" spc="0" normalizeH="0" baseline="0" noProof="0" dirty="0">
                <a:ln>
                  <a:noFill/>
                </a:ln>
                <a:solidFill>
                  <a:schemeClr val="tx2"/>
                </a:solidFill>
                <a:effectLst/>
                <a:uLnTx/>
                <a:uFillTx/>
                <a:latin typeface="Montserrat" pitchFamily="2" charset="77"/>
                <a:ea typeface="+mn-ea"/>
                <a:cs typeface="+mn-cs"/>
              </a:rPr>
              <a:t> can use the Autobooks Payment Link to collect donations from </a:t>
            </a:r>
            <a:r>
              <a:rPr lang="en-US" sz="1600" kern="1200" dirty="0">
                <a:solidFill>
                  <a:schemeClr val="tx2"/>
                </a:solidFill>
                <a:latin typeface="Montserrat" pitchFamily="2" charset="77"/>
                <a:ea typeface="+mn-ea"/>
                <a:cs typeface="+mn-cs"/>
              </a:rPr>
              <a:t>their donors with ease.</a:t>
            </a:r>
          </a:p>
          <a:p>
            <a:pPr marL="0" marR="0" lvl="0" indent="0" defTabSz="914400" rtl="0" eaLnBrk="1" fontAlgn="auto" latinLnBrk="0" hangingPunct="1">
              <a:lnSpc>
                <a:spcPct val="100000"/>
              </a:lnSpc>
              <a:spcBef>
                <a:spcPts val="0"/>
              </a:spcBef>
              <a:spcAft>
                <a:spcPts val="0"/>
              </a:spcAft>
              <a:buClrTx/>
              <a:buSzTx/>
              <a:buFontTx/>
              <a:buNone/>
              <a:tabLst/>
              <a:defRPr/>
            </a:pPr>
            <a:endParaRPr lang="en-US" sz="1600" kern="1200" dirty="0">
              <a:solidFill>
                <a:schemeClr val="tx2"/>
              </a:solidFill>
              <a:latin typeface="Montserrat" pitchFamily="2" charset="77"/>
              <a:ea typeface="+mn-ea"/>
              <a:cs typeface="+mn-cs"/>
            </a:endParaRPr>
          </a:p>
          <a:p>
            <a:pPr marL="0" marR="0" lvl="0" indent="0" defTabSz="914400" rtl="0" eaLnBrk="1" fontAlgn="auto" latinLnBrk="0" hangingPunct="1">
              <a:lnSpc>
                <a:spcPct val="100000"/>
              </a:lnSpc>
              <a:spcBef>
                <a:spcPts val="0"/>
              </a:spcBef>
              <a:spcAft>
                <a:spcPts val="0"/>
              </a:spcAft>
              <a:buClrTx/>
              <a:buSzTx/>
              <a:buFontTx/>
              <a:buNone/>
              <a:tabLst/>
              <a:defRPr/>
            </a:pPr>
            <a:r>
              <a:rPr lang="en-US" sz="1600" kern="1200" dirty="0">
                <a:solidFill>
                  <a:schemeClr val="tx2"/>
                </a:solidFill>
                <a:latin typeface="Montserrat" pitchFamily="2" charset="77"/>
                <a:ea typeface="+mn-ea"/>
                <a:cs typeface="+mn-cs"/>
              </a:rPr>
              <a:t>Donors even have the option to help non-profits out by covering their processing fees! </a:t>
            </a:r>
            <a:endParaRPr kumimoji="0" lang="en-US" sz="1600" u="none" strike="noStrike" kern="1200" cap="none" spc="0" normalizeH="0" baseline="0" noProof="0" dirty="0">
              <a:ln>
                <a:noFill/>
              </a:ln>
              <a:solidFill>
                <a:schemeClr val="tx2"/>
              </a:solidFill>
              <a:effectLst/>
              <a:uLnTx/>
              <a:uFillTx/>
              <a:latin typeface="Montserrat" pitchFamily="2" charset="77"/>
              <a:ea typeface="+mn-ea"/>
              <a:cs typeface="+mn-cs"/>
            </a:endParaRPr>
          </a:p>
        </p:txBody>
      </p:sp>
      <p:grpSp>
        <p:nvGrpSpPr>
          <p:cNvPr id="32000" name="Group 31999">
            <a:extLst>
              <a:ext uri="{FF2B5EF4-FFF2-40B4-BE49-F238E27FC236}">
                <a16:creationId xmlns:a16="http://schemas.microsoft.com/office/drawing/2014/main" id="{62E23F28-9C8A-6DA9-8750-2948266F5A0E}"/>
              </a:ext>
            </a:extLst>
          </p:cNvPr>
          <p:cNvGrpSpPr/>
          <p:nvPr/>
        </p:nvGrpSpPr>
        <p:grpSpPr>
          <a:xfrm>
            <a:off x="5179037" y="1593011"/>
            <a:ext cx="2716224" cy="4024156"/>
            <a:chOff x="5595837" y="2148106"/>
            <a:chExt cx="2039966" cy="3022262"/>
          </a:xfrm>
        </p:grpSpPr>
        <p:pic>
          <p:nvPicPr>
            <p:cNvPr id="31994" name="Graphic 31993">
              <a:extLst>
                <a:ext uri="{FF2B5EF4-FFF2-40B4-BE49-F238E27FC236}">
                  <a16:creationId xmlns:a16="http://schemas.microsoft.com/office/drawing/2014/main" id="{7D11C5B0-D6E0-AFB3-6EA8-F98AA466F54D}"/>
                </a:ext>
              </a:extLst>
            </p:cNvPr>
            <p:cNvPicPr>
              <a:picLocks noChangeAspect="1"/>
            </p:cNvPicPr>
            <p:nvPr/>
          </p:nvPicPr>
          <p:blipFill>
            <a:blip r:embed="rId16">
              <a:extLst>
                <a:ext uri="{96DAC541-7B7A-43D3-8B79-37D633B846F1}">
                  <asvg:svgBlip xmlns:asvg="http://schemas.microsoft.com/office/drawing/2016/SVG/main" r:embed="rId17"/>
                </a:ext>
              </a:extLst>
            </a:blip>
            <a:srcRect/>
            <a:stretch/>
          </p:blipFill>
          <p:spPr>
            <a:xfrm>
              <a:off x="5595837" y="2148106"/>
              <a:ext cx="1005840" cy="1005840"/>
            </a:xfrm>
            <a:prstGeom prst="rect">
              <a:avLst/>
            </a:prstGeom>
          </p:spPr>
        </p:pic>
        <p:pic>
          <p:nvPicPr>
            <p:cNvPr id="31995" name="Graphic 31994">
              <a:extLst>
                <a:ext uri="{FF2B5EF4-FFF2-40B4-BE49-F238E27FC236}">
                  <a16:creationId xmlns:a16="http://schemas.microsoft.com/office/drawing/2014/main" id="{9D943F02-3F76-3805-C5D2-5F57E8EB1903}"/>
                </a:ext>
              </a:extLst>
            </p:cNvPr>
            <p:cNvPicPr>
              <a:picLocks noChangeAspect="1"/>
            </p:cNvPicPr>
            <p:nvPr/>
          </p:nvPicPr>
          <p:blipFill>
            <a:blip r:embed="rId18">
              <a:extLst>
                <a:ext uri="{96DAC541-7B7A-43D3-8B79-37D633B846F1}">
                  <asvg:svgBlip xmlns:asvg="http://schemas.microsoft.com/office/drawing/2016/SVG/main" r:embed="rId19"/>
                </a:ext>
              </a:extLst>
            </a:blip>
            <a:srcRect/>
            <a:stretch/>
          </p:blipFill>
          <p:spPr>
            <a:xfrm>
              <a:off x="6629963" y="2149375"/>
              <a:ext cx="1005840" cy="1005840"/>
            </a:xfrm>
            <a:prstGeom prst="rect">
              <a:avLst/>
            </a:prstGeom>
          </p:spPr>
        </p:pic>
        <p:pic>
          <p:nvPicPr>
            <p:cNvPr id="31996" name="Graphic 31995">
              <a:extLst>
                <a:ext uri="{FF2B5EF4-FFF2-40B4-BE49-F238E27FC236}">
                  <a16:creationId xmlns:a16="http://schemas.microsoft.com/office/drawing/2014/main" id="{424FB994-E1EB-2409-4E8A-41B3209A128C}"/>
                </a:ext>
              </a:extLst>
            </p:cNvPr>
            <p:cNvPicPr>
              <a:picLocks noChangeAspect="1"/>
            </p:cNvPicPr>
            <p:nvPr/>
          </p:nvPicPr>
          <p:blipFill>
            <a:blip r:embed="rId20">
              <a:extLst>
                <a:ext uri="{96DAC541-7B7A-43D3-8B79-37D633B846F1}">
                  <asvg:svgBlip xmlns:asvg="http://schemas.microsoft.com/office/drawing/2016/SVG/main" r:embed="rId21"/>
                </a:ext>
              </a:extLst>
            </a:blip>
            <a:srcRect/>
            <a:stretch/>
          </p:blipFill>
          <p:spPr>
            <a:xfrm>
              <a:off x="5595837" y="4163259"/>
              <a:ext cx="1005840" cy="1005840"/>
            </a:xfrm>
            <a:prstGeom prst="rect">
              <a:avLst/>
            </a:prstGeom>
          </p:spPr>
        </p:pic>
        <p:pic>
          <p:nvPicPr>
            <p:cNvPr id="31997" name="Graphic 31996">
              <a:extLst>
                <a:ext uri="{FF2B5EF4-FFF2-40B4-BE49-F238E27FC236}">
                  <a16:creationId xmlns:a16="http://schemas.microsoft.com/office/drawing/2014/main" id="{B7A0D939-4551-747E-4F28-7221B30EE3BD}"/>
                </a:ext>
              </a:extLst>
            </p:cNvPr>
            <p:cNvPicPr>
              <a:picLocks noChangeAspect="1"/>
            </p:cNvPicPr>
            <p:nvPr/>
          </p:nvPicPr>
          <p:blipFill>
            <a:blip r:embed="rId22">
              <a:extLst>
                <a:ext uri="{96DAC541-7B7A-43D3-8B79-37D633B846F1}">
                  <asvg:svgBlip xmlns:asvg="http://schemas.microsoft.com/office/drawing/2016/SVG/main" r:embed="rId23"/>
                </a:ext>
              </a:extLst>
            </a:blip>
            <a:srcRect/>
            <a:stretch/>
          </p:blipFill>
          <p:spPr>
            <a:xfrm>
              <a:off x="5597106" y="3135845"/>
              <a:ext cx="1003302" cy="1003302"/>
            </a:xfrm>
            <a:prstGeom prst="rect">
              <a:avLst/>
            </a:prstGeom>
          </p:spPr>
        </p:pic>
        <p:pic>
          <p:nvPicPr>
            <p:cNvPr id="31998" name="Graphic 31997">
              <a:extLst>
                <a:ext uri="{FF2B5EF4-FFF2-40B4-BE49-F238E27FC236}">
                  <a16:creationId xmlns:a16="http://schemas.microsoft.com/office/drawing/2014/main" id="{6DFCF1FB-26D8-D96B-5FA3-DF0138B10F39}"/>
                </a:ext>
              </a:extLst>
            </p:cNvPr>
            <p:cNvPicPr>
              <a:picLocks noChangeAspect="1"/>
            </p:cNvPicPr>
            <p:nvPr/>
          </p:nvPicPr>
          <p:blipFill>
            <a:blip r:embed="rId24">
              <a:extLst>
                <a:ext uri="{96DAC541-7B7A-43D3-8B79-37D633B846F1}">
                  <asvg:svgBlip xmlns:asvg="http://schemas.microsoft.com/office/drawing/2016/SVG/main" r:embed="rId25"/>
                </a:ext>
              </a:extLst>
            </a:blip>
            <a:srcRect/>
            <a:stretch/>
          </p:blipFill>
          <p:spPr>
            <a:xfrm>
              <a:off x="6629963" y="3135845"/>
              <a:ext cx="1005840" cy="1005840"/>
            </a:xfrm>
            <a:prstGeom prst="rect">
              <a:avLst/>
            </a:prstGeom>
          </p:spPr>
        </p:pic>
        <p:pic>
          <p:nvPicPr>
            <p:cNvPr id="31999" name="Graphic 31998">
              <a:extLst>
                <a:ext uri="{FF2B5EF4-FFF2-40B4-BE49-F238E27FC236}">
                  <a16:creationId xmlns:a16="http://schemas.microsoft.com/office/drawing/2014/main" id="{8DF22204-77B3-F40F-671B-F7354D680CA5}"/>
                </a:ext>
              </a:extLst>
            </p:cNvPr>
            <p:cNvPicPr>
              <a:picLocks noChangeAspect="1"/>
            </p:cNvPicPr>
            <p:nvPr/>
          </p:nvPicPr>
          <p:blipFill>
            <a:blip r:embed="rId26">
              <a:extLst>
                <a:ext uri="{96DAC541-7B7A-43D3-8B79-37D633B846F1}">
                  <asvg:svgBlip xmlns:asvg="http://schemas.microsoft.com/office/drawing/2016/SVG/main" r:embed="rId27"/>
                </a:ext>
              </a:extLst>
            </a:blip>
            <a:srcRect/>
            <a:stretch/>
          </p:blipFill>
          <p:spPr>
            <a:xfrm>
              <a:off x="6629963" y="4164528"/>
              <a:ext cx="1005840" cy="1005840"/>
            </a:xfrm>
            <a:prstGeom prst="rect">
              <a:avLst/>
            </a:prstGeom>
          </p:spPr>
        </p:pic>
      </p:grpSp>
    </p:spTree>
    <p:extLst>
      <p:ext uri="{BB962C8B-B14F-4D97-AF65-F5344CB8AC3E}">
        <p14:creationId xmlns:p14="http://schemas.microsoft.com/office/powerpoint/2010/main" val="78488596"/>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4" name="Google Shape;1241;p6">
            <a:extLst>
              <a:ext uri="{FF2B5EF4-FFF2-40B4-BE49-F238E27FC236}">
                <a16:creationId xmlns:a16="http://schemas.microsoft.com/office/drawing/2014/main" id="{0C80BE6D-8F95-3687-A665-852215882C2D}"/>
              </a:ext>
            </a:extLst>
          </p:cNvPr>
          <p:cNvGrpSpPr/>
          <p:nvPr/>
        </p:nvGrpSpPr>
        <p:grpSpPr>
          <a:xfrm>
            <a:off x="-441447" y="26171"/>
            <a:ext cx="2576884" cy="2547046"/>
            <a:chOff x="325900" y="96175"/>
            <a:chExt cx="2322600" cy="2295706"/>
          </a:xfrm>
        </p:grpSpPr>
        <p:sp>
          <p:nvSpPr>
            <p:cNvPr id="26" name="Google Shape;1242;p6">
              <a:extLst>
                <a:ext uri="{FF2B5EF4-FFF2-40B4-BE49-F238E27FC236}">
                  <a16:creationId xmlns:a16="http://schemas.microsoft.com/office/drawing/2014/main" id="{8C19749E-08C4-5C0A-ACC1-A9E79C590C2E}"/>
                </a:ext>
              </a:extLst>
            </p:cNvPr>
            <p:cNvSpPr/>
            <p:nvPr/>
          </p:nvSpPr>
          <p:spPr>
            <a:xfrm>
              <a:off x="325900" y="96175"/>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 name="Google Shape;1243;p6">
              <a:extLst>
                <a:ext uri="{FF2B5EF4-FFF2-40B4-BE49-F238E27FC236}">
                  <a16:creationId xmlns:a16="http://schemas.microsoft.com/office/drawing/2014/main" id="{59FFC814-24D2-2F45-31F6-9884EBDA554D}"/>
                </a:ext>
              </a:extLst>
            </p:cNvPr>
            <p:cNvSpPr/>
            <p:nvPr/>
          </p:nvSpPr>
          <p:spPr>
            <a:xfrm>
              <a:off x="325900" y="257540"/>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 name="Google Shape;1244;p6">
              <a:extLst>
                <a:ext uri="{FF2B5EF4-FFF2-40B4-BE49-F238E27FC236}">
                  <a16:creationId xmlns:a16="http://schemas.microsoft.com/office/drawing/2014/main" id="{A45C2835-887C-A987-F2C4-949DEF7821A6}"/>
                </a:ext>
              </a:extLst>
            </p:cNvPr>
            <p:cNvSpPr/>
            <p:nvPr/>
          </p:nvSpPr>
          <p:spPr>
            <a:xfrm>
              <a:off x="325900" y="418904"/>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 name="Google Shape;1245;p6">
              <a:extLst>
                <a:ext uri="{FF2B5EF4-FFF2-40B4-BE49-F238E27FC236}">
                  <a16:creationId xmlns:a16="http://schemas.microsoft.com/office/drawing/2014/main" id="{333A6BFB-74B9-BF45-9C9A-E1CA6A98E258}"/>
                </a:ext>
              </a:extLst>
            </p:cNvPr>
            <p:cNvSpPr/>
            <p:nvPr/>
          </p:nvSpPr>
          <p:spPr>
            <a:xfrm>
              <a:off x="325900" y="580269"/>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 name="Google Shape;1246;p6">
              <a:extLst>
                <a:ext uri="{FF2B5EF4-FFF2-40B4-BE49-F238E27FC236}">
                  <a16:creationId xmlns:a16="http://schemas.microsoft.com/office/drawing/2014/main" id="{12EE0DC1-DE7A-D3DB-B9DD-323B07E4F0C0}"/>
                </a:ext>
              </a:extLst>
            </p:cNvPr>
            <p:cNvSpPr/>
            <p:nvPr/>
          </p:nvSpPr>
          <p:spPr>
            <a:xfrm>
              <a:off x="325900" y="741634"/>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 name="Google Shape;1247;p6">
              <a:extLst>
                <a:ext uri="{FF2B5EF4-FFF2-40B4-BE49-F238E27FC236}">
                  <a16:creationId xmlns:a16="http://schemas.microsoft.com/office/drawing/2014/main" id="{2232FCA7-1D79-C395-C218-DBC9740994FC}"/>
                </a:ext>
              </a:extLst>
            </p:cNvPr>
            <p:cNvSpPr/>
            <p:nvPr/>
          </p:nvSpPr>
          <p:spPr>
            <a:xfrm>
              <a:off x="325900" y="902999"/>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 name="Google Shape;1248;p6">
              <a:extLst>
                <a:ext uri="{FF2B5EF4-FFF2-40B4-BE49-F238E27FC236}">
                  <a16:creationId xmlns:a16="http://schemas.microsoft.com/office/drawing/2014/main" id="{E7EBD95E-DF6D-78B6-3334-4087634FED45}"/>
                </a:ext>
              </a:extLst>
            </p:cNvPr>
            <p:cNvSpPr/>
            <p:nvPr/>
          </p:nvSpPr>
          <p:spPr>
            <a:xfrm>
              <a:off x="325900" y="1064363"/>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1249;p6">
              <a:extLst>
                <a:ext uri="{FF2B5EF4-FFF2-40B4-BE49-F238E27FC236}">
                  <a16:creationId xmlns:a16="http://schemas.microsoft.com/office/drawing/2014/main" id="{2A16A95A-B412-680C-8E50-631FA4B3EB21}"/>
                </a:ext>
              </a:extLst>
            </p:cNvPr>
            <p:cNvSpPr/>
            <p:nvPr/>
          </p:nvSpPr>
          <p:spPr>
            <a:xfrm>
              <a:off x="325900" y="1225728"/>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 name="Google Shape;1250;p6">
              <a:extLst>
                <a:ext uri="{FF2B5EF4-FFF2-40B4-BE49-F238E27FC236}">
                  <a16:creationId xmlns:a16="http://schemas.microsoft.com/office/drawing/2014/main" id="{710895BC-9A46-F6F8-76B0-703C96D1B45F}"/>
                </a:ext>
              </a:extLst>
            </p:cNvPr>
            <p:cNvSpPr/>
            <p:nvPr/>
          </p:nvSpPr>
          <p:spPr>
            <a:xfrm>
              <a:off x="325900" y="1387093"/>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 name="Google Shape;1251;p6">
              <a:extLst>
                <a:ext uri="{FF2B5EF4-FFF2-40B4-BE49-F238E27FC236}">
                  <a16:creationId xmlns:a16="http://schemas.microsoft.com/office/drawing/2014/main" id="{7232BC69-17ED-BBA3-398B-A261501FD632}"/>
                </a:ext>
              </a:extLst>
            </p:cNvPr>
            <p:cNvSpPr/>
            <p:nvPr/>
          </p:nvSpPr>
          <p:spPr>
            <a:xfrm>
              <a:off x="325900" y="1548457"/>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 name="Google Shape;1252;p6">
              <a:extLst>
                <a:ext uri="{FF2B5EF4-FFF2-40B4-BE49-F238E27FC236}">
                  <a16:creationId xmlns:a16="http://schemas.microsoft.com/office/drawing/2014/main" id="{8D7C5C38-593C-8238-479F-C661DC06E169}"/>
                </a:ext>
              </a:extLst>
            </p:cNvPr>
            <p:cNvSpPr/>
            <p:nvPr/>
          </p:nvSpPr>
          <p:spPr>
            <a:xfrm>
              <a:off x="325900" y="1709822"/>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 name="Google Shape;1253;p6">
              <a:extLst>
                <a:ext uri="{FF2B5EF4-FFF2-40B4-BE49-F238E27FC236}">
                  <a16:creationId xmlns:a16="http://schemas.microsoft.com/office/drawing/2014/main" id="{255313D7-5505-EB8B-28D9-4D38F6C1B525}"/>
                </a:ext>
              </a:extLst>
            </p:cNvPr>
            <p:cNvSpPr/>
            <p:nvPr/>
          </p:nvSpPr>
          <p:spPr>
            <a:xfrm>
              <a:off x="325900" y="1871187"/>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 name="Google Shape;1254;p6">
              <a:extLst>
                <a:ext uri="{FF2B5EF4-FFF2-40B4-BE49-F238E27FC236}">
                  <a16:creationId xmlns:a16="http://schemas.microsoft.com/office/drawing/2014/main" id="{C5E3718E-764C-3474-C8A6-ADB67C3D37E6}"/>
                </a:ext>
              </a:extLst>
            </p:cNvPr>
            <p:cNvSpPr/>
            <p:nvPr/>
          </p:nvSpPr>
          <p:spPr>
            <a:xfrm>
              <a:off x="325900" y="2032551"/>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 name="Google Shape;1255;p6">
              <a:extLst>
                <a:ext uri="{FF2B5EF4-FFF2-40B4-BE49-F238E27FC236}">
                  <a16:creationId xmlns:a16="http://schemas.microsoft.com/office/drawing/2014/main" id="{F2A8CA71-86DC-59F7-AAFC-D0B18C22A246}"/>
                </a:ext>
              </a:extLst>
            </p:cNvPr>
            <p:cNvSpPr/>
            <p:nvPr/>
          </p:nvSpPr>
          <p:spPr>
            <a:xfrm>
              <a:off x="325900" y="2193916"/>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 name="Google Shape;1256;p6">
              <a:extLst>
                <a:ext uri="{FF2B5EF4-FFF2-40B4-BE49-F238E27FC236}">
                  <a16:creationId xmlns:a16="http://schemas.microsoft.com/office/drawing/2014/main" id="{0A2768ED-7743-AC66-DF48-2A1A9EEED666}"/>
                </a:ext>
              </a:extLst>
            </p:cNvPr>
            <p:cNvSpPr/>
            <p:nvPr/>
          </p:nvSpPr>
          <p:spPr>
            <a:xfrm>
              <a:off x="325900" y="2355281"/>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 name="Google Shape;1257;p6">
              <a:extLst>
                <a:ext uri="{FF2B5EF4-FFF2-40B4-BE49-F238E27FC236}">
                  <a16:creationId xmlns:a16="http://schemas.microsoft.com/office/drawing/2014/main" id="{5BC914C4-3DA4-01D2-DC60-3C04C19A8CE9}"/>
                </a:ext>
              </a:extLst>
            </p:cNvPr>
            <p:cNvSpPr/>
            <p:nvPr/>
          </p:nvSpPr>
          <p:spPr>
            <a:xfrm>
              <a:off x="478300" y="96175"/>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744" name="Google Shape;1258;p6">
              <a:extLst>
                <a:ext uri="{FF2B5EF4-FFF2-40B4-BE49-F238E27FC236}">
                  <a16:creationId xmlns:a16="http://schemas.microsoft.com/office/drawing/2014/main" id="{5972EE4B-BC31-6057-730A-D5E67C161D74}"/>
                </a:ext>
              </a:extLst>
            </p:cNvPr>
            <p:cNvSpPr/>
            <p:nvPr/>
          </p:nvSpPr>
          <p:spPr>
            <a:xfrm>
              <a:off x="478300" y="257540"/>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746" name="Google Shape;1259;p6">
              <a:extLst>
                <a:ext uri="{FF2B5EF4-FFF2-40B4-BE49-F238E27FC236}">
                  <a16:creationId xmlns:a16="http://schemas.microsoft.com/office/drawing/2014/main" id="{B0FF0597-2C16-172F-3908-D35970D8E218}"/>
                </a:ext>
              </a:extLst>
            </p:cNvPr>
            <p:cNvSpPr/>
            <p:nvPr/>
          </p:nvSpPr>
          <p:spPr>
            <a:xfrm>
              <a:off x="478300" y="418904"/>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747" name="Google Shape;1260;p6">
              <a:extLst>
                <a:ext uri="{FF2B5EF4-FFF2-40B4-BE49-F238E27FC236}">
                  <a16:creationId xmlns:a16="http://schemas.microsoft.com/office/drawing/2014/main" id="{DF436E50-8FA8-D55E-8FD6-E85E957EE2C7}"/>
                </a:ext>
              </a:extLst>
            </p:cNvPr>
            <p:cNvSpPr/>
            <p:nvPr/>
          </p:nvSpPr>
          <p:spPr>
            <a:xfrm>
              <a:off x="478300" y="580269"/>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748" name="Google Shape;1261;p6">
              <a:extLst>
                <a:ext uri="{FF2B5EF4-FFF2-40B4-BE49-F238E27FC236}">
                  <a16:creationId xmlns:a16="http://schemas.microsoft.com/office/drawing/2014/main" id="{249B2383-2294-B770-389D-599FAD908FFD}"/>
                </a:ext>
              </a:extLst>
            </p:cNvPr>
            <p:cNvSpPr/>
            <p:nvPr/>
          </p:nvSpPr>
          <p:spPr>
            <a:xfrm>
              <a:off x="478300" y="741634"/>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758" name="Google Shape;1262;p6">
              <a:extLst>
                <a:ext uri="{FF2B5EF4-FFF2-40B4-BE49-F238E27FC236}">
                  <a16:creationId xmlns:a16="http://schemas.microsoft.com/office/drawing/2014/main" id="{202A863A-F044-2F52-565E-0C0EE321F3DD}"/>
                </a:ext>
              </a:extLst>
            </p:cNvPr>
            <p:cNvSpPr/>
            <p:nvPr/>
          </p:nvSpPr>
          <p:spPr>
            <a:xfrm>
              <a:off x="478300" y="902999"/>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759" name="Google Shape;1263;p6">
              <a:extLst>
                <a:ext uri="{FF2B5EF4-FFF2-40B4-BE49-F238E27FC236}">
                  <a16:creationId xmlns:a16="http://schemas.microsoft.com/office/drawing/2014/main" id="{204A9C64-9D4C-C166-8793-DE4F5FBA3119}"/>
                </a:ext>
              </a:extLst>
            </p:cNvPr>
            <p:cNvSpPr/>
            <p:nvPr/>
          </p:nvSpPr>
          <p:spPr>
            <a:xfrm>
              <a:off x="478300" y="1064363"/>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760" name="Google Shape;1264;p6">
              <a:extLst>
                <a:ext uri="{FF2B5EF4-FFF2-40B4-BE49-F238E27FC236}">
                  <a16:creationId xmlns:a16="http://schemas.microsoft.com/office/drawing/2014/main" id="{BEDBC3C6-CE5A-FFC8-1407-A519B021C6A9}"/>
                </a:ext>
              </a:extLst>
            </p:cNvPr>
            <p:cNvSpPr/>
            <p:nvPr/>
          </p:nvSpPr>
          <p:spPr>
            <a:xfrm>
              <a:off x="478300" y="1225728"/>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761" name="Google Shape;1265;p6">
              <a:extLst>
                <a:ext uri="{FF2B5EF4-FFF2-40B4-BE49-F238E27FC236}">
                  <a16:creationId xmlns:a16="http://schemas.microsoft.com/office/drawing/2014/main" id="{E98CB399-A69C-44AD-6423-55DA1ABA5031}"/>
                </a:ext>
              </a:extLst>
            </p:cNvPr>
            <p:cNvSpPr/>
            <p:nvPr/>
          </p:nvSpPr>
          <p:spPr>
            <a:xfrm>
              <a:off x="478300" y="1387093"/>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762" name="Google Shape;1266;p6">
              <a:extLst>
                <a:ext uri="{FF2B5EF4-FFF2-40B4-BE49-F238E27FC236}">
                  <a16:creationId xmlns:a16="http://schemas.microsoft.com/office/drawing/2014/main" id="{BEFB7143-FB9B-8076-527B-4B4CCE88DD3B}"/>
                </a:ext>
              </a:extLst>
            </p:cNvPr>
            <p:cNvSpPr/>
            <p:nvPr/>
          </p:nvSpPr>
          <p:spPr>
            <a:xfrm>
              <a:off x="478300" y="1548457"/>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763" name="Google Shape;1267;p6">
              <a:extLst>
                <a:ext uri="{FF2B5EF4-FFF2-40B4-BE49-F238E27FC236}">
                  <a16:creationId xmlns:a16="http://schemas.microsoft.com/office/drawing/2014/main" id="{33C2D69B-DA8B-0120-4DED-F449BC398326}"/>
                </a:ext>
              </a:extLst>
            </p:cNvPr>
            <p:cNvSpPr/>
            <p:nvPr/>
          </p:nvSpPr>
          <p:spPr>
            <a:xfrm>
              <a:off x="478300" y="1709822"/>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764" name="Google Shape;1268;p6">
              <a:extLst>
                <a:ext uri="{FF2B5EF4-FFF2-40B4-BE49-F238E27FC236}">
                  <a16:creationId xmlns:a16="http://schemas.microsoft.com/office/drawing/2014/main" id="{338243A9-BDC8-88F6-D207-C0D2A5954799}"/>
                </a:ext>
              </a:extLst>
            </p:cNvPr>
            <p:cNvSpPr/>
            <p:nvPr/>
          </p:nvSpPr>
          <p:spPr>
            <a:xfrm>
              <a:off x="478300" y="1871187"/>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765" name="Google Shape;1269;p6">
              <a:extLst>
                <a:ext uri="{FF2B5EF4-FFF2-40B4-BE49-F238E27FC236}">
                  <a16:creationId xmlns:a16="http://schemas.microsoft.com/office/drawing/2014/main" id="{ADA2954C-B435-7A92-DE11-0FB66BCB8713}"/>
                </a:ext>
              </a:extLst>
            </p:cNvPr>
            <p:cNvSpPr/>
            <p:nvPr/>
          </p:nvSpPr>
          <p:spPr>
            <a:xfrm>
              <a:off x="478300" y="2032551"/>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766" name="Google Shape;1270;p6">
              <a:extLst>
                <a:ext uri="{FF2B5EF4-FFF2-40B4-BE49-F238E27FC236}">
                  <a16:creationId xmlns:a16="http://schemas.microsoft.com/office/drawing/2014/main" id="{8C90ED97-229B-1005-5CA8-C880AD1D2BC7}"/>
                </a:ext>
              </a:extLst>
            </p:cNvPr>
            <p:cNvSpPr/>
            <p:nvPr/>
          </p:nvSpPr>
          <p:spPr>
            <a:xfrm>
              <a:off x="478300" y="2193916"/>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767" name="Google Shape;1271;p6">
              <a:extLst>
                <a:ext uri="{FF2B5EF4-FFF2-40B4-BE49-F238E27FC236}">
                  <a16:creationId xmlns:a16="http://schemas.microsoft.com/office/drawing/2014/main" id="{9105CA8F-06F0-768E-6F03-A4B3134AC586}"/>
                </a:ext>
              </a:extLst>
            </p:cNvPr>
            <p:cNvSpPr/>
            <p:nvPr/>
          </p:nvSpPr>
          <p:spPr>
            <a:xfrm>
              <a:off x="478300" y="2355281"/>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768" name="Google Shape;1272;p6">
              <a:extLst>
                <a:ext uri="{FF2B5EF4-FFF2-40B4-BE49-F238E27FC236}">
                  <a16:creationId xmlns:a16="http://schemas.microsoft.com/office/drawing/2014/main" id="{A858CC18-C932-493F-E59B-D2F824EC3DD4}"/>
                </a:ext>
              </a:extLst>
            </p:cNvPr>
            <p:cNvSpPr/>
            <p:nvPr/>
          </p:nvSpPr>
          <p:spPr>
            <a:xfrm>
              <a:off x="630700" y="96175"/>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769" name="Google Shape;1273;p6">
              <a:extLst>
                <a:ext uri="{FF2B5EF4-FFF2-40B4-BE49-F238E27FC236}">
                  <a16:creationId xmlns:a16="http://schemas.microsoft.com/office/drawing/2014/main" id="{8ACCE89A-3110-A3F9-7BB8-201CAA581469}"/>
                </a:ext>
              </a:extLst>
            </p:cNvPr>
            <p:cNvSpPr/>
            <p:nvPr/>
          </p:nvSpPr>
          <p:spPr>
            <a:xfrm>
              <a:off x="630700" y="257540"/>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770" name="Google Shape;1274;p6">
              <a:extLst>
                <a:ext uri="{FF2B5EF4-FFF2-40B4-BE49-F238E27FC236}">
                  <a16:creationId xmlns:a16="http://schemas.microsoft.com/office/drawing/2014/main" id="{516DE604-421D-5ED4-0774-09BAA16B0A57}"/>
                </a:ext>
              </a:extLst>
            </p:cNvPr>
            <p:cNvSpPr/>
            <p:nvPr/>
          </p:nvSpPr>
          <p:spPr>
            <a:xfrm>
              <a:off x="630700" y="418904"/>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771" name="Google Shape;1275;p6">
              <a:extLst>
                <a:ext uri="{FF2B5EF4-FFF2-40B4-BE49-F238E27FC236}">
                  <a16:creationId xmlns:a16="http://schemas.microsoft.com/office/drawing/2014/main" id="{334C904D-2F40-B246-76D5-9F45E45DDDBD}"/>
                </a:ext>
              </a:extLst>
            </p:cNvPr>
            <p:cNvSpPr/>
            <p:nvPr/>
          </p:nvSpPr>
          <p:spPr>
            <a:xfrm>
              <a:off x="630700" y="580269"/>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772" name="Google Shape;1276;p6">
              <a:extLst>
                <a:ext uri="{FF2B5EF4-FFF2-40B4-BE49-F238E27FC236}">
                  <a16:creationId xmlns:a16="http://schemas.microsoft.com/office/drawing/2014/main" id="{C6E20461-B63D-1BB2-CA8E-A4062D4BEEC5}"/>
                </a:ext>
              </a:extLst>
            </p:cNvPr>
            <p:cNvSpPr/>
            <p:nvPr/>
          </p:nvSpPr>
          <p:spPr>
            <a:xfrm>
              <a:off x="630700" y="741634"/>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773" name="Google Shape;1277;p6">
              <a:extLst>
                <a:ext uri="{FF2B5EF4-FFF2-40B4-BE49-F238E27FC236}">
                  <a16:creationId xmlns:a16="http://schemas.microsoft.com/office/drawing/2014/main" id="{5FF8839A-728C-CBAB-DEB5-B6255B6C7048}"/>
                </a:ext>
              </a:extLst>
            </p:cNvPr>
            <p:cNvSpPr/>
            <p:nvPr/>
          </p:nvSpPr>
          <p:spPr>
            <a:xfrm>
              <a:off x="630700" y="902999"/>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774" name="Google Shape;1278;p6">
              <a:extLst>
                <a:ext uri="{FF2B5EF4-FFF2-40B4-BE49-F238E27FC236}">
                  <a16:creationId xmlns:a16="http://schemas.microsoft.com/office/drawing/2014/main" id="{C0C86A0C-C2E7-D583-C9CF-9A1B821B01C7}"/>
                </a:ext>
              </a:extLst>
            </p:cNvPr>
            <p:cNvSpPr/>
            <p:nvPr/>
          </p:nvSpPr>
          <p:spPr>
            <a:xfrm>
              <a:off x="630700" y="1064363"/>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775" name="Google Shape;1279;p6">
              <a:extLst>
                <a:ext uri="{FF2B5EF4-FFF2-40B4-BE49-F238E27FC236}">
                  <a16:creationId xmlns:a16="http://schemas.microsoft.com/office/drawing/2014/main" id="{49BC5326-D877-DEE8-1546-4BBA72ECA727}"/>
                </a:ext>
              </a:extLst>
            </p:cNvPr>
            <p:cNvSpPr/>
            <p:nvPr/>
          </p:nvSpPr>
          <p:spPr>
            <a:xfrm>
              <a:off x="630700" y="1225728"/>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776" name="Google Shape;1280;p6">
              <a:extLst>
                <a:ext uri="{FF2B5EF4-FFF2-40B4-BE49-F238E27FC236}">
                  <a16:creationId xmlns:a16="http://schemas.microsoft.com/office/drawing/2014/main" id="{5F664F7E-2DA6-3058-8E08-814049A79550}"/>
                </a:ext>
              </a:extLst>
            </p:cNvPr>
            <p:cNvSpPr/>
            <p:nvPr/>
          </p:nvSpPr>
          <p:spPr>
            <a:xfrm>
              <a:off x="630700" y="1387093"/>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777" name="Google Shape;1281;p6">
              <a:extLst>
                <a:ext uri="{FF2B5EF4-FFF2-40B4-BE49-F238E27FC236}">
                  <a16:creationId xmlns:a16="http://schemas.microsoft.com/office/drawing/2014/main" id="{5F4D8165-2FAE-94FE-09DE-8A03750FDFE3}"/>
                </a:ext>
              </a:extLst>
            </p:cNvPr>
            <p:cNvSpPr/>
            <p:nvPr/>
          </p:nvSpPr>
          <p:spPr>
            <a:xfrm>
              <a:off x="630700" y="1548457"/>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778" name="Google Shape;1282;p6">
              <a:extLst>
                <a:ext uri="{FF2B5EF4-FFF2-40B4-BE49-F238E27FC236}">
                  <a16:creationId xmlns:a16="http://schemas.microsoft.com/office/drawing/2014/main" id="{4457DD47-3F54-478B-5663-B5B0D5D5451A}"/>
                </a:ext>
              </a:extLst>
            </p:cNvPr>
            <p:cNvSpPr/>
            <p:nvPr/>
          </p:nvSpPr>
          <p:spPr>
            <a:xfrm>
              <a:off x="630700" y="1709822"/>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779" name="Google Shape;1283;p6">
              <a:extLst>
                <a:ext uri="{FF2B5EF4-FFF2-40B4-BE49-F238E27FC236}">
                  <a16:creationId xmlns:a16="http://schemas.microsoft.com/office/drawing/2014/main" id="{1F17FFDF-DB06-CEC4-0173-FE6561B4DFF2}"/>
                </a:ext>
              </a:extLst>
            </p:cNvPr>
            <p:cNvSpPr/>
            <p:nvPr/>
          </p:nvSpPr>
          <p:spPr>
            <a:xfrm>
              <a:off x="630700" y="1871187"/>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780" name="Google Shape;1284;p6">
              <a:extLst>
                <a:ext uri="{FF2B5EF4-FFF2-40B4-BE49-F238E27FC236}">
                  <a16:creationId xmlns:a16="http://schemas.microsoft.com/office/drawing/2014/main" id="{78E3DA18-5885-FD05-8754-1BE60430BE32}"/>
                </a:ext>
              </a:extLst>
            </p:cNvPr>
            <p:cNvSpPr/>
            <p:nvPr/>
          </p:nvSpPr>
          <p:spPr>
            <a:xfrm>
              <a:off x="630700" y="2032551"/>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781" name="Google Shape;1285;p6">
              <a:extLst>
                <a:ext uri="{FF2B5EF4-FFF2-40B4-BE49-F238E27FC236}">
                  <a16:creationId xmlns:a16="http://schemas.microsoft.com/office/drawing/2014/main" id="{DA9D66C5-DBDC-B9C9-3C99-7852E23FD351}"/>
                </a:ext>
              </a:extLst>
            </p:cNvPr>
            <p:cNvSpPr/>
            <p:nvPr/>
          </p:nvSpPr>
          <p:spPr>
            <a:xfrm>
              <a:off x="630700" y="2193916"/>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782" name="Google Shape;1286;p6">
              <a:extLst>
                <a:ext uri="{FF2B5EF4-FFF2-40B4-BE49-F238E27FC236}">
                  <a16:creationId xmlns:a16="http://schemas.microsoft.com/office/drawing/2014/main" id="{420E8C6B-3915-1038-7DC8-E967E1A10DC0}"/>
                </a:ext>
              </a:extLst>
            </p:cNvPr>
            <p:cNvSpPr/>
            <p:nvPr/>
          </p:nvSpPr>
          <p:spPr>
            <a:xfrm>
              <a:off x="630700" y="2355281"/>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783" name="Google Shape;1287;p6">
              <a:extLst>
                <a:ext uri="{FF2B5EF4-FFF2-40B4-BE49-F238E27FC236}">
                  <a16:creationId xmlns:a16="http://schemas.microsoft.com/office/drawing/2014/main" id="{4386ACE7-0299-07C8-5BCC-C06FC5486A11}"/>
                </a:ext>
              </a:extLst>
            </p:cNvPr>
            <p:cNvSpPr/>
            <p:nvPr/>
          </p:nvSpPr>
          <p:spPr>
            <a:xfrm>
              <a:off x="783100" y="96175"/>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784" name="Google Shape;1288;p6">
              <a:extLst>
                <a:ext uri="{FF2B5EF4-FFF2-40B4-BE49-F238E27FC236}">
                  <a16:creationId xmlns:a16="http://schemas.microsoft.com/office/drawing/2014/main" id="{E738FD65-41ED-6206-AA49-39E4F8447BC8}"/>
                </a:ext>
              </a:extLst>
            </p:cNvPr>
            <p:cNvSpPr/>
            <p:nvPr/>
          </p:nvSpPr>
          <p:spPr>
            <a:xfrm>
              <a:off x="783100" y="257540"/>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785" name="Google Shape;1289;p6">
              <a:extLst>
                <a:ext uri="{FF2B5EF4-FFF2-40B4-BE49-F238E27FC236}">
                  <a16:creationId xmlns:a16="http://schemas.microsoft.com/office/drawing/2014/main" id="{76095184-DE84-724F-CDF0-B6CADB067BF6}"/>
                </a:ext>
              </a:extLst>
            </p:cNvPr>
            <p:cNvSpPr/>
            <p:nvPr/>
          </p:nvSpPr>
          <p:spPr>
            <a:xfrm>
              <a:off x="783100" y="418904"/>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786" name="Google Shape;1290;p6">
              <a:extLst>
                <a:ext uri="{FF2B5EF4-FFF2-40B4-BE49-F238E27FC236}">
                  <a16:creationId xmlns:a16="http://schemas.microsoft.com/office/drawing/2014/main" id="{BF25A92B-A652-8B7B-73AA-905F7203D34D}"/>
                </a:ext>
              </a:extLst>
            </p:cNvPr>
            <p:cNvSpPr/>
            <p:nvPr/>
          </p:nvSpPr>
          <p:spPr>
            <a:xfrm>
              <a:off x="783100" y="580269"/>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787" name="Google Shape;1291;p6">
              <a:extLst>
                <a:ext uri="{FF2B5EF4-FFF2-40B4-BE49-F238E27FC236}">
                  <a16:creationId xmlns:a16="http://schemas.microsoft.com/office/drawing/2014/main" id="{E2677BF4-FF2C-1FAF-6F5D-00CD48D75711}"/>
                </a:ext>
              </a:extLst>
            </p:cNvPr>
            <p:cNvSpPr/>
            <p:nvPr/>
          </p:nvSpPr>
          <p:spPr>
            <a:xfrm>
              <a:off x="783100" y="741634"/>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788" name="Google Shape;1292;p6">
              <a:extLst>
                <a:ext uri="{FF2B5EF4-FFF2-40B4-BE49-F238E27FC236}">
                  <a16:creationId xmlns:a16="http://schemas.microsoft.com/office/drawing/2014/main" id="{B8F1A47E-FB7C-CF36-A982-002CDE3F1F04}"/>
                </a:ext>
              </a:extLst>
            </p:cNvPr>
            <p:cNvSpPr/>
            <p:nvPr/>
          </p:nvSpPr>
          <p:spPr>
            <a:xfrm>
              <a:off x="783100" y="902999"/>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789" name="Google Shape;1293;p6">
              <a:extLst>
                <a:ext uri="{FF2B5EF4-FFF2-40B4-BE49-F238E27FC236}">
                  <a16:creationId xmlns:a16="http://schemas.microsoft.com/office/drawing/2014/main" id="{E9352A8D-CB94-FFC1-2F94-8D00AE520FA7}"/>
                </a:ext>
              </a:extLst>
            </p:cNvPr>
            <p:cNvSpPr/>
            <p:nvPr/>
          </p:nvSpPr>
          <p:spPr>
            <a:xfrm>
              <a:off x="783100" y="1064363"/>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790" name="Google Shape;1294;p6">
              <a:extLst>
                <a:ext uri="{FF2B5EF4-FFF2-40B4-BE49-F238E27FC236}">
                  <a16:creationId xmlns:a16="http://schemas.microsoft.com/office/drawing/2014/main" id="{EED608FC-9A62-AB2B-6C49-B161252FCF15}"/>
                </a:ext>
              </a:extLst>
            </p:cNvPr>
            <p:cNvSpPr/>
            <p:nvPr/>
          </p:nvSpPr>
          <p:spPr>
            <a:xfrm>
              <a:off x="783100" y="1225728"/>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791" name="Google Shape;1295;p6">
              <a:extLst>
                <a:ext uri="{FF2B5EF4-FFF2-40B4-BE49-F238E27FC236}">
                  <a16:creationId xmlns:a16="http://schemas.microsoft.com/office/drawing/2014/main" id="{712CE3FE-7F66-744A-D379-5546C3B5C0CA}"/>
                </a:ext>
              </a:extLst>
            </p:cNvPr>
            <p:cNvSpPr/>
            <p:nvPr/>
          </p:nvSpPr>
          <p:spPr>
            <a:xfrm>
              <a:off x="783100" y="1387093"/>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792" name="Google Shape;1296;p6">
              <a:extLst>
                <a:ext uri="{FF2B5EF4-FFF2-40B4-BE49-F238E27FC236}">
                  <a16:creationId xmlns:a16="http://schemas.microsoft.com/office/drawing/2014/main" id="{0A1805EF-36F7-0A62-F4B1-B021FC837291}"/>
                </a:ext>
              </a:extLst>
            </p:cNvPr>
            <p:cNvSpPr/>
            <p:nvPr/>
          </p:nvSpPr>
          <p:spPr>
            <a:xfrm>
              <a:off x="783100" y="1548457"/>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793" name="Google Shape;1297;p6">
              <a:extLst>
                <a:ext uri="{FF2B5EF4-FFF2-40B4-BE49-F238E27FC236}">
                  <a16:creationId xmlns:a16="http://schemas.microsoft.com/office/drawing/2014/main" id="{3E98A27E-CAB1-6153-957F-ECF2E1CBF981}"/>
                </a:ext>
              </a:extLst>
            </p:cNvPr>
            <p:cNvSpPr/>
            <p:nvPr/>
          </p:nvSpPr>
          <p:spPr>
            <a:xfrm>
              <a:off x="783100" y="1709822"/>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794" name="Google Shape;1298;p6">
              <a:extLst>
                <a:ext uri="{FF2B5EF4-FFF2-40B4-BE49-F238E27FC236}">
                  <a16:creationId xmlns:a16="http://schemas.microsoft.com/office/drawing/2014/main" id="{BD3EE065-A1D3-5BC6-F8FE-518FF6C96DEC}"/>
                </a:ext>
              </a:extLst>
            </p:cNvPr>
            <p:cNvSpPr/>
            <p:nvPr/>
          </p:nvSpPr>
          <p:spPr>
            <a:xfrm>
              <a:off x="783100" y="1871187"/>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795" name="Google Shape;1299;p6">
              <a:extLst>
                <a:ext uri="{FF2B5EF4-FFF2-40B4-BE49-F238E27FC236}">
                  <a16:creationId xmlns:a16="http://schemas.microsoft.com/office/drawing/2014/main" id="{3DBCB596-389C-6A76-BBC3-C85E0F955C19}"/>
                </a:ext>
              </a:extLst>
            </p:cNvPr>
            <p:cNvSpPr/>
            <p:nvPr/>
          </p:nvSpPr>
          <p:spPr>
            <a:xfrm>
              <a:off x="783100" y="2032551"/>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796" name="Google Shape;1300;p6">
              <a:extLst>
                <a:ext uri="{FF2B5EF4-FFF2-40B4-BE49-F238E27FC236}">
                  <a16:creationId xmlns:a16="http://schemas.microsoft.com/office/drawing/2014/main" id="{8DC2543E-6993-F399-9F1D-C77B590AFE2A}"/>
                </a:ext>
              </a:extLst>
            </p:cNvPr>
            <p:cNvSpPr/>
            <p:nvPr/>
          </p:nvSpPr>
          <p:spPr>
            <a:xfrm>
              <a:off x="783100" y="2193916"/>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797" name="Google Shape;1301;p6">
              <a:extLst>
                <a:ext uri="{FF2B5EF4-FFF2-40B4-BE49-F238E27FC236}">
                  <a16:creationId xmlns:a16="http://schemas.microsoft.com/office/drawing/2014/main" id="{03473950-7CCC-5A85-F41F-B9E2308E3A75}"/>
                </a:ext>
              </a:extLst>
            </p:cNvPr>
            <p:cNvSpPr/>
            <p:nvPr/>
          </p:nvSpPr>
          <p:spPr>
            <a:xfrm>
              <a:off x="783100" y="2355281"/>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798" name="Google Shape;1302;p6">
              <a:extLst>
                <a:ext uri="{FF2B5EF4-FFF2-40B4-BE49-F238E27FC236}">
                  <a16:creationId xmlns:a16="http://schemas.microsoft.com/office/drawing/2014/main" id="{C937262D-807E-A93D-1893-330584A5649A}"/>
                </a:ext>
              </a:extLst>
            </p:cNvPr>
            <p:cNvSpPr/>
            <p:nvPr/>
          </p:nvSpPr>
          <p:spPr>
            <a:xfrm>
              <a:off x="935500" y="96175"/>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799" name="Google Shape;1303;p6">
              <a:extLst>
                <a:ext uri="{FF2B5EF4-FFF2-40B4-BE49-F238E27FC236}">
                  <a16:creationId xmlns:a16="http://schemas.microsoft.com/office/drawing/2014/main" id="{68FB4F65-FC28-58B9-B866-6F751FB678DA}"/>
                </a:ext>
              </a:extLst>
            </p:cNvPr>
            <p:cNvSpPr/>
            <p:nvPr/>
          </p:nvSpPr>
          <p:spPr>
            <a:xfrm>
              <a:off x="935500" y="257540"/>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00" name="Google Shape;1304;p6">
              <a:extLst>
                <a:ext uri="{FF2B5EF4-FFF2-40B4-BE49-F238E27FC236}">
                  <a16:creationId xmlns:a16="http://schemas.microsoft.com/office/drawing/2014/main" id="{A215235D-3328-685F-3C3A-130A56175F20}"/>
                </a:ext>
              </a:extLst>
            </p:cNvPr>
            <p:cNvSpPr/>
            <p:nvPr/>
          </p:nvSpPr>
          <p:spPr>
            <a:xfrm>
              <a:off x="935500" y="418904"/>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01" name="Google Shape;1305;p6">
              <a:extLst>
                <a:ext uri="{FF2B5EF4-FFF2-40B4-BE49-F238E27FC236}">
                  <a16:creationId xmlns:a16="http://schemas.microsoft.com/office/drawing/2014/main" id="{94761429-4C67-5B2A-AD21-0D181EB682C3}"/>
                </a:ext>
              </a:extLst>
            </p:cNvPr>
            <p:cNvSpPr/>
            <p:nvPr/>
          </p:nvSpPr>
          <p:spPr>
            <a:xfrm>
              <a:off x="935500" y="580269"/>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02" name="Google Shape;1306;p6">
              <a:extLst>
                <a:ext uri="{FF2B5EF4-FFF2-40B4-BE49-F238E27FC236}">
                  <a16:creationId xmlns:a16="http://schemas.microsoft.com/office/drawing/2014/main" id="{881BC66A-756C-A8C4-23A1-107D02640DC7}"/>
                </a:ext>
              </a:extLst>
            </p:cNvPr>
            <p:cNvSpPr/>
            <p:nvPr/>
          </p:nvSpPr>
          <p:spPr>
            <a:xfrm>
              <a:off x="935500" y="741634"/>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03" name="Google Shape;1307;p6">
              <a:extLst>
                <a:ext uri="{FF2B5EF4-FFF2-40B4-BE49-F238E27FC236}">
                  <a16:creationId xmlns:a16="http://schemas.microsoft.com/office/drawing/2014/main" id="{D461088F-2652-E0B1-BA07-076C5CE5A965}"/>
                </a:ext>
              </a:extLst>
            </p:cNvPr>
            <p:cNvSpPr/>
            <p:nvPr/>
          </p:nvSpPr>
          <p:spPr>
            <a:xfrm>
              <a:off x="935500" y="902999"/>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04" name="Google Shape;1308;p6">
              <a:extLst>
                <a:ext uri="{FF2B5EF4-FFF2-40B4-BE49-F238E27FC236}">
                  <a16:creationId xmlns:a16="http://schemas.microsoft.com/office/drawing/2014/main" id="{840E5FC4-04DD-6D39-A7D3-8DDFBF59B97A}"/>
                </a:ext>
              </a:extLst>
            </p:cNvPr>
            <p:cNvSpPr/>
            <p:nvPr/>
          </p:nvSpPr>
          <p:spPr>
            <a:xfrm>
              <a:off x="935500" y="1064363"/>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05" name="Google Shape;1309;p6">
              <a:extLst>
                <a:ext uri="{FF2B5EF4-FFF2-40B4-BE49-F238E27FC236}">
                  <a16:creationId xmlns:a16="http://schemas.microsoft.com/office/drawing/2014/main" id="{74D40C1D-0258-BAA0-9322-6482E1D52E60}"/>
                </a:ext>
              </a:extLst>
            </p:cNvPr>
            <p:cNvSpPr/>
            <p:nvPr/>
          </p:nvSpPr>
          <p:spPr>
            <a:xfrm>
              <a:off x="935500" y="1225728"/>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06" name="Google Shape;1310;p6">
              <a:extLst>
                <a:ext uri="{FF2B5EF4-FFF2-40B4-BE49-F238E27FC236}">
                  <a16:creationId xmlns:a16="http://schemas.microsoft.com/office/drawing/2014/main" id="{049B482F-A5E0-4007-093D-DD9FCA208C02}"/>
                </a:ext>
              </a:extLst>
            </p:cNvPr>
            <p:cNvSpPr/>
            <p:nvPr/>
          </p:nvSpPr>
          <p:spPr>
            <a:xfrm>
              <a:off x="935500" y="1387093"/>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07" name="Google Shape;1311;p6">
              <a:extLst>
                <a:ext uri="{FF2B5EF4-FFF2-40B4-BE49-F238E27FC236}">
                  <a16:creationId xmlns:a16="http://schemas.microsoft.com/office/drawing/2014/main" id="{3E3434E9-DBA8-87C8-58F4-B141B6395349}"/>
                </a:ext>
              </a:extLst>
            </p:cNvPr>
            <p:cNvSpPr/>
            <p:nvPr/>
          </p:nvSpPr>
          <p:spPr>
            <a:xfrm>
              <a:off x="935500" y="1548457"/>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08" name="Google Shape;1312;p6">
              <a:extLst>
                <a:ext uri="{FF2B5EF4-FFF2-40B4-BE49-F238E27FC236}">
                  <a16:creationId xmlns:a16="http://schemas.microsoft.com/office/drawing/2014/main" id="{FBE62CE6-0C79-DFFC-C1B3-6A97725BC5FF}"/>
                </a:ext>
              </a:extLst>
            </p:cNvPr>
            <p:cNvSpPr/>
            <p:nvPr/>
          </p:nvSpPr>
          <p:spPr>
            <a:xfrm>
              <a:off x="935500" y="1709822"/>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09" name="Google Shape;1313;p6">
              <a:extLst>
                <a:ext uri="{FF2B5EF4-FFF2-40B4-BE49-F238E27FC236}">
                  <a16:creationId xmlns:a16="http://schemas.microsoft.com/office/drawing/2014/main" id="{B872161B-FE01-33ED-8569-DFD0A9C337BD}"/>
                </a:ext>
              </a:extLst>
            </p:cNvPr>
            <p:cNvSpPr/>
            <p:nvPr/>
          </p:nvSpPr>
          <p:spPr>
            <a:xfrm>
              <a:off x="935500" y="1871187"/>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10" name="Google Shape;1314;p6">
              <a:extLst>
                <a:ext uri="{FF2B5EF4-FFF2-40B4-BE49-F238E27FC236}">
                  <a16:creationId xmlns:a16="http://schemas.microsoft.com/office/drawing/2014/main" id="{C27FF11D-4D80-4918-3918-85C86DBCDDA6}"/>
                </a:ext>
              </a:extLst>
            </p:cNvPr>
            <p:cNvSpPr/>
            <p:nvPr/>
          </p:nvSpPr>
          <p:spPr>
            <a:xfrm>
              <a:off x="935500" y="2032551"/>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11" name="Google Shape;1315;p6">
              <a:extLst>
                <a:ext uri="{FF2B5EF4-FFF2-40B4-BE49-F238E27FC236}">
                  <a16:creationId xmlns:a16="http://schemas.microsoft.com/office/drawing/2014/main" id="{BF2F4C7F-6FE8-ED89-1887-A68AD71DBBAF}"/>
                </a:ext>
              </a:extLst>
            </p:cNvPr>
            <p:cNvSpPr/>
            <p:nvPr/>
          </p:nvSpPr>
          <p:spPr>
            <a:xfrm>
              <a:off x="935500" y="2193916"/>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12" name="Google Shape;1316;p6">
              <a:extLst>
                <a:ext uri="{FF2B5EF4-FFF2-40B4-BE49-F238E27FC236}">
                  <a16:creationId xmlns:a16="http://schemas.microsoft.com/office/drawing/2014/main" id="{86B4C875-277E-BFC8-B1CB-FAA3E660877F}"/>
                </a:ext>
              </a:extLst>
            </p:cNvPr>
            <p:cNvSpPr/>
            <p:nvPr/>
          </p:nvSpPr>
          <p:spPr>
            <a:xfrm>
              <a:off x="935500" y="2355281"/>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13" name="Google Shape;1317;p6">
              <a:extLst>
                <a:ext uri="{FF2B5EF4-FFF2-40B4-BE49-F238E27FC236}">
                  <a16:creationId xmlns:a16="http://schemas.microsoft.com/office/drawing/2014/main" id="{756F64C2-D998-778C-AE8A-444E39910C4A}"/>
                </a:ext>
              </a:extLst>
            </p:cNvPr>
            <p:cNvSpPr/>
            <p:nvPr/>
          </p:nvSpPr>
          <p:spPr>
            <a:xfrm>
              <a:off x="1087900" y="96175"/>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14" name="Google Shape;1318;p6">
              <a:extLst>
                <a:ext uri="{FF2B5EF4-FFF2-40B4-BE49-F238E27FC236}">
                  <a16:creationId xmlns:a16="http://schemas.microsoft.com/office/drawing/2014/main" id="{2DCA1810-B843-B3C6-FEB3-DF9348B4364B}"/>
                </a:ext>
              </a:extLst>
            </p:cNvPr>
            <p:cNvSpPr/>
            <p:nvPr/>
          </p:nvSpPr>
          <p:spPr>
            <a:xfrm>
              <a:off x="1087900" y="257540"/>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15" name="Google Shape;1319;p6">
              <a:extLst>
                <a:ext uri="{FF2B5EF4-FFF2-40B4-BE49-F238E27FC236}">
                  <a16:creationId xmlns:a16="http://schemas.microsoft.com/office/drawing/2014/main" id="{1B7B2765-D03D-ADBB-0F1A-428C0D9B947D}"/>
                </a:ext>
              </a:extLst>
            </p:cNvPr>
            <p:cNvSpPr/>
            <p:nvPr/>
          </p:nvSpPr>
          <p:spPr>
            <a:xfrm>
              <a:off x="1087900" y="418904"/>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16" name="Google Shape;1320;p6">
              <a:extLst>
                <a:ext uri="{FF2B5EF4-FFF2-40B4-BE49-F238E27FC236}">
                  <a16:creationId xmlns:a16="http://schemas.microsoft.com/office/drawing/2014/main" id="{AB93953E-9548-8F4C-8A91-EA832213729F}"/>
                </a:ext>
              </a:extLst>
            </p:cNvPr>
            <p:cNvSpPr/>
            <p:nvPr/>
          </p:nvSpPr>
          <p:spPr>
            <a:xfrm>
              <a:off x="1087900" y="580269"/>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17" name="Google Shape;1321;p6">
              <a:extLst>
                <a:ext uri="{FF2B5EF4-FFF2-40B4-BE49-F238E27FC236}">
                  <a16:creationId xmlns:a16="http://schemas.microsoft.com/office/drawing/2014/main" id="{7B232DD5-E3AE-10B3-5ECF-F23B9C004462}"/>
                </a:ext>
              </a:extLst>
            </p:cNvPr>
            <p:cNvSpPr/>
            <p:nvPr/>
          </p:nvSpPr>
          <p:spPr>
            <a:xfrm>
              <a:off x="1087900" y="741634"/>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18" name="Google Shape;1322;p6">
              <a:extLst>
                <a:ext uri="{FF2B5EF4-FFF2-40B4-BE49-F238E27FC236}">
                  <a16:creationId xmlns:a16="http://schemas.microsoft.com/office/drawing/2014/main" id="{013FFFF5-9426-994A-FED4-52B1CE112873}"/>
                </a:ext>
              </a:extLst>
            </p:cNvPr>
            <p:cNvSpPr/>
            <p:nvPr/>
          </p:nvSpPr>
          <p:spPr>
            <a:xfrm>
              <a:off x="1087900" y="902999"/>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19" name="Google Shape;1323;p6">
              <a:extLst>
                <a:ext uri="{FF2B5EF4-FFF2-40B4-BE49-F238E27FC236}">
                  <a16:creationId xmlns:a16="http://schemas.microsoft.com/office/drawing/2014/main" id="{C5C0D8E7-4F7C-17B5-79AC-CA08A5D2652B}"/>
                </a:ext>
              </a:extLst>
            </p:cNvPr>
            <p:cNvSpPr/>
            <p:nvPr/>
          </p:nvSpPr>
          <p:spPr>
            <a:xfrm>
              <a:off x="1087900" y="1064363"/>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20" name="Google Shape;1324;p6">
              <a:extLst>
                <a:ext uri="{FF2B5EF4-FFF2-40B4-BE49-F238E27FC236}">
                  <a16:creationId xmlns:a16="http://schemas.microsoft.com/office/drawing/2014/main" id="{BD77C793-A5EC-2533-48B6-734874B381C0}"/>
                </a:ext>
              </a:extLst>
            </p:cNvPr>
            <p:cNvSpPr/>
            <p:nvPr/>
          </p:nvSpPr>
          <p:spPr>
            <a:xfrm>
              <a:off x="1087900" y="1225728"/>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21" name="Google Shape;1325;p6">
              <a:extLst>
                <a:ext uri="{FF2B5EF4-FFF2-40B4-BE49-F238E27FC236}">
                  <a16:creationId xmlns:a16="http://schemas.microsoft.com/office/drawing/2014/main" id="{133521BD-E1D5-FA2D-3DB4-70E8FD97BA24}"/>
                </a:ext>
              </a:extLst>
            </p:cNvPr>
            <p:cNvSpPr/>
            <p:nvPr/>
          </p:nvSpPr>
          <p:spPr>
            <a:xfrm>
              <a:off x="1087900" y="1387093"/>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22" name="Google Shape;1326;p6">
              <a:extLst>
                <a:ext uri="{FF2B5EF4-FFF2-40B4-BE49-F238E27FC236}">
                  <a16:creationId xmlns:a16="http://schemas.microsoft.com/office/drawing/2014/main" id="{59679014-577F-1CB9-0D90-2D0467BAF2B8}"/>
                </a:ext>
              </a:extLst>
            </p:cNvPr>
            <p:cNvSpPr/>
            <p:nvPr/>
          </p:nvSpPr>
          <p:spPr>
            <a:xfrm>
              <a:off x="1087900" y="1548457"/>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23" name="Google Shape;1327;p6">
              <a:extLst>
                <a:ext uri="{FF2B5EF4-FFF2-40B4-BE49-F238E27FC236}">
                  <a16:creationId xmlns:a16="http://schemas.microsoft.com/office/drawing/2014/main" id="{481888E2-2951-6517-3EF8-4B2D9EBA4D27}"/>
                </a:ext>
              </a:extLst>
            </p:cNvPr>
            <p:cNvSpPr/>
            <p:nvPr/>
          </p:nvSpPr>
          <p:spPr>
            <a:xfrm>
              <a:off x="1087900" y="1709822"/>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24" name="Google Shape;1328;p6">
              <a:extLst>
                <a:ext uri="{FF2B5EF4-FFF2-40B4-BE49-F238E27FC236}">
                  <a16:creationId xmlns:a16="http://schemas.microsoft.com/office/drawing/2014/main" id="{906AD18E-02FD-F3F1-C76E-47E478340BC9}"/>
                </a:ext>
              </a:extLst>
            </p:cNvPr>
            <p:cNvSpPr/>
            <p:nvPr/>
          </p:nvSpPr>
          <p:spPr>
            <a:xfrm>
              <a:off x="1087900" y="1871187"/>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25" name="Google Shape;1329;p6">
              <a:extLst>
                <a:ext uri="{FF2B5EF4-FFF2-40B4-BE49-F238E27FC236}">
                  <a16:creationId xmlns:a16="http://schemas.microsoft.com/office/drawing/2014/main" id="{7D7EB1CA-8189-A06A-7078-5C3C5F0A8C1E}"/>
                </a:ext>
              </a:extLst>
            </p:cNvPr>
            <p:cNvSpPr/>
            <p:nvPr/>
          </p:nvSpPr>
          <p:spPr>
            <a:xfrm>
              <a:off x="1087900" y="2032551"/>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26" name="Google Shape;1330;p6">
              <a:extLst>
                <a:ext uri="{FF2B5EF4-FFF2-40B4-BE49-F238E27FC236}">
                  <a16:creationId xmlns:a16="http://schemas.microsoft.com/office/drawing/2014/main" id="{712B4B18-CF89-326F-5445-4541C4DBB66C}"/>
                </a:ext>
              </a:extLst>
            </p:cNvPr>
            <p:cNvSpPr/>
            <p:nvPr/>
          </p:nvSpPr>
          <p:spPr>
            <a:xfrm>
              <a:off x="1087900" y="2193916"/>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27" name="Google Shape;1331;p6">
              <a:extLst>
                <a:ext uri="{FF2B5EF4-FFF2-40B4-BE49-F238E27FC236}">
                  <a16:creationId xmlns:a16="http://schemas.microsoft.com/office/drawing/2014/main" id="{D501C2FD-2A85-A1BC-F41B-3EB3F2DA4D6E}"/>
                </a:ext>
              </a:extLst>
            </p:cNvPr>
            <p:cNvSpPr/>
            <p:nvPr/>
          </p:nvSpPr>
          <p:spPr>
            <a:xfrm>
              <a:off x="1087900" y="2355281"/>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28" name="Google Shape;1332;p6">
              <a:extLst>
                <a:ext uri="{FF2B5EF4-FFF2-40B4-BE49-F238E27FC236}">
                  <a16:creationId xmlns:a16="http://schemas.microsoft.com/office/drawing/2014/main" id="{22E79F61-706B-26C5-A0F3-72D1C08DF802}"/>
                </a:ext>
              </a:extLst>
            </p:cNvPr>
            <p:cNvSpPr/>
            <p:nvPr/>
          </p:nvSpPr>
          <p:spPr>
            <a:xfrm>
              <a:off x="1240300" y="96175"/>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29" name="Google Shape;1333;p6">
              <a:extLst>
                <a:ext uri="{FF2B5EF4-FFF2-40B4-BE49-F238E27FC236}">
                  <a16:creationId xmlns:a16="http://schemas.microsoft.com/office/drawing/2014/main" id="{7A61769F-F8B3-68C9-86CD-4C84D413C807}"/>
                </a:ext>
              </a:extLst>
            </p:cNvPr>
            <p:cNvSpPr/>
            <p:nvPr/>
          </p:nvSpPr>
          <p:spPr>
            <a:xfrm>
              <a:off x="1240300" y="257540"/>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30" name="Google Shape;1334;p6">
              <a:extLst>
                <a:ext uri="{FF2B5EF4-FFF2-40B4-BE49-F238E27FC236}">
                  <a16:creationId xmlns:a16="http://schemas.microsoft.com/office/drawing/2014/main" id="{DB9DFDCE-A228-4031-CBD0-EDD2427AD040}"/>
                </a:ext>
              </a:extLst>
            </p:cNvPr>
            <p:cNvSpPr/>
            <p:nvPr/>
          </p:nvSpPr>
          <p:spPr>
            <a:xfrm>
              <a:off x="1240300" y="418904"/>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31" name="Google Shape;1335;p6">
              <a:extLst>
                <a:ext uri="{FF2B5EF4-FFF2-40B4-BE49-F238E27FC236}">
                  <a16:creationId xmlns:a16="http://schemas.microsoft.com/office/drawing/2014/main" id="{F7F46694-232A-9A75-7CA5-A14961D64641}"/>
                </a:ext>
              </a:extLst>
            </p:cNvPr>
            <p:cNvSpPr/>
            <p:nvPr/>
          </p:nvSpPr>
          <p:spPr>
            <a:xfrm>
              <a:off x="1240300" y="580269"/>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32" name="Google Shape;1336;p6">
              <a:extLst>
                <a:ext uri="{FF2B5EF4-FFF2-40B4-BE49-F238E27FC236}">
                  <a16:creationId xmlns:a16="http://schemas.microsoft.com/office/drawing/2014/main" id="{0CE0E5D0-5668-F2D5-228F-D0D3FB46B622}"/>
                </a:ext>
              </a:extLst>
            </p:cNvPr>
            <p:cNvSpPr/>
            <p:nvPr/>
          </p:nvSpPr>
          <p:spPr>
            <a:xfrm>
              <a:off x="1240300" y="741634"/>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33" name="Google Shape;1337;p6">
              <a:extLst>
                <a:ext uri="{FF2B5EF4-FFF2-40B4-BE49-F238E27FC236}">
                  <a16:creationId xmlns:a16="http://schemas.microsoft.com/office/drawing/2014/main" id="{BE182F5C-A5F3-87C3-AC27-C12BD74F4B2E}"/>
                </a:ext>
              </a:extLst>
            </p:cNvPr>
            <p:cNvSpPr/>
            <p:nvPr/>
          </p:nvSpPr>
          <p:spPr>
            <a:xfrm>
              <a:off x="1240300" y="902999"/>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34" name="Google Shape;1338;p6">
              <a:extLst>
                <a:ext uri="{FF2B5EF4-FFF2-40B4-BE49-F238E27FC236}">
                  <a16:creationId xmlns:a16="http://schemas.microsoft.com/office/drawing/2014/main" id="{DD10C2FE-1867-E2C4-6FF0-AAA59C60294A}"/>
                </a:ext>
              </a:extLst>
            </p:cNvPr>
            <p:cNvSpPr/>
            <p:nvPr/>
          </p:nvSpPr>
          <p:spPr>
            <a:xfrm>
              <a:off x="1240300" y="1064363"/>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35" name="Google Shape;1339;p6">
              <a:extLst>
                <a:ext uri="{FF2B5EF4-FFF2-40B4-BE49-F238E27FC236}">
                  <a16:creationId xmlns:a16="http://schemas.microsoft.com/office/drawing/2014/main" id="{024227C2-10D8-1E61-456F-9A3AB96125E7}"/>
                </a:ext>
              </a:extLst>
            </p:cNvPr>
            <p:cNvSpPr/>
            <p:nvPr/>
          </p:nvSpPr>
          <p:spPr>
            <a:xfrm>
              <a:off x="1240300" y="1225728"/>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36" name="Google Shape;1340;p6">
              <a:extLst>
                <a:ext uri="{FF2B5EF4-FFF2-40B4-BE49-F238E27FC236}">
                  <a16:creationId xmlns:a16="http://schemas.microsoft.com/office/drawing/2014/main" id="{35CCBBB7-6B39-77B1-4074-2986552FD6BA}"/>
                </a:ext>
              </a:extLst>
            </p:cNvPr>
            <p:cNvSpPr/>
            <p:nvPr/>
          </p:nvSpPr>
          <p:spPr>
            <a:xfrm>
              <a:off x="1240300" y="1387093"/>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37" name="Google Shape;1341;p6">
              <a:extLst>
                <a:ext uri="{FF2B5EF4-FFF2-40B4-BE49-F238E27FC236}">
                  <a16:creationId xmlns:a16="http://schemas.microsoft.com/office/drawing/2014/main" id="{0730082E-528E-F281-47EA-5F6FCA2CF7BF}"/>
                </a:ext>
              </a:extLst>
            </p:cNvPr>
            <p:cNvSpPr/>
            <p:nvPr/>
          </p:nvSpPr>
          <p:spPr>
            <a:xfrm>
              <a:off x="1240300" y="1548457"/>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38" name="Google Shape;1342;p6">
              <a:extLst>
                <a:ext uri="{FF2B5EF4-FFF2-40B4-BE49-F238E27FC236}">
                  <a16:creationId xmlns:a16="http://schemas.microsoft.com/office/drawing/2014/main" id="{5AA5FE0F-EB34-9F6D-2BFC-F4F8410197B9}"/>
                </a:ext>
              </a:extLst>
            </p:cNvPr>
            <p:cNvSpPr/>
            <p:nvPr/>
          </p:nvSpPr>
          <p:spPr>
            <a:xfrm>
              <a:off x="1240300" y="1709822"/>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39" name="Google Shape;1343;p6">
              <a:extLst>
                <a:ext uri="{FF2B5EF4-FFF2-40B4-BE49-F238E27FC236}">
                  <a16:creationId xmlns:a16="http://schemas.microsoft.com/office/drawing/2014/main" id="{CDF23F58-38E0-8BAE-83AC-A7FEFE9A263D}"/>
                </a:ext>
              </a:extLst>
            </p:cNvPr>
            <p:cNvSpPr/>
            <p:nvPr/>
          </p:nvSpPr>
          <p:spPr>
            <a:xfrm>
              <a:off x="1240300" y="1871187"/>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40" name="Google Shape;1344;p6">
              <a:extLst>
                <a:ext uri="{FF2B5EF4-FFF2-40B4-BE49-F238E27FC236}">
                  <a16:creationId xmlns:a16="http://schemas.microsoft.com/office/drawing/2014/main" id="{11EE0D20-9165-7753-AD51-81B892D9AEE6}"/>
                </a:ext>
              </a:extLst>
            </p:cNvPr>
            <p:cNvSpPr/>
            <p:nvPr/>
          </p:nvSpPr>
          <p:spPr>
            <a:xfrm>
              <a:off x="1240300" y="2032551"/>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41" name="Google Shape;1345;p6">
              <a:extLst>
                <a:ext uri="{FF2B5EF4-FFF2-40B4-BE49-F238E27FC236}">
                  <a16:creationId xmlns:a16="http://schemas.microsoft.com/office/drawing/2014/main" id="{F83600DA-DAD6-A7E3-927B-8585EA8AF3CA}"/>
                </a:ext>
              </a:extLst>
            </p:cNvPr>
            <p:cNvSpPr/>
            <p:nvPr/>
          </p:nvSpPr>
          <p:spPr>
            <a:xfrm>
              <a:off x="1240300" y="2193916"/>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42" name="Google Shape;1346;p6">
              <a:extLst>
                <a:ext uri="{FF2B5EF4-FFF2-40B4-BE49-F238E27FC236}">
                  <a16:creationId xmlns:a16="http://schemas.microsoft.com/office/drawing/2014/main" id="{1F77228E-9B15-D43F-6CD3-0173E29FFFEE}"/>
                </a:ext>
              </a:extLst>
            </p:cNvPr>
            <p:cNvSpPr/>
            <p:nvPr/>
          </p:nvSpPr>
          <p:spPr>
            <a:xfrm>
              <a:off x="1240300" y="2355281"/>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43" name="Google Shape;1347;p6">
              <a:extLst>
                <a:ext uri="{FF2B5EF4-FFF2-40B4-BE49-F238E27FC236}">
                  <a16:creationId xmlns:a16="http://schemas.microsoft.com/office/drawing/2014/main" id="{E19F5F34-77E6-A166-4BC3-B7B0DB7F55E7}"/>
                </a:ext>
              </a:extLst>
            </p:cNvPr>
            <p:cNvSpPr/>
            <p:nvPr/>
          </p:nvSpPr>
          <p:spPr>
            <a:xfrm>
              <a:off x="1392700" y="96175"/>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44" name="Google Shape;1348;p6">
              <a:extLst>
                <a:ext uri="{FF2B5EF4-FFF2-40B4-BE49-F238E27FC236}">
                  <a16:creationId xmlns:a16="http://schemas.microsoft.com/office/drawing/2014/main" id="{6B2DD305-C583-AC05-07B9-D0A758BE4838}"/>
                </a:ext>
              </a:extLst>
            </p:cNvPr>
            <p:cNvSpPr/>
            <p:nvPr/>
          </p:nvSpPr>
          <p:spPr>
            <a:xfrm>
              <a:off x="1392700" y="257540"/>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45" name="Google Shape;1349;p6">
              <a:extLst>
                <a:ext uri="{FF2B5EF4-FFF2-40B4-BE49-F238E27FC236}">
                  <a16:creationId xmlns:a16="http://schemas.microsoft.com/office/drawing/2014/main" id="{7123BBE3-EDF2-CA60-2A88-4867F85E603A}"/>
                </a:ext>
              </a:extLst>
            </p:cNvPr>
            <p:cNvSpPr/>
            <p:nvPr/>
          </p:nvSpPr>
          <p:spPr>
            <a:xfrm>
              <a:off x="1392700" y="418904"/>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46" name="Google Shape;1350;p6">
              <a:extLst>
                <a:ext uri="{FF2B5EF4-FFF2-40B4-BE49-F238E27FC236}">
                  <a16:creationId xmlns:a16="http://schemas.microsoft.com/office/drawing/2014/main" id="{1F1B2E2B-378D-CD3D-C4EC-6A41208B1C7E}"/>
                </a:ext>
              </a:extLst>
            </p:cNvPr>
            <p:cNvSpPr/>
            <p:nvPr/>
          </p:nvSpPr>
          <p:spPr>
            <a:xfrm>
              <a:off x="1392700" y="580269"/>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47" name="Google Shape;1351;p6">
              <a:extLst>
                <a:ext uri="{FF2B5EF4-FFF2-40B4-BE49-F238E27FC236}">
                  <a16:creationId xmlns:a16="http://schemas.microsoft.com/office/drawing/2014/main" id="{9F4B5B34-8A87-C731-7C2B-D7FA4FB11867}"/>
                </a:ext>
              </a:extLst>
            </p:cNvPr>
            <p:cNvSpPr/>
            <p:nvPr/>
          </p:nvSpPr>
          <p:spPr>
            <a:xfrm>
              <a:off x="1392700" y="741634"/>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48" name="Google Shape;1352;p6">
              <a:extLst>
                <a:ext uri="{FF2B5EF4-FFF2-40B4-BE49-F238E27FC236}">
                  <a16:creationId xmlns:a16="http://schemas.microsoft.com/office/drawing/2014/main" id="{1C63E338-9762-B3F9-FB98-09131A3B9E2A}"/>
                </a:ext>
              </a:extLst>
            </p:cNvPr>
            <p:cNvSpPr/>
            <p:nvPr/>
          </p:nvSpPr>
          <p:spPr>
            <a:xfrm>
              <a:off x="1392700" y="902999"/>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49" name="Google Shape;1353;p6">
              <a:extLst>
                <a:ext uri="{FF2B5EF4-FFF2-40B4-BE49-F238E27FC236}">
                  <a16:creationId xmlns:a16="http://schemas.microsoft.com/office/drawing/2014/main" id="{B9FC297B-B0D4-E4A9-2D70-45593ED9CC68}"/>
                </a:ext>
              </a:extLst>
            </p:cNvPr>
            <p:cNvSpPr/>
            <p:nvPr/>
          </p:nvSpPr>
          <p:spPr>
            <a:xfrm>
              <a:off x="1392700" y="1064363"/>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50" name="Google Shape;1354;p6">
              <a:extLst>
                <a:ext uri="{FF2B5EF4-FFF2-40B4-BE49-F238E27FC236}">
                  <a16:creationId xmlns:a16="http://schemas.microsoft.com/office/drawing/2014/main" id="{1FDE3C79-A3F1-9263-D18E-78B50F48901A}"/>
                </a:ext>
              </a:extLst>
            </p:cNvPr>
            <p:cNvSpPr/>
            <p:nvPr/>
          </p:nvSpPr>
          <p:spPr>
            <a:xfrm>
              <a:off x="1392700" y="1225728"/>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51" name="Google Shape;1355;p6">
              <a:extLst>
                <a:ext uri="{FF2B5EF4-FFF2-40B4-BE49-F238E27FC236}">
                  <a16:creationId xmlns:a16="http://schemas.microsoft.com/office/drawing/2014/main" id="{1B0BB209-113A-6ABB-70C1-35BCFC182386}"/>
                </a:ext>
              </a:extLst>
            </p:cNvPr>
            <p:cNvSpPr/>
            <p:nvPr/>
          </p:nvSpPr>
          <p:spPr>
            <a:xfrm>
              <a:off x="1392700" y="1387093"/>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52" name="Google Shape;1356;p6">
              <a:extLst>
                <a:ext uri="{FF2B5EF4-FFF2-40B4-BE49-F238E27FC236}">
                  <a16:creationId xmlns:a16="http://schemas.microsoft.com/office/drawing/2014/main" id="{CA58F55B-E1C9-BBAF-CD17-A09BC46F09DC}"/>
                </a:ext>
              </a:extLst>
            </p:cNvPr>
            <p:cNvSpPr/>
            <p:nvPr/>
          </p:nvSpPr>
          <p:spPr>
            <a:xfrm>
              <a:off x="1392700" y="1548457"/>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53" name="Google Shape;1357;p6">
              <a:extLst>
                <a:ext uri="{FF2B5EF4-FFF2-40B4-BE49-F238E27FC236}">
                  <a16:creationId xmlns:a16="http://schemas.microsoft.com/office/drawing/2014/main" id="{C152F1D9-5A52-1397-BC5F-C08A75BEAB3C}"/>
                </a:ext>
              </a:extLst>
            </p:cNvPr>
            <p:cNvSpPr/>
            <p:nvPr/>
          </p:nvSpPr>
          <p:spPr>
            <a:xfrm>
              <a:off x="1392700" y="1709822"/>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54" name="Google Shape;1358;p6">
              <a:extLst>
                <a:ext uri="{FF2B5EF4-FFF2-40B4-BE49-F238E27FC236}">
                  <a16:creationId xmlns:a16="http://schemas.microsoft.com/office/drawing/2014/main" id="{40C45F6E-5780-4880-89E3-A299F7E46822}"/>
                </a:ext>
              </a:extLst>
            </p:cNvPr>
            <p:cNvSpPr/>
            <p:nvPr/>
          </p:nvSpPr>
          <p:spPr>
            <a:xfrm>
              <a:off x="1392700" y="1871187"/>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55" name="Google Shape;1359;p6">
              <a:extLst>
                <a:ext uri="{FF2B5EF4-FFF2-40B4-BE49-F238E27FC236}">
                  <a16:creationId xmlns:a16="http://schemas.microsoft.com/office/drawing/2014/main" id="{ABE65FA4-7A09-8E9C-61BE-3C53FE4701AF}"/>
                </a:ext>
              </a:extLst>
            </p:cNvPr>
            <p:cNvSpPr/>
            <p:nvPr/>
          </p:nvSpPr>
          <p:spPr>
            <a:xfrm>
              <a:off x="1392700" y="2032551"/>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56" name="Google Shape;1360;p6">
              <a:extLst>
                <a:ext uri="{FF2B5EF4-FFF2-40B4-BE49-F238E27FC236}">
                  <a16:creationId xmlns:a16="http://schemas.microsoft.com/office/drawing/2014/main" id="{7D2F01D5-A603-CEC1-EDD5-A8894C5BB865}"/>
                </a:ext>
              </a:extLst>
            </p:cNvPr>
            <p:cNvSpPr/>
            <p:nvPr/>
          </p:nvSpPr>
          <p:spPr>
            <a:xfrm>
              <a:off x="1392700" y="2193916"/>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57" name="Google Shape;1361;p6">
              <a:extLst>
                <a:ext uri="{FF2B5EF4-FFF2-40B4-BE49-F238E27FC236}">
                  <a16:creationId xmlns:a16="http://schemas.microsoft.com/office/drawing/2014/main" id="{019E790D-C3C5-8F3C-4498-27E81548347D}"/>
                </a:ext>
              </a:extLst>
            </p:cNvPr>
            <p:cNvSpPr/>
            <p:nvPr/>
          </p:nvSpPr>
          <p:spPr>
            <a:xfrm>
              <a:off x="1392700" y="2355281"/>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58" name="Google Shape;1362;p6">
              <a:extLst>
                <a:ext uri="{FF2B5EF4-FFF2-40B4-BE49-F238E27FC236}">
                  <a16:creationId xmlns:a16="http://schemas.microsoft.com/office/drawing/2014/main" id="{0BE5DE17-886B-3F07-F1C3-B7056342E04B}"/>
                </a:ext>
              </a:extLst>
            </p:cNvPr>
            <p:cNvSpPr/>
            <p:nvPr/>
          </p:nvSpPr>
          <p:spPr>
            <a:xfrm>
              <a:off x="1545100" y="96175"/>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59" name="Google Shape;1363;p6">
              <a:extLst>
                <a:ext uri="{FF2B5EF4-FFF2-40B4-BE49-F238E27FC236}">
                  <a16:creationId xmlns:a16="http://schemas.microsoft.com/office/drawing/2014/main" id="{0D321CDD-6F9E-D081-D78D-D859092A1DD6}"/>
                </a:ext>
              </a:extLst>
            </p:cNvPr>
            <p:cNvSpPr/>
            <p:nvPr/>
          </p:nvSpPr>
          <p:spPr>
            <a:xfrm>
              <a:off x="1545100" y="257540"/>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60" name="Google Shape;1364;p6">
              <a:extLst>
                <a:ext uri="{FF2B5EF4-FFF2-40B4-BE49-F238E27FC236}">
                  <a16:creationId xmlns:a16="http://schemas.microsoft.com/office/drawing/2014/main" id="{4CFA0B3D-586A-90DB-C82D-CBEAB3C78CFB}"/>
                </a:ext>
              </a:extLst>
            </p:cNvPr>
            <p:cNvSpPr/>
            <p:nvPr/>
          </p:nvSpPr>
          <p:spPr>
            <a:xfrm>
              <a:off x="1545100" y="418904"/>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61" name="Google Shape;1365;p6">
              <a:extLst>
                <a:ext uri="{FF2B5EF4-FFF2-40B4-BE49-F238E27FC236}">
                  <a16:creationId xmlns:a16="http://schemas.microsoft.com/office/drawing/2014/main" id="{C77EA4AB-99CF-FC4C-65C1-9DA7A7201E9B}"/>
                </a:ext>
              </a:extLst>
            </p:cNvPr>
            <p:cNvSpPr/>
            <p:nvPr/>
          </p:nvSpPr>
          <p:spPr>
            <a:xfrm>
              <a:off x="1545100" y="580269"/>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62" name="Google Shape;1366;p6">
              <a:extLst>
                <a:ext uri="{FF2B5EF4-FFF2-40B4-BE49-F238E27FC236}">
                  <a16:creationId xmlns:a16="http://schemas.microsoft.com/office/drawing/2014/main" id="{22DBBFF4-0BBD-602B-0095-39EBE4F02A63}"/>
                </a:ext>
              </a:extLst>
            </p:cNvPr>
            <p:cNvSpPr/>
            <p:nvPr/>
          </p:nvSpPr>
          <p:spPr>
            <a:xfrm>
              <a:off x="1545100" y="741634"/>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63" name="Google Shape;1367;p6">
              <a:extLst>
                <a:ext uri="{FF2B5EF4-FFF2-40B4-BE49-F238E27FC236}">
                  <a16:creationId xmlns:a16="http://schemas.microsoft.com/office/drawing/2014/main" id="{8C472FD8-76CC-99A4-E358-55F13ACD759F}"/>
                </a:ext>
              </a:extLst>
            </p:cNvPr>
            <p:cNvSpPr/>
            <p:nvPr/>
          </p:nvSpPr>
          <p:spPr>
            <a:xfrm>
              <a:off x="1545100" y="902999"/>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64" name="Google Shape;1368;p6">
              <a:extLst>
                <a:ext uri="{FF2B5EF4-FFF2-40B4-BE49-F238E27FC236}">
                  <a16:creationId xmlns:a16="http://schemas.microsoft.com/office/drawing/2014/main" id="{673939A2-E69E-0166-78CD-381013DD7A41}"/>
                </a:ext>
              </a:extLst>
            </p:cNvPr>
            <p:cNvSpPr/>
            <p:nvPr/>
          </p:nvSpPr>
          <p:spPr>
            <a:xfrm>
              <a:off x="1545100" y="1064363"/>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65" name="Google Shape;1369;p6">
              <a:extLst>
                <a:ext uri="{FF2B5EF4-FFF2-40B4-BE49-F238E27FC236}">
                  <a16:creationId xmlns:a16="http://schemas.microsoft.com/office/drawing/2014/main" id="{DD2E0BA3-8927-F74A-2A33-CDFCD67EEB3B}"/>
                </a:ext>
              </a:extLst>
            </p:cNvPr>
            <p:cNvSpPr/>
            <p:nvPr/>
          </p:nvSpPr>
          <p:spPr>
            <a:xfrm>
              <a:off x="1545100" y="1225728"/>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66" name="Google Shape;1370;p6">
              <a:extLst>
                <a:ext uri="{FF2B5EF4-FFF2-40B4-BE49-F238E27FC236}">
                  <a16:creationId xmlns:a16="http://schemas.microsoft.com/office/drawing/2014/main" id="{B921F104-D7EE-80FB-C80E-E2BB1A8A72A9}"/>
                </a:ext>
              </a:extLst>
            </p:cNvPr>
            <p:cNvSpPr/>
            <p:nvPr/>
          </p:nvSpPr>
          <p:spPr>
            <a:xfrm>
              <a:off x="1545100" y="1387093"/>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67" name="Google Shape;1371;p6">
              <a:extLst>
                <a:ext uri="{FF2B5EF4-FFF2-40B4-BE49-F238E27FC236}">
                  <a16:creationId xmlns:a16="http://schemas.microsoft.com/office/drawing/2014/main" id="{A9BB14F1-F452-6ADF-8792-57D35B9B9A12}"/>
                </a:ext>
              </a:extLst>
            </p:cNvPr>
            <p:cNvSpPr/>
            <p:nvPr/>
          </p:nvSpPr>
          <p:spPr>
            <a:xfrm>
              <a:off x="1545100" y="1548457"/>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68" name="Google Shape;1372;p6">
              <a:extLst>
                <a:ext uri="{FF2B5EF4-FFF2-40B4-BE49-F238E27FC236}">
                  <a16:creationId xmlns:a16="http://schemas.microsoft.com/office/drawing/2014/main" id="{7DE4E688-0428-CB75-7C14-327D6D046D93}"/>
                </a:ext>
              </a:extLst>
            </p:cNvPr>
            <p:cNvSpPr/>
            <p:nvPr/>
          </p:nvSpPr>
          <p:spPr>
            <a:xfrm>
              <a:off x="1545100" y="1709822"/>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69" name="Google Shape;1373;p6">
              <a:extLst>
                <a:ext uri="{FF2B5EF4-FFF2-40B4-BE49-F238E27FC236}">
                  <a16:creationId xmlns:a16="http://schemas.microsoft.com/office/drawing/2014/main" id="{955C7E11-0988-C844-EEA0-9D5D231F4606}"/>
                </a:ext>
              </a:extLst>
            </p:cNvPr>
            <p:cNvSpPr/>
            <p:nvPr/>
          </p:nvSpPr>
          <p:spPr>
            <a:xfrm>
              <a:off x="1545100" y="1871187"/>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70" name="Google Shape;1374;p6">
              <a:extLst>
                <a:ext uri="{FF2B5EF4-FFF2-40B4-BE49-F238E27FC236}">
                  <a16:creationId xmlns:a16="http://schemas.microsoft.com/office/drawing/2014/main" id="{197D2E52-A75D-CAD5-E4FB-13B60ED71CDC}"/>
                </a:ext>
              </a:extLst>
            </p:cNvPr>
            <p:cNvSpPr/>
            <p:nvPr/>
          </p:nvSpPr>
          <p:spPr>
            <a:xfrm>
              <a:off x="1545100" y="2032551"/>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71" name="Google Shape;1375;p6">
              <a:extLst>
                <a:ext uri="{FF2B5EF4-FFF2-40B4-BE49-F238E27FC236}">
                  <a16:creationId xmlns:a16="http://schemas.microsoft.com/office/drawing/2014/main" id="{0A0D0FE7-A3FE-1577-435E-48C9B39967C2}"/>
                </a:ext>
              </a:extLst>
            </p:cNvPr>
            <p:cNvSpPr/>
            <p:nvPr/>
          </p:nvSpPr>
          <p:spPr>
            <a:xfrm>
              <a:off x="1545100" y="2193916"/>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72" name="Google Shape;1376;p6">
              <a:extLst>
                <a:ext uri="{FF2B5EF4-FFF2-40B4-BE49-F238E27FC236}">
                  <a16:creationId xmlns:a16="http://schemas.microsoft.com/office/drawing/2014/main" id="{EA81C872-C607-8FDC-54CC-7CF5D74CE158}"/>
                </a:ext>
              </a:extLst>
            </p:cNvPr>
            <p:cNvSpPr/>
            <p:nvPr/>
          </p:nvSpPr>
          <p:spPr>
            <a:xfrm>
              <a:off x="1545100" y="2355281"/>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73" name="Google Shape;1377;p6">
              <a:extLst>
                <a:ext uri="{FF2B5EF4-FFF2-40B4-BE49-F238E27FC236}">
                  <a16:creationId xmlns:a16="http://schemas.microsoft.com/office/drawing/2014/main" id="{75BB7401-EA4D-7D41-7EBE-7E1D4F6974D0}"/>
                </a:ext>
              </a:extLst>
            </p:cNvPr>
            <p:cNvSpPr/>
            <p:nvPr/>
          </p:nvSpPr>
          <p:spPr>
            <a:xfrm>
              <a:off x="1697500" y="96175"/>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74" name="Google Shape;1378;p6">
              <a:extLst>
                <a:ext uri="{FF2B5EF4-FFF2-40B4-BE49-F238E27FC236}">
                  <a16:creationId xmlns:a16="http://schemas.microsoft.com/office/drawing/2014/main" id="{C1A87A8C-57DA-89D6-FCC1-3F62E93720A4}"/>
                </a:ext>
              </a:extLst>
            </p:cNvPr>
            <p:cNvSpPr/>
            <p:nvPr/>
          </p:nvSpPr>
          <p:spPr>
            <a:xfrm>
              <a:off x="1697500" y="257540"/>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75" name="Google Shape;1379;p6">
              <a:extLst>
                <a:ext uri="{FF2B5EF4-FFF2-40B4-BE49-F238E27FC236}">
                  <a16:creationId xmlns:a16="http://schemas.microsoft.com/office/drawing/2014/main" id="{9D80D443-051F-E68A-23AC-E203C361A851}"/>
                </a:ext>
              </a:extLst>
            </p:cNvPr>
            <p:cNvSpPr/>
            <p:nvPr/>
          </p:nvSpPr>
          <p:spPr>
            <a:xfrm>
              <a:off x="1697500" y="418904"/>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76" name="Google Shape;1380;p6">
              <a:extLst>
                <a:ext uri="{FF2B5EF4-FFF2-40B4-BE49-F238E27FC236}">
                  <a16:creationId xmlns:a16="http://schemas.microsoft.com/office/drawing/2014/main" id="{669B8BBF-36D9-8696-FE7E-35E4F09ABE66}"/>
                </a:ext>
              </a:extLst>
            </p:cNvPr>
            <p:cNvSpPr/>
            <p:nvPr/>
          </p:nvSpPr>
          <p:spPr>
            <a:xfrm>
              <a:off x="1697500" y="580269"/>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77" name="Google Shape;1381;p6">
              <a:extLst>
                <a:ext uri="{FF2B5EF4-FFF2-40B4-BE49-F238E27FC236}">
                  <a16:creationId xmlns:a16="http://schemas.microsoft.com/office/drawing/2014/main" id="{CD96B9F2-880B-B896-0619-DC666A039962}"/>
                </a:ext>
              </a:extLst>
            </p:cNvPr>
            <p:cNvSpPr/>
            <p:nvPr/>
          </p:nvSpPr>
          <p:spPr>
            <a:xfrm>
              <a:off x="1697500" y="741634"/>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78" name="Google Shape;1382;p6">
              <a:extLst>
                <a:ext uri="{FF2B5EF4-FFF2-40B4-BE49-F238E27FC236}">
                  <a16:creationId xmlns:a16="http://schemas.microsoft.com/office/drawing/2014/main" id="{CA7CB008-78D8-AF1A-EA14-3DAA01BCE93A}"/>
                </a:ext>
              </a:extLst>
            </p:cNvPr>
            <p:cNvSpPr/>
            <p:nvPr/>
          </p:nvSpPr>
          <p:spPr>
            <a:xfrm>
              <a:off x="1697500" y="902999"/>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79" name="Google Shape;1383;p6">
              <a:extLst>
                <a:ext uri="{FF2B5EF4-FFF2-40B4-BE49-F238E27FC236}">
                  <a16:creationId xmlns:a16="http://schemas.microsoft.com/office/drawing/2014/main" id="{03886340-7D14-3860-7AB5-BD19ED6C7611}"/>
                </a:ext>
              </a:extLst>
            </p:cNvPr>
            <p:cNvSpPr/>
            <p:nvPr/>
          </p:nvSpPr>
          <p:spPr>
            <a:xfrm>
              <a:off x="1697500" y="1064363"/>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80" name="Google Shape;1384;p6">
              <a:extLst>
                <a:ext uri="{FF2B5EF4-FFF2-40B4-BE49-F238E27FC236}">
                  <a16:creationId xmlns:a16="http://schemas.microsoft.com/office/drawing/2014/main" id="{D2AA975A-C282-AF42-14AE-6878A757E8A2}"/>
                </a:ext>
              </a:extLst>
            </p:cNvPr>
            <p:cNvSpPr/>
            <p:nvPr/>
          </p:nvSpPr>
          <p:spPr>
            <a:xfrm>
              <a:off x="1697500" y="1225728"/>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81" name="Google Shape;1385;p6">
              <a:extLst>
                <a:ext uri="{FF2B5EF4-FFF2-40B4-BE49-F238E27FC236}">
                  <a16:creationId xmlns:a16="http://schemas.microsoft.com/office/drawing/2014/main" id="{23EBE0FF-2090-E08D-6288-2B1B3D67F4C1}"/>
                </a:ext>
              </a:extLst>
            </p:cNvPr>
            <p:cNvSpPr/>
            <p:nvPr/>
          </p:nvSpPr>
          <p:spPr>
            <a:xfrm>
              <a:off x="1697500" y="1387093"/>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82" name="Google Shape;1386;p6">
              <a:extLst>
                <a:ext uri="{FF2B5EF4-FFF2-40B4-BE49-F238E27FC236}">
                  <a16:creationId xmlns:a16="http://schemas.microsoft.com/office/drawing/2014/main" id="{6E32B911-2757-EE49-E073-1622F7BF5E9D}"/>
                </a:ext>
              </a:extLst>
            </p:cNvPr>
            <p:cNvSpPr/>
            <p:nvPr/>
          </p:nvSpPr>
          <p:spPr>
            <a:xfrm>
              <a:off x="1697500" y="1548457"/>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83" name="Google Shape;1387;p6">
              <a:extLst>
                <a:ext uri="{FF2B5EF4-FFF2-40B4-BE49-F238E27FC236}">
                  <a16:creationId xmlns:a16="http://schemas.microsoft.com/office/drawing/2014/main" id="{3D93D22F-95D6-A594-62CD-F7974E054140}"/>
                </a:ext>
              </a:extLst>
            </p:cNvPr>
            <p:cNvSpPr/>
            <p:nvPr/>
          </p:nvSpPr>
          <p:spPr>
            <a:xfrm>
              <a:off x="1697500" y="1709822"/>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84" name="Google Shape;1388;p6">
              <a:extLst>
                <a:ext uri="{FF2B5EF4-FFF2-40B4-BE49-F238E27FC236}">
                  <a16:creationId xmlns:a16="http://schemas.microsoft.com/office/drawing/2014/main" id="{E9AC4BB2-7EF5-A286-012D-EAF34A15D6AE}"/>
                </a:ext>
              </a:extLst>
            </p:cNvPr>
            <p:cNvSpPr/>
            <p:nvPr/>
          </p:nvSpPr>
          <p:spPr>
            <a:xfrm>
              <a:off x="1697500" y="1871187"/>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85" name="Google Shape;1389;p6">
              <a:extLst>
                <a:ext uri="{FF2B5EF4-FFF2-40B4-BE49-F238E27FC236}">
                  <a16:creationId xmlns:a16="http://schemas.microsoft.com/office/drawing/2014/main" id="{E2CD19BB-45D8-128F-6660-BFFA5034033D}"/>
                </a:ext>
              </a:extLst>
            </p:cNvPr>
            <p:cNvSpPr/>
            <p:nvPr/>
          </p:nvSpPr>
          <p:spPr>
            <a:xfrm>
              <a:off x="1697500" y="2032551"/>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86" name="Google Shape;1390;p6">
              <a:extLst>
                <a:ext uri="{FF2B5EF4-FFF2-40B4-BE49-F238E27FC236}">
                  <a16:creationId xmlns:a16="http://schemas.microsoft.com/office/drawing/2014/main" id="{DFA70600-2EF0-036B-E071-3473ED427825}"/>
                </a:ext>
              </a:extLst>
            </p:cNvPr>
            <p:cNvSpPr/>
            <p:nvPr/>
          </p:nvSpPr>
          <p:spPr>
            <a:xfrm>
              <a:off x="1697500" y="2193916"/>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87" name="Google Shape;1391;p6">
              <a:extLst>
                <a:ext uri="{FF2B5EF4-FFF2-40B4-BE49-F238E27FC236}">
                  <a16:creationId xmlns:a16="http://schemas.microsoft.com/office/drawing/2014/main" id="{71DBF53E-57FB-9C74-92AA-0EA4ED9E2A8C}"/>
                </a:ext>
              </a:extLst>
            </p:cNvPr>
            <p:cNvSpPr/>
            <p:nvPr/>
          </p:nvSpPr>
          <p:spPr>
            <a:xfrm>
              <a:off x="1697500" y="2355281"/>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88" name="Google Shape;1392;p6">
              <a:extLst>
                <a:ext uri="{FF2B5EF4-FFF2-40B4-BE49-F238E27FC236}">
                  <a16:creationId xmlns:a16="http://schemas.microsoft.com/office/drawing/2014/main" id="{456D24D9-6D69-7E25-CF79-2F137A83E05D}"/>
                </a:ext>
              </a:extLst>
            </p:cNvPr>
            <p:cNvSpPr/>
            <p:nvPr/>
          </p:nvSpPr>
          <p:spPr>
            <a:xfrm>
              <a:off x="1849900" y="96175"/>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89" name="Google Shape;1393;p6">
              <a:extLst>
                <a:ext uri="{FF2B5EF4-FFF2-40B4-BE49-F238E27FC236}">
                  <a16:creationId xmlns:a16="http://schemas.microsoft.com/office/drawing/2014/main" id="{C744FEFA-7679-3680-32EF-7CAF5E5D4249}"/>
                </a:ext>
              </a:extLst>
            </p:cNvPr>
            <p:cNvSpPr/>
            <p:nvPr/>
          </p:nvSpPr>
          <p:spPr>
            <a:xfrm>
              <a:off x="1849900" y="257540"/>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90" name="Google Shape;1394;p6">
              <a:extLst>
                <a:ext uri="{FF2B5EF4-FFF2-40B4-BE49-F238E27FC236}">
                  <a16:creationId xmlns:a16="http://schemas.microsoft.com/office/drawing/2014/main" id="{B53E6B11-642E-31DC-96DE-384A6BA24A2C}"/>
                </a:ext>
              </a:extLst>
            </p:cNvPr>
            <p:cNvSpPr/>
            <p:nvPr/>
          </p:nvSpPr>
          <p:spPr>
            <a:xfrm>
              <a:off x="1849900" y="418904"/>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91" name="Google Shape;1395;p6">
              <a:extLst>
                <a:ext uri="{FF2B5EF4-FFF2-40B4-BE49-F238E27FC236}">
                  <a16:creationId xmlns:a16="http://schemas.microsoft.com/office/drawing/2014/main" id="{6406F5D7-B862-DD04-3F2B-C33C5702288E}"/>
                </a:ext>
              </a:extLst>
            </p:cNvPr>
            <p:cNvSpPr/>
            <p:nvPr/>
          </p:nvSpPr>
          <p:spPr>
            <a:xfrm>
              <a:off x="1849900" y="580269"/>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92" name="Google Shape;1396;p6">
              <a:extLst>
                <a:ext uri="{FF2B5EF4-FFF2-40B4-BE49-F238E27FC236}">
                  <a16:creationId xmlns:a16="http://schemas.microsoft.com/office/drawing/2014/main" id="{28B2DD4E-664E-229A-99F9-5469C019082C}"/>
                </a:ext>
              </a:extLst>
            </p:cNvPr>
            <p:cNvSpPr/>
            <p:nvPr/>
          </p:nvSpPr>
          <p:spPr>
            <a:xfrm>
              <a:off x="1849900" y="741634"/>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93" name="Google Shape;1397;p6">
              <a:extLst>
                <a:ext uri="{FF2B5EF4-FFF2-40B4-BE49-F238E27FC236}">
                  <a16:creationId xmlns:a16="http://schemas.microsoft.com/office/drawing/2014/main" id="{4822AB62-9C58-DB9F-B2C4-063CAD8E6C58}"/>
                </a:ext>
              </a:extLst>
            </p:cNvPr>
            <p:cNvSpPr/>
            <p:nvPr/>
          </p:nvSpPr>
          <p:spPr>
            <a:xfrm>
              <a:off x="1849900" y="902999"/>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94" name="Google Shape;1398;p6">
              <a:extLst>
                <a:ext uri="{FF2B5EF4-FFF2-40B4-BE49-F238E27FC236}">
                  <a16:creationId xmlns:a16="http://schemas.microsoft.com/office/drawing/2014/main" id="{A9D26F21-A0B5-8574-1DE0-9351EEAAADA7}"/>
                </a:ext>
              </a:extLst>
            </p:cNvPr>
            <p:cNvSpPr/>
            <p:nvPr/>
          </p:nvSpPr>
          <p:spPr>
            <a:xfrm>
              <a:off x="1849900" y="1064363"/>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95" name="Google Shape;1399;p6">
              <a:extLst>
                <a:ext uri="{FF2B5EF4-FFF2-40B4-BE49-F238E27FC236}">
                  <a16:creationId xmlns:a16="http://schemas.microsoft.com/office/drawing/2014/main" id="{3C358606-8F19-4F2A-AB0F-0CE6DEBF628B}"/>
                </a:ext>
              </a:extLst>
            </p:cNvPr>
            <p:cNvSpPr/>
            <p:nvPr/>
          </p:nvSpPr>
          <p:spPr>
            <a:xfrm>
              <a:off x="1849900" y="1225728"/>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96" name="Google Shape;1400;p6">
              <a:extLst>
                <a:ext uri="{FF2B5EF4-FFF2-40B4-BE49-F238E27FC236}">
                  <a16:creationId xmlns:a16="http://schemas.microsoft.com/office/drawing/2014/main" id="{FC789BFB-2809-593D-70A6-D8B3E0A5B806}"/>
                </a:ext>
              </a:extLst>
            </p:cNvPr>
            <p:cNvSpPr/>
            <p:nvPr/>
          </p:nvSpPr>
          <p:spPr>
            <a:xfrm>
              <a:off x="1849900" y="1387093"/>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97" name="Google Shape;1401;p6">
              <a:extLst>
                <a:ext uri="{FF2B5EF4-FFF2-40B4-BE49-F238E27FC236}">
                  <a16:creationId xmlns:a16="http://schemas.microsoft.com/office/drawing/2014/main" id="{8CC12300-D696-18FB-2F6F-DDBDB19067FD}"/>
                </a:ext>
              </a:extLst>
            </p:cNvPr>
            <p:cNvSpPr/>
            <p:nvPr/>
          </p:nvSpPr>
          <p:spPr>
            <a:xfrm>
              <a:off x="1849900" y="1548457"/>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98" name="Google Shape;1402;p6">
              <a:extLst>
                <a:ext uri="{FF2B5EF4-FFF2-40B4-BE49-F238E27FC236}">
                  <a16:creationId xmlns:a16="http://schemas.microsoft.com/office/drawing/2014/main" id="{C57C33CF-5754-86E6-7E37-89D18E7338DE}"/>
                </a:ext>
              </a:extLst>
            </p:cNvPr>
            <p:cNvSpPr/>
            <p:nvPr/>
          </p:nvSpPr>
          <p:spPr>
            <a:xfrm>
              <a:off x="1849900" y="1709822"/>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99" name="Google Shape;1403;p6">
              <a:extLst>
                <a:ext uri="{FF2B5EF4-FFF2-40B4-BE49-F238E27FC236}">
                  <a16:creationId xmlns:a16="http://schemas.microsoft.com/office/drawing/2014/main" id="{86CCA371-13B0-11ED-394C-C84E95FA002A}"/>
                </a:ext>
              </a:extLst>
            </p:cNvPr>
            <p:cNvSpPr/>
            <p:nvPr/>
          </p:nvSpPr>
          <p:spPr>
            <a:xfrm>
              <a:off x="1849900" y="1871187"/>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00" name="Google Shape;1404;p6">
              <a:extLst>
                <a:ext uri="{FF2B5EF4-FFF2-40B4-BE49-F238E27FC236}">
                  <a16:creationId xmlns:a16="http://schemas.microsoft.com/office/drawing/2014/main" id="{DC117922-E255-9881-4D1C-7FCED6FD2BF8}"/>
                </a:ext>
              </a:extLst>
            </p:cNvPr>
            <p:cNvSpPr/>
            <p:nvPr/>
          </p:nvSpPr>
          <p:spPr>
            <a:xfrm>
              <a:off x="1849900" y="2032551"/>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01" name="Google Shape;1405;p6">
              <a:extLst>
                <a:ext uri="{FF2B5EF4-FFF2-40B4-BE49-F238E27FC236}">
                  <a16:creationId xmlns:a16="http://schemas.microsoft.com/office/drawing/2014/main" id="{DE046699-0112-5F3C-4AA5-856A08F402BD}"/>
                </a:ext>
              </a:extLst>
            </p:cNvPr>
            <p:cNvSpPr/>
            <p:nvPr/>
          </p:nvSpPr>
          <p:spPr>
            <a:xfrm>
              <a:off x="1849900" y="2193916"/>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02" name="Google Shape;1406;p6">
              <a:extLst>
                <a:ext uri="{FF2B5EF4-FFF2-40B4-BE49-F238E27FC236}">
                  <a16:creationId xmlns:a16="http://schemas.microsoft.com/office/drawing/2014/main" id="{018825FD-215D-F7F2-4CFA-D47157DEFAB8}"/>
                </a:ext>
              </a:extLst>
            </p:cNvPr>
            <p:cNvSpPr/>
            <p:nvPr/>
          </p:nvSpPr>
          <p:spPr>
            <a:xfrm>
              <a:off x="1849900" y="2355281"/>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03" name="Google Shape;1407;p6">
              <a:extLst>
                <a:ext uri="{FF2B5EF4-FFF2-40B4-BE49-F238E27FC236}">
                  <a16:creationId xmlns:a16="http://schemas.microsoft.com/office/drawing/2014/main" id="{8934DFC4-2C39-A9F6-25ED-595B17A4BDD1}"/>
                </a:ext>
              </a:extLst>
            </p:cNvPr>
            <p:cNvSpPr/>
            <p:nvPr/>
          </p:nvSpPr>
          <p:spPr>
            <a:xfrm>
              <a:off x="2002300" y="96175"/>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04" name="Google Shape;1408;p6">
              <a:extLst>
                <a:ext uri="{FF2B5EF4-FFF2-40B4-BE49-F238E27FC236}">
                  <a16:creationId xmlns:a16="http://schemas.microsoft.com/office/drawing/2014/main" id="{F9856A94-4D02-D8BD-0BA3-566D92E10015}"/>
                </a:ext>
              </a:extLst>
            </p:cNvPr>
            <p:cNvSpPr/>
            <p:nvPr/>
          </p:nvSpPr>
          <p:spPr>
            <a:xfrm>
              <a:off x="2002300" y="257540"/>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05" name="Google Shape;1409;p6">
              <a:extLst>
                <a:ext uri="{FF2B5EF4-FFF2-40B4-BE49-F238E27FC236}">
                  <a16:creationId xmlns:a16="http://schemas.microsoft.com/office/drawing/2014/main" id="{5410BA45-EA41-2B95-24CD-239D1BB0B3E9}"/>
                </a:ext>
              </a:extLst>
            </p:cNvPr>
            <p:cNvSpPr/>
            <p:nvPr/>
          </p:nvSpPr>
          <p:spPr>
            <a:xfrm>
              <a:off x="2002300" y="418904"/>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06" name="Google Shape;1410;p6">
              <a:extLst>
                <a:ext uri="{FF2B5EF4-FFF2-40B4-BE49-F238E27FC236}">
                  <a16:creationId xmlns:a16="http://schemas.microsoft.com/office/drawing/2014/main" id="{0089EFC3-4B04-3575-D206-575F0ABBFFB2}"/>
                </a:ext>
              </a:extLst>
            </p:cNvPr>
            <p:cNvSpPr/>
            <p:nvPr/>
          </p:nvSpPr>
          <p:spPr>
            <a:xfrm>
              <a:off x="2002300" y="580269"/>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07" name="Google Shape;1411;p6">
              <a:extLst>
                <a:ext uri="{FF2B5EF4-FFF2-40B4-BE49-F238E27FC236}">
                  <a16:creationId xmlns:a16="http://schemas.microsoft.com/office/drawing/2014/main" id="{FA58BF3A-9F7D-293C-5DBA-B877EEC87929}"/>
                </a:ext>
              </a:extLst>
            </p:cNvPr>
            <p:cNvSpPr/>
            <p:nvPr/>
          </p:nvSpPr>
          <p:spPr>
            <a:xfrm>
              <a:off x="2002300" y="741634"/>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08" name="Google Shape;1412;p6">
              <a:extLst>
                <a:ext uri="{FF2B5EF4-FFF2-40B4-BE49-F238E27FC236}">
                  <a16:creationId xmlns:a16="http://schemas.microsoft.com/office/drawing/2014/main" id="{801F1416-C3AD-F572-5948-65430092C765}"/>
                </a:ext>
              </a:extLst>
            </p:cNvPr>
            <p:cNvSpPr/>
            <p:nvPr/>
          </p:nvSpPr>
          <p:spPr>
            <a:xfrm>
              <a:off x="2002300" y="902999"/>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09" name="Google Shape;1413;p6">
              <a:extLst>
                <a:ext uri="{FF2B5EF4-FFF2-40B4-BE49-F238E27FC236}">
                  <a16:creationId xmlns:a16="http://schemas.microsoft.com/office/drawing/2014/main" id="{AB70ED2D-822A-E43F-D53A-A2694F7EDA73}"/>
                </a:ext>
              </a:extLst>
            </p:cNvPr>
            <p:cNvSpPr/>
            <p:nvPr/>
          </p:nvSpPr>
          <p:spPr>
            <a:xfrm>
              <a:off x="2002300" y="1064363"/>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10" name="Google Shape;1414;p6">
              <a:extLst>
                <a:ext uri="{FF2B5EF4-FFF2-40B4-BE49-F238E27FC236}">
                  <a16:creationId xmlns:a16="http://schemas.microsoft.com/office/drawing/2014/main" id="{410C3ECF-2351-90B6-144E-5704DC3516E2}"/>
                </a:ext>
              </a:extLst>
            </p:cNvPr>
            <p:cNvSpPr/>
            <p:nvPr/>
          </p:nvSpPr>
          <p:spPr>
            <a:xfrm>
              <a:off x="2002300" y="1225728"/>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11" name="Google Shape;1415;p6">
              <a:extLst>
                <a:ext uri="{FF2B5EF4-FFF2-40B4-BE49-F238E27FC236}">
                  <a16:creationId xmlns:a16="http://schemas.microsoft.com/office/drawing/2014/main" id="{CB5C213D-5315-64EC-1486-D6A1A1A46DA3}"/>
                </a:ext>
              </a:extLst>
            </p:cNvPr>
            <p:cNvSpPr/>
            <p:nvPr/>
          </p:nvSpPr>
          <p:spPr>
            <a:xfrm>
              <a:off x="2002300" y="1387093"/>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12" name="Google Shape;1416;p6">
              <a:extLst>
                <a:ext uri="{FF2B5EF4-FFF2-40B4-BE49-F238E27FC236}">
                  <a16:creationId xmlns:a16="http://schemas.microsoft.com/office/drawing/2014/main" id="{473A4D19-7E1F-07D2-58C1-BAA40FCFE9E0}"/>
                </a:ext>
              </a:extLst>
            </p:cNvPr>
            <p:cNvSpPr/>
            <p:nvPr/>
          </p:nvSpPr>
          <p:spPr>
            <a:xfrm>
              <a:off x="2002300" y="1548457"/>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13" name="Google Shape;1417;p6">
              <a:extLst>
                <a:ext uri="{FF2B5EF4-FFF2-40B4-BE49-F238E27FC236}">
                  <a16:creationId xmlns:a16="http://schemas.microsoft.com/office/drawing/2014/main" id="{6F00A9E6-BA46-8A25-2960-2F08042E95EB}"/>
                </a:ext>
              </a:extLst>
            </p:cNvPr>
            <p:cNvSpPr/>
            <p:nvPr/>
          </p:nvSpPr>
          <p:spPr>
            <a:xfrm>
              <a:off x="2002300" y="1709822"/>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14" name="Google Shape;1418;p6">
              <a:extLst>
                <a:ext uri="{FF2B5EF4-FFF2-40B4-BE49-F238E27FC236}">
                  <a16:creationId xmlns:a16="http://schemas.microsoft.com/office/drawing/2014/main" id="{25510030-AB67-B22D-955C-65489CFF6DBC}"/>
                </a:ext>
              </a:extLst>
            </p:cNvPr>
            <p:cNvSpPr/>
            <p:nvPr/>
          </p:nvSpPr>
          <p:spPr>
            <a:xfrm>
              <a:off x="2002300" y="1871187"/>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15" name="Google Shape;1419;p6">
              <a:extLst>
                <a:ext uri="{FF2B5EF4-FFF2-40B4-BE49-F238E27FC236}">
                  <a16:creationId xmlns:a16="http://schemas.microsoft.com/office/drawing/2014/main" id="{4711B2C1-01D2-707A-28BD-8F42B017894F}"/>
                </a:ext>
              </a:extLst>
            </p:cNvPr>
            <p:cNvSpPr/>
            <p:nvPr/>
          </p:nvSpPr>
          <p:spPr>
            <a:xfrm>
              <a:off x="2002300" y="2032551"/>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16" name="Google Shape;1420;p6">
              <a:extLst>
                <a:ext uri="{FF2B5EF4-FFF2-40B4-BE49-F238E27FC236}">
                  <a16:creationId xmlns:a16="http://schemas.microsoft.com/office/drawing/2014/main" id="{3733E19C-8C8A-65C4-993B-E178F224B431}"/>
                </a:ext>
              </a:extLst>
            </p:cNvPr>
            <p:cNvSpPr/>
            <p:nvPr/>
          </p:nvSpPr>
          <p:spPr>
            <a:xfrm>
              <a:off x="2002300" y="2193916"/>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17" name="Google Shape;1421;p6">
              <a:extLst>
                <a:ext uri="{FF2B5EF4-FFF2-40B4-BE49-F238E27FC236}">
                  <a16:creationId xmlns:a16="http://schemas.microsoft.com/office/drawing/2014/main" id="{7BE3F3B7-3232-9B26-F963-18F7C85FC2B4}"/>
                </a:ext>
              </a:extLst>
            </p:cNvPr>
            <p:cNvSpPr/>
            <p:nvPr/>
          </p:nvSpPr>
          <p:spPr>
            <a:xfrm>
              <a:off x="2002300" y="2355281"/>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18" name="Google Shape;1422;p6">
              <a:extLst>
                <a:ext uri="{FF2B5EF4-FFF2-40B4-BE49-F238E27FC236}">
                  <a16:creationId xmlns:a16="http://schemas.microsoft.com/office/drawing/2014/main" id="{A4038718-6135-55F2-2139-1BFF9213B8F2}"/>
                </a:ext>
              </a:extLst>
            </p:cNvPr>
            <p:cNvSpPr/>
            <p:nvPr/>
          </p:nvSpPr>
          <p:spPr>
            <a:xfrm>
              <a:off x="2154700" y="96175"/>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19" name="Google Shape;1423;p6">
              <a:extLst>
                <a:ext uri="{FF2B5EF4-FFF2-40B4-BE49-F238E27FC236}">
                  <a16:creationId xmlns:a16="http://schemas.microsoft.com/office/drawing/2014/main" id="{CF7C2B51-5E9F-A226-8B0B-A93A717AFEED}"/>
                </a:ext>
              </a:extLst>
            </p:cNvPr>
            <p:cNvSpPr/>
            <p:nvPr/>
          </p:nvSpPr>
          <p:spPr>
            <a:xfrm>
              <a:off x="2154700" y="257540"/>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20" name="Google Shape;1424;p6">
              <a:extLst>
                <a:ext uri="{FF2B5EF4-FFF2-40B4-BE49-F238E27FC236}">
                  <a16:creationId xmlns:a16="http://schemas.microsoft.com/office/drawing/2014/main" id="{C41958EA-AA56-E77C-5A9E-3C231532D1AF}"/>
                </a:ext>
              </a:extLst>
            </p:cNvPr>
            <p:cNvSpPr/>
            <p:nvPr/>
          </p:nvSpPr>
          <p:spPr>
            <a:xfrm>
              <a:off x="2154700" y="418904"/>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21" name="Google Shape;1425;p6">
              <a:extLst>
                <a:ext uri="{FF2B5EF4-FFF2-40B4-BE49-F238E27FC236}">
                  <a16:creationId xmlns:a16="http://schemas.microsoft.com/office/drawing/2014/main" id="{F9A9D863-01D7-7208-EFAD-DC13EB3305DE}"/>
                </a:ext>
              </a:extLst>
            </p:cNvPr>
            <p:cNvSpPr/>
            <p:nvPr/>
          </p:nvSpPr>
          <p:spPr>
            <a:xfrm>
              <a:off x="2154700" y="580269"/>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22" name="Google Shape;1426;p6">
              <a:extLst>
                <a:ext uri="{FF2B5EF4-FFF2-40B4-BE49-F238E27FC236}">
                  <a16:creationId xmlns:a16="http://schemas.microsoft.com/office/drawing/2014/main" id="{98FD6E7A-E898-6189-33CC-7D4D941382F5}"/>
                </a:ext>
              </a:extLst>
            </p:cNvPr>
            <p:cNvSpPr/>
            <p:nvPr/>
          </p:nvSpPr>
          <p:spPr>
            <a:xfrm>
              <a:off x="2154700" y="741634"/>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23" name="Google Shape;1427;p6">
              <a:extLst>
                <a:ext uri="{FF2B5EF4-FFF2-40B4-BE49-F238E27FC236}">
                  <a16:creationId xmlns:a16="http://schemas.microsoft.com/office/drawing/2014/main" id="{1F150981-FACC-7B4B-C765-227F510D1DC4}"/>
                </a:ext>
              </a:extLst>
            </p:cNvPr>
            <p:cNvSpPr/>
            <p:nvPr/>
          </p:nvSpPr>
          <p:spPr>
            <a:xfrm>
              <a:off x="2154700" y="902999"/>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24" name="Google Shape;1428;p6">
              <a:extLst>
                <a:ext uri="{FF2B5EF4-FFF2-40B4-BE49-F238E27FC236}">
                  <a16:creationId xmlns:a16="http://schemas.microsoft.com/office/drawing/2014/main" id="{52B6D1AA-B036-503F-97B5-CBCE97920B10}"/>
                </a:ext>
              </a:extLst>
            </p:cNvPr>
            <p:cNvSpPr/>
            <p:nvPr/>
          </p:nvSpPr>
          <p:spPr>
            <a:xfrm>
              <a:off x="2154700" y="1064363"/>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25" name="Google Shape;1429;p6">
              <a:extLst>
                <a:ext uri="{FF2B5EF4-FFF2-40B4-BE49-F238E27FC236}">
                  <a16:creationId xmlns:a16="http://schemas.microsoft.com/office/drawing/2014/main" id="{679B3045-2D64-9995-D54C-BDD45C548506}"/>
                </a:ext>
              </a:extLst>
            </p:cNvPr>
            <p:cNvSpPr/>
            <p:nvPr/>
          </p:nvSpPr>
          <p:spPr>
            <a:xfrm>
              <a:off x="2154700" y="1225728"/>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26" name="Google Shape;1430;p6">
              <a:extLst>
                <a:ext uri="{FF2B5EF4-FFF2-40B4-BE49-F238E27FC236}">
                  <a16:creationId xmlns:a16="http://schemas.microsoft.com/office/drawing/2014/main" id="{9805B9F4-CB73-F7B0-2B5A-0AB1A0A9BEFD}"/>
                </a:ext>
              </a:extLst>
            </p:cNvPr>
            <p:cNvSpPr/>
            <p:nvPr/>
          </p:nvSpPr>
          <p:spPr>
            <a:xfrm>
              <a:off x="2154700" y="1387093"/>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27" name="Google Shape;1431;p6">
              <a:extLst>
                <a:ext uri="{FF2B5EF4-FFF2-40B4-BE49-F238E27FC236}">
                  <a16:creationId xmlns:a16="http://schemas.microsoft.com/office/drawing/2014/main" id="{FA8964A5-DF13-F194-39DD-DF60EA20ED64}"/>
                </a:ext>
              </a:extLst>
            </p:cNvPr>
            <p:cNvSpPr/>
            <p:nvPr/>
          </p:nvSpPr>
          <p:spPr>
            <a:xfrm>
              <a:off x="2154700" y="1548457"/>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28" name="Google Shape;1432;p6">
              <a:extLst>
                <a:ext uri="{FF2B5EF4-FFF2-40B4-BE49-F238E27FC236}">
                  <a16:creationId xmlns:a16="http://schemas.microsoft.com/office/drawing/2014/main" id="{5E9BB737-BE76-E5C1-7537-82A85AA65F5F}"/>
                </a:ext>
              </a:extLst>
            </p:cNvPr>
            <p:cNvSpPr/>
            <p:nvPr/>
          </p:nvSpPr>
          <p:spPr>
            <a:xfrm>
              <a:off x="2154700" y="1709822"/>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29" name="Google Shape;1433;p6">
              <a:extLst>
                <a:ext uri="{FF2B5EF4-FFF2-40B4-BE49-F238E27FC236}">
                  <a16:creationId xmlns:a16="http://schemas.microsoft.com/office/drawing/2014/main" id="{1861A188-EFE3-6FFE-B931-5749096C4D73}"/>
                </a:ext>
              </a:extLst>
            </p:cNvPr>
            <p:cNvSpPr/>
            <p:nvPr/>
          </p:nvSpPr>
          <p:spPr>
            <a:xfrm>
              <a:off x="2154700" y="1871187"/>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30" name="Google Shape;1434;p6">
              <a:extLst>
                <a:ext uri="{FF2B5EF4-FFF2-40B4-BE49-F238E27FC236}">
                  <a16:creationId xmlns:a16="http://schemas.microsoft.com/office/drawing/2014/main" id="{4354BCE2-B3B2-72C9-A1E7-5790E64C0BE8}"/>
                </a:ext>
              </a:extLst>
            </p:cNvPr>
            <p:cNvSpPr/>
            <p:nvPr/>
          </p:nvSpPr>
          <p:spPr>
            <a:xfrm>
              <a:off x="2154700" y="2032551"/>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31" name="Google Shape;1435;p6">
              <a:extLst>
                <a:ext uri="{FF2B5EF4-FFF2-40B4-BE49-F238E27FC236}">
                  <a16:creationId xmlns:a16="http://schemas.microsoft.com/office/drawing/2014/main" id="{C707615C-35FC-CFDB-24D6-6BA5AE6B2D6D}"/>
                </a:ext>
              </a:extLst>
            </p:cNvPr>
            <p:cNvSpPr/>
            <p:nvPr/>
          </p:nvSpPr>
          <p:spPr>
            <a:xfrm>
              <a:off x="2154700" y="2193916"/>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32" name="Google Shape;1436;p6">
              <a:extLst>
                <a:ext uri="{FF2B5EF4-FFF2-40B4-BE49-F238E27FC236}">
                  <a16:creationId xmlns:a16="http://schemas.microsoft.com/office/drawing/2014/main" id="{FB2866A0-E782-E559-1B14-C993F894F047}"/>
                </a:ext>
              </a:extLst>
            </p:cNvPr>
            <p:cNvSpPr/>
            <p:nvPr/>
          </p:nvSpPr>
          <p:spPr>
            <a:xfrm>
              <a:off x="2154700" y="2355281"/>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33" name="Google Shape;1437;p6">
              <a:extLst>
                <a:ext uri="{FF2B5EF4-FFF2-40B4-BE49-F238E27FC236}">
                  <a16:creationId xmlns:a16="http://schemas.microsoft.com/office/drawing/2014/main" id="{22D167AD-3F9B-2CF2-9BAB-1D4B278AC208}"/>
                </a:ext>
              </a:extLst>
            </p:cNvPr>
            <p:cNvSpPr/>
            <p:nvPr/>
          </p:nvSpPr>
          <p:spPr>
            <a:xfrm>
              <a:off x="2307100" y="96175"/>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34" name="Google Shape;1438;p6">
              <a:extLst>
                <a:ext uri="{FF2B5EF4-FFF2-40B4-BE49-F238E27FC236}">
                  <a16:creationId xmlns:a16="http://schemas.microsoft.com/office/drawing/2014/main" id="{EDE0EA35-F6F5-1D79-783F-F602ACD03AEA}"/>
                </a:ext>
              </a:extLst>
            </p:cNvPr>
            <p:cNvSpPr/>
            <p:nvPr/>
          </p:nvSpPr>
          <p:spPr>
            <a:xfrm>
              <a:off x="2307100" y="257540"/>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35" name="Google Shape;1439;p6">
              <a:extLst>
                <a:ext uri="{FF2B5EF4-FFF2-40B4-BE49-F238E27FC236}">
                  <a16:creationId xmlns:a16="http://schemas.microsoft.com/office/drawing/2014/main" id="{20A538AF-75AB-C926-4F8E-679399618E86}"/>
                </a:ext>
              </a:extLst>
            </p:cNvPr>
            <p:cNvSpPr/>
            <p:nvPr/>
          </p:nvSpPr>
          <p:spPr>
            <a:xfrm>
              <a:off x="2307100" y="418904"/>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36" name="Google Shape;1440;p6">
              <a:extLst>
                <a:ext uri="{FF2B5EF4-FFF2-40B4-BE49-F238E27FC236}">
                  <a16:creationId xmlns:a16="http://schemas.microsoft.com/office/drawing/2014/main" id="{0D3934C0-DA4C-4DE2-A9D3-9318F3BB40EE}"/>
                </a:ext>
              </a:extLst>
            </p:cNvPr>
            <p:cNvSpPr/>
            <p:nvPr/>
          </p:nvSpPr>
          <p:spPr>
            <a:xfrm>
              <a:off x="2307100" y="580269"/>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37" name="Google Shape;1441;p6">
              <a:extLst>
                <a:ext uri="{FF2B5EF4-FFF2-40B4-BE49-F238E27FC236}">
                  <a16:creationId xmlns:a16="http://schemas.microsoft.com/office/drawing/2014/main" id="{D4BFD592-3B1F-FF3B-4C0A-030F09EBB293}"/>
                </a:ext>
              </a:extLst>
            </p:cNvPr>
            <p:cNvSpPr/>
            <p:nvPr/>
          </p:nvSpPr>
          <p:spPr>
            <a:xfrm>
              <a:off x="2307100" y="741634"/>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38" name="Google Shape;1442;p6">
              <a:extLst>
                <a:ext uri="{FF2B5EF4-FFF2-40B4-BE49-F238E27FC236}">
                  <a16:creationId xmlns:a16="http://schemas.microsoft.com/office/drawing/2014/main" id="{90ABE691-37A4-2B10-16C8-0BD34BF8C3BC}"/>
                </a:ext>
              </a:extLst>
            </p:cNvPr>
            <p:cNvSpPr/>
            <p:nvPr/>
          </p:nvSpPr>
          <p:spPr>
            <a:xfrm>
              <a:off x="2307100" y="902999"/>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39" name="Google Shape;1443;p6">
              <a:extLst>
                <a:ext uri="{FF2B5EF4-FFF2-40B4-BE49-F238E27FC236}">
                  <a16:creationId xmlns:a16="http://schemas.microsoft.com/office/drawing/2014/main" id="{99A88F59-89A2-3E64-5962-D664EC5B9524}"/>
                </a:ext>
              </a:extLst>
            </p:cNvPr>
            <p:cNvSpPr/>
            <p:nvPr/>
          </p:nvSpPr>
          <p:spPr>
            <a:xfrm>
              <a:off x="2307100" y="1064363"/>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40" name="Google Shape;1444;p6">
              <a:extLst>
                <a:ext uri="{FF2B5EF4-FFF2-40B4-BE49-F238E27FC236}">
                  <a16:creationId xmlns:a16="http://schemas.microsoft.com/office/drawing/2014/main" id="{99FC6C57-E111-03CE-2F7C-1994638C5166}"/>
                </a:ext>
              </a:extLst>
            </p:cNvPr>
            <p:cNvSpPr/>
            <p:nvPr/>
          </p:nvSpPr>
          <p:spPr>
            <a:xfrm>
              <a:off x="2307100" y="1225728"/>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41" name="Google Shape;1445;p6">
              <a:extLst>
                <a:ext uri="{FF2B5EF4-FFF2-40B4-BE49-F238E27FC236}">
                  <a16:creationId xmlns:a16="http://schemas.microsoft.com/office/drawing/2014/main" id="{9F2F141E-3116-3138-D62F-D39D37665382}"/>
                </a:ext>
              </a:extLst>
            </p:cNvPr>
            <p:cNvSpPr/>
            <p:nvPr/>
          </p:nvSpPr>
          <p:spPr>
            <a:xfrm>
              <a:off x="2307100" y="1387093"/>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42" name="Google Shape;1446;p6">
              <a:extLst>
                <a:ext uri="{FF2B5EF4-FFF2-40B4-BE49-F238E27FC236}">
                  <a16:creationId xmlns:a16="http://schemas.microsoft.com/office/drawing/2014/main" id="{52CD19F4-C68E-35F9-375C-C7ABA667ABFC}"/>
                </a:ext>
              </a:extLst>
            </p:cNvPr>
            <p:cNvSpPr/>
            <p:nvPr/>
          </p:nvSpPr>
          <p:spPr>
            <a:xfrm>
              <a:off x="2307100" y="1548457"/>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43" name="Google Shape;1447;p6">
              <a:extLst>
                <a:ext uri="{FF2B5EF4-FFF2-40B4-BE49-F238E27FC236}">
                  <a16:creationId xmlns:a16="http://schemas.microsoft.com/office/drawing/2014/main" id="{6FE3773B-C749-3476-6453-F60FCB617FE9}"/>
                </a:ext>
              </a:extLst>
            </p:cNvPr>
            <p:cNvSpPr/>
            <p:nvPr/>
          </p:nvSpPr>
          <p:spPr>
            <a:xfrm>
              <a:off x="2307100" y="1709822"/>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44" name="Google Shape;1448;p6">
              <a:extLst>
                <a:ext uri="{FF2B5EF4-FFF2-40B4-BE49-F238E27FC236}">
                  <a16:creationId xmlns:a16="http://schemas.microsoft.com/office/drawing/2014/main" id="{BF23FAFB-97F7-EDE3-E2CA-4E43DF7DD4EF}"/>
                </a:ext>
              </a:extLst>
            </p:cNvPr>
            <p:cNvSpPr/>
            <p:nvPr/>
          </p:nvSpPr>
          <p:spPr>
            <a:xfrm>
              <a:off x="2307100" y="1871187"/>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45" name="Google Shape;1449;p6">
              <a:extLst>
                <a:ext uri="{FF2B5EF4-FFF2-40B4-BE49-F238E27FC236}">
                  <a16:creationId xmlns:a16="http://schemas.microsoft.com/office/drawing/2014/main" id="{CD13F209-DA90-224E-D646-29754B6CD5BD}"/>
                </a:ext>
              </a:extLst>
            </p:cNvPr>
            <p:cNvSpPr/>
            <p:nvPr/>
          </p:nvSpPr>
          <p:spPr>
            <a:xfrm>
              <a:off x="2307100" y="2032551"/>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46" name="Google Shape;1450;p6">
              <a:extLst>
                <a:ext uri="{FF2B5EF4-FFF2-40B4-BE49-F238E27FC236}">
                  <a16:creationId xmlns:a16="http://schemas.microsoft.com/office/drawing/2014/main" id="{CB1B6A2C-B555-9B4B-5469-B841A12F5685}"/>
                </a:ext>
              </a:extLst>
            </p:cNvPr>
            <p:cNvSpPr/>
            <p:nvPr/>
          </p:nvSpPr>
          <p:spPr>
            <a:xfrm>
              <a:off x="2307100" y="2193916"/>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47" name="Google Shape;1451;p6">
              <a:extLst>
                <a:ext uri="{FF2B5EF4-FFF2-40B4-BE49-F238E27FC236}">
                  <a16:creationId xmlns:a16="http://schemas.microsoft.com/office/drawing/2014/main" id="{97551FCA-8561-4788-7E6B-7685F54D35CA}"/>
                </a:ext>
              </a:extLst>
            </p:cNvPr>
            <p:cNvSpPr/>
            <p:nvPr/>
          </p:nvSpPr>
          <p:spPr>
            <a:xfrm>
              <a:off x="2307100" y="2355281"/>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48" name="Google Shape;1452;p6">
              <a:extLst>
                <a:ext uri="{FF2B5EF4-FFF2-40B4-BE49-F238E27FC236}">
                  <a16:creationId xmlns:a16="http://schemas.microsoft.com/office/drawing/2014/main" id="{4017BB2A-D6E9-94E1-9751-E9DD65F02669}"/>
                </a:ext>
              </a:extLst>
            </p:cNvPr>
            <p:cNvSpPr/>
            <p:nvPr/>
          </p:nvSpPr>
          <p:spPr>
            <a:xfrm>
              <a:off x="2459500" y="96175"/>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49" name="Google Shape;1453;p6">
              <a:extLst>
                <a:ext uri="{FF2B5EF4-FFF2-40B4-BE49-F238E27FC236}">
                  <a16:creationId xmlns:a16="http://schemas.microsoft.com/office/drawing/2014/main" id="{524215F4-C49A-3E4E-D1D1-49C33B36765C}"/>
                </a:ext>
              </a:extLst>
            </p:cNvPr>
            <p:cNvSpPr/>
            <p:nvPr/>
          </p:nvSpPr>
          <p:spPr>
            <a:xfrm>
              <a:off x="2459500" y="257540"/>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50" name="Google Shape;1454;p6">
              <a:extLst>
                <a:ext uri="{FF2B5EF4-FFF2-40B4-BE49-F238E27FC236}">
                  <a16:creationId xmlns:a16="http://schemas.microsoft.com/office/drawing/2014/main" id="{44A6041C-F7B5-5EFA-15AB-60675B10127C}"/>
                </a:ext>
              </a:extLst>
            </p:cNvPr>
            <p:cNvSpPr/>
            <p:nvPr/>
          </p:nvSpPr>
          <p:spPr>
            <a:xfrm>
              <a:off x="2459500" y="418904"/>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51" name="Google Shape;1455;p6">
              <a:extLst>
                <a:ext uri="{FF2B5EF4-FFF2-40B4-BE49-F238E27FC236}">
                  <a16:creationId xmlns:a16="http://schemas.microsoft.com/office/drawing/2014/main" id="{C65986C3-D70A-B181-9A68-542DF53224EF}"/>
                </a:ext>
              </a:extLst>
            </p:cNvPr>
            <p:cNvSpPr/>
            <p:nvPr/>
          </p:nvSpPr>
          <p:spPr>
            <a:xfrm>
              <a:off x="2459500" y="580269"/>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52" name="Google Shape;1456;p6">
              <a:extLst>
                <a:ext uri="{FF2B5EF4-FFF2-40B4-BE49-F238E27FC236}">
                  <a16:creationId xmlns:a16="http://schemas.microsoft.com/office/drawing/2014/main" id="{E6921D11-DFE0-7D2F-9BD5-682555782A69}"/>
                </a:ext>
              </a:extLst>
            </p:cNvPr>
            <p:cNvSpPr/>
            <p:nvPr/>
          </p:nvSpPr>
          <p:spPr>
            <a:xfrm>
              <a:off x="2459500" y="741634"/>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53" name="Google Shape;1457;p6">
              <a:extLst>
                <a:ext uri="{FF2B5EF4-FFF2-40B4-BE49-F238E27FC236}">
                  <a16:creationId xmlns:a16="http://schemas.microsoft.com/office/drawing/2014/main" id="{68AA04D9-9E49-E989-445C-A377508BA86B}"/>
                </a:ext>
              </a:extLst>
            </p:cNvPr>
            <p:cNvSpPr/>
            <p:nvPr/>
          </p:nvSpPr>
          <p:spPr>
            <a:xfrm>
              <a:off x="2459500" y="902999"/>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54" name="Google Shape;1458;p6">
              <a:extLst>
                <a:ext uri="{FF2B5EF4-FFF2-40B4-BE49-F238E27FC236}">
                  <a16:creationId xmlns:a16="http://schemas.microsoft.com/office/drawing/2014/main" id="{59D53243-319A-508F-A721-EDFB44DE1658}"/>
                </a:ext>
              </a:extLst>
            </p:cNvPr>
            <p:cNvSpPr/>
            <p:nvPr/>
          </p:nvSpPr>
          <p:spPr>
            <a:xfrm>
              <a:off x="2459500" y="1064363"/>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55" name="Google Shape;1459;p6">
              <a:extLst>
                <a:ext uri="{FF2B5EF4-FFF2-40B4-BE49-F238E27FC236}">
                  <a16:creationId xmlns:a16="http://schemas.microsoft.com/office/drawing/2014/main" id="{B0D9C669-3C6B-64F0-D433-DDD54CD9CCAD}"/>
                </a:ext>
              </a:extLst>
            </p:cNvPr>
            <p:cNvSpPr/>
            <p:nvPr/>
          </p:nvSpPr>
          <p:spPr>
            <a:xfrm>
              <a:off x="2459500" y="1225728"/>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56" name="Google Shape;1460;p6">
              <a:extLst>
                <a:ext uri="{FF2B5EF4-FFF2-40B4-BE49-F238E27FC236}">
                  <a16:creationId xmlns:a16="http://schemas.microsoft.com/office/drawing/2014/main" id="{73E50235-C8E4-14D8-E12A-E1B700304292}"/>
                </a:ext>
              </a:extLst>
            </p:cNvPr>
            <p:cNvSpPr/>
            <p:nvPr/>
          </p:nvSpPr>
          <p:spPr>
            <a:xfrm>
              <a:off x="2459500" y="1387093"/>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57" name="Google Shape;1461;p6">
              <a:extLst>
                <a:ext uri="{FF2B5EF4-FFF2-40B4-BE49-F238E27FC236}">
                  <a16:creationId xmlns:a16="http://schemas.microsoft.com/office/drawing/2014/main" id="{E6D64DF8-FC18-F53D-1FC7-9E161B7B153D}"/>
                </a:ext>
              </a:extLst>
            </p:cNvPr>
            <p:cNvSpPr/>
            <p:nvPr/>
          </p:nvSpPr>
          <p:spPr>
            <a:xfrm>
              <a:off x="2459500" y="1548457"/>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58" name="Google Shape;1462;p6">
              <a:extLst>
                <a:ext uri="{FF2B5EF4-FFF2-40B4-BE49-F238E27FC236}">
                  <a16:creationId xmlns:a16="http://schemas.microsoft.com/office/drawing/2014/main" id="{B28F5E99-534E-A656-846C-C703BFE4A026}"/>
                </a:ext>
              </a:extLst>
            </p:cNvPr>
            <p:cNvSpPr/>
            <p:nvPr/>
          </p:nvSpPr>
          <p:spPr>
            <a:xfrm>
              <a:off x="2459500" y="1709822"/>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59" name="Google Shape;1463;p6">
              <a:extLst>
                <a:ext uri="{FF2B5EF4-FFF2-40B4-BE49-F238E27FC236}">
                  <a16:creationId xmlns:a16="http://schemas.microsoft.com/office/drawing/2014/main" id="{57666674-2C9F-573D-A4B8-2A0340DA15EE}"/>
                </a:ext>
              </a:extLst>
            </p:cNvPr>
            <p:cNvSpPr/>
            <p:nvPr/>
          </p:nvSpPr>
          <p:spPr>
            <a:xfrm>
              <a:off x="2459500" y="1871187"/>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60" name="Google Shape;1464;p6">
              <a:extLst>
                <a:ext uri="{FF2B5EF4-FFF2-40B4-BE49-F238E27FC236}">
                  <a16:creationId xmlns:a16="http://schemas.microsoft.com/office/drawing/2014/main" id="{AD874D69-7162-A712-1DA1-A9385425AEB8}"/>
                </a:ext>
              </a:extLst>
            </p:cNvPr>
            <p:cNvSpPr/>
            <p:nvPr/>
          </p:nvSpPr>
          <p:spPr>
            <a:xfrm>
              <a:off x="2459500" y="2032551"/>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61" name="Google Shape;1465;p6">
              <a:extLst>
                <a:ext uri="{FF2B5EF4-FFF2-40B4-BE49-F238E27FC236}">
                  <a16:creationId xmlns:a16="http://schemas.microsoft.com/office/drawing/2014/main" id="{3F37342B-2531-6D26-9D9F-8768DC863584}"/>
                </a:ext>
              </a:extLst>
            </p:cNvPr>
            <p:cNvSpPr/>
            <p:nvPr/>
          </p:nvSpPr>
          <p:spPr>
            <a:xfrm>
              <a:off x="2459500" y="2193916"/>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62" name="Google Shape;1466;p6">
              <a:extLst>
                <a:ext uri="{FF2B5EF4-FFF2-40B4-BE49-F238E27FC236}">
                  <a16:creationId xmlns:a16="http://schemas.microsoft.com/office/drawing/2014/main" id="{F7125130-937B-11B4-DBC3-290A86B7850C}"/>
                </a:ext>
              </a:extLst>
            </p:cNvPr>
            <p:cNvSpPr/>
            <p:nvPr/>
          </p:nvSpPr>
          <p:spPr>
            <a:xfrm>
              <a:off x="2459500" y="2355281"/>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63" name="Google Shape;1467;p6">
              <a:extLst>
                <a:ext uri="{FF2B5EF4-FFF2-40B4-BE49-F238E27FC236}">
                  <a16:creationId xmlns:a16="http://schemas.microsoft.com/office/drawing/2014/main" id="{C5954518-BEA5-4D65-3AF6-9C9F879493E8}"/>
                </a:ext>
              </a:extLst>
            </p:cNvPr>
            <p:cNvSpPr/>
            <p:nvPr/>
          </p:nvSpPr>
          <p:spPr>
            <a:xfrm>
              <a:off x="2611900" y="96175"/>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64" name="Google Shape;1468;p6">
              <a:extLst>
                <a:ext uri="{FF2B5EF4-FFF2-40B4-BE49-F238E27FC236}">
                  <a16:creationId xmlns:a16="http://schemas.microsoft.com/office/drawing/2014/main" id="{B08630D6-2F25-C7B3-737C-BA10EAE22DF0}"/>
                </a:ext>
              </a:extLst>
            </p:cNvPr>
            <p:cNvSpPr/>
            <p:nvPr/>
          </p:nvSpPr>
          <p:spPr>
            <a:xfrm>
              <a:off x="2611900" y="257540"/>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65" name="Google Shape;1469;p6">
              <a:extLst>
                <a:ext uri="{FF2B5EF4-FFF2-40B4-BE49-F238E27FC236}">
                  <a16:creationId xmlns:a16="http://schemas.microsoft.com/office/drawing/2014/main" id="{40120369-C29B-4BAC-8159-A0500E8D9EDC}"/>
                </a:ext>
              </a:extLst>
            </p:cNvPr>
            <p:cNvSpPr/>
            <p:nvPr/>
          </p:nvSpPr>
          <p:spPr>
            <a:xfrm>
              <a:off x="2611900" y="418904"/>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66" name="Google Shape;1470;p6">
              <a:extLst>
                <a:ext uri="{FF2B5EF4-FFF2-40B4-BE49-F238E27FC236}">
                  <a16:creationId xmlns:a16="http://schemas.microsoft.com/office/drawing/2014/main" id="{171325FF-ED72-AA18-88B5-546CD7259FE2}"/>
                </a:ext>
              </a:extLst>
            </p:cNvPr>
            <p:cNvSpPr/>
            <p:nvPr/>
          </p:nvSpPr>
          <p:spPr>
            <a:xfrm>
              <a:off x="2611900" y="580269"/>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67" name="Google Shape;1471;p6">
              <a:extLst>
                <a:ext uri="{FF2B5EF4-FFF2-40B4-BE49-F238E27FC236}">
                  <a16:creationId xmlns:a16="http://schemas.microsoft.com/office/drawing/2014/main" id="{32765F4F-7E21-C339-74AD-6EEF175A1425}"/>
                </a:ext>
              </a:extLst>
            </p:cNvPr>
            <p:cNvSpPr/>
            <p:nvPr/>
          </p:nvSpPr>
          <p:spPr>
            <a:xfrm>
              <a:off x="2611900" y="741634"/>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68" name="Google Shape;1472;p6">
              <a:extLst>
                <a:ext uri="{FF2B5EF4-FFF2-40B4-BE49-F238E27FC236}">
                  <a16:creationId xmlns:a16="http://schemas.microsoft.com/office/drawing/2014/main" id="{8C676100-1868-90EC-BB46-9332C5D3A187}"/>
                </a:ext>
              </a:extLst>
            </p:cNvPr>
            <p:cNvSpPr/>
            <p:nvPr/>
          </p:nvSpPr>
          <p:spPr>
            <a:xfrm>
              <a:off x="2611900" y="902999"/>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69" name="Google Shape;1473;p6">
              <a:extLst>
                <a:ext uri="{FF2B5EF4-FFF2-40B4-BE49-F238E27FC236}">
                  <a16:creationId xmlns:a16="http://schemas.microsoft.com/office/drawing/2014/main" id="{1874C1AE-0894-43A8-EF2D-ECB2F57EFB6D}"/>
                </a:ext>
              </a:extLst>
            </p:cNvPr>
            <p:cNvSpPr/>
            <p:nvPr/>
          </p:nvSpPr>
          <p:spPr>
            <a:xfrm>
              <a:off x="2611900" y="1064363"/>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70" name="Google Shape;1474;p6">
              <a:extLst>
                <a:ext uri="{FF2B5EF4-FFF2-40B4-BE49-F238E27FC236}">
                  <a16:creationId xmlns:a16="http://schemas.microsoft.com/office/drawing/2014/main" id="{CAC3B67E-02B9-38E0-AD1F-E5966BAF37AA}"/>
                </a:ext>
              </a:extLst>
            </p:cNvPr>
            <p:cNvSpPr/>
            <p:nvPr/>
          </p:nvSpPr>
          <p:spPr>
            <a:xfrm>
              <a:off x="2611900" y="1225728"/>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71" name="Google Shape;1475;p6">
              <a:extLst>
                <a:ext uri="{FF2B5EF4-FFF2-40B4-BE49-F238E27FC236}">
                  <a16:creationId xmlns:a16="http://schemas.microsoft.com/office/drawing/2014/main" id="{EFE6C7DD-B513-9311-C894-A0115861CA3C}"/>
                </a:ext>
              </a:extLst>
            </p:cNvPr>
            <p:cNvSpPr/>
            <p:nvPr/>
          </p:nvSpPr>
          <p:spPr>
            <a:xfrm>
              <a:off x="2611900" y="1387093"/>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72" name="Google Shape;1476;p6">
              <a:extLst>
                <a:ext uri="{FF2B5EF4-FFF2-40B4-BE49-F238E27FC236}">
                  <a16:creationId xmlns:a16="http://schemas.microsoft.com/office/drawing/2014/main" id="{5F557386-7E41-24A9-9BD4-42D1E7BB8E19}"/>
                </a:ext>
              </a:extLst>
            </p:cNvPr>
            <p:cNvSpPr/>
            <p:nvPr/>
          </p:nvSpPr>
          <p:spPr>
            <a:xfrm>
              <a:off x="2611900" y="1548457"/>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73" name="Google Shape;1477;p6">
              <a:extLst>
                <a:ext uri="{FF2B5EF4-FFF2-40B4-BE49-F238E27FC236}">
                  <a16:creationId xmlns:a16="http://schemas.microsoft.com/office/drawing/2014/main" id="{4E5298BE-6B03-DD13-A2E6-062657883C05}"/>
                </a:ext>
              </a:extLst>
            </p:cNvPr>
            <p:cNvSpPr/>
            <p:nvPr/>
          </p:nvSpPr>
          <p:spPr>
            <a:xfrm>
              <a:off x="2611900" y="1709822"/>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74" name="Google Shape;1478;p6">
              <a:extLst>
                <a:ext uri="{FF2B5EF4-FFF2-40B4-BE49-F238E27FC236}">
                  <a16:creationId xmlns:a16="http://schemas.microsoft.com/office/drawing/2014/main" id="{8E371FEA-B8E4-5DAD-F1CB-9CFAEF5FE262}"/>
                </a:ext>
              </a:extLst>
            </p:cNvPr>
            <p:cNvSpPr/>
            <p:nvPr/>
          </p:nvSpPr>
          <p:spPr>
            <a:xfrm>
              <a:off x="2611900" y="1871187"/>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75" name="Google Shape;1479;p6">
              <a:extLst>
                <a:ext uri="{FF2B5EF4-FFF2-40B4-BE49-F238E27FC236}">
                  <a16:creationId xmlns:a16="http://schemas.microsoft.com/office/drawing/2014/main" id="{F65A34FD-C922-EAB4-B372-791067D21537}"/>
                </a:ext>
              </a:extLst>
            </p:cNvPr>
            <p:cNvSpPr/>
            <p:nvPr/>
          </p:nvSpPr>
          <p:spPr>
            <a:xfrm>
              <a:off x="2611900" y="2032551"/>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76" name="Google Shape;1480;p6">
              <a:extLst>
                <a:ext uri="{FF2B5EF4-FFF2-40B4-BE49-F238E27FC236}">
                  <a16:creationId xmlns:a16="http://schemas.microsoft.com/office/drawing/2014/main" id="{13C37C77-D1AE-4055-B94E-ECD157F3344B}"/>
                </a:ext>
              </a:extLst>
            </p:cNvPr>
            <p:cNvSpPr/>
            <p:nvPr/>
          </p:nvSpPr>
          <p:spPr>
            <a:xfrm>
              <a:off x="2611900" y="2193916"/>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77" name="Google Shape;1481;p6">
              <a:extLst>
                <a:ext uri="{FF2B5EF4-FFF2-40B4-BE49-F238E27FC236}">
                  <a16:creationId xmlns:a16="http://schemas.microsoft.com/office/drawing/2014/main" id="{2BDFE081-A13F-7B93-F213-C2F08AF4EBC1}"/>
                </a:ext>
              </a:extLst>
            </p:cNvPr>
            <p:cNvSpPr/>
            <p:nvPr/>
          </p:nvSpPr>
          <p:spPr>
            <a:xfrm>
              <a:off x="2611900" y="2355281"/>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 name="Slide Number Placeholder 5">
            <a:extLst>
              <a:ext uri="{FF2B5EF4-FFF2-40B4-BE49-F238E27FC236}">
                <a16:creationId xmlns:a16="http://schemas.microsoft.com/office/drawing/2014/main" id="{71AD2D84-03AA-1C93-DA24-42D921476A0A}"/>
              </a:ext>
            </a:extLst>
          </p:cNvPr>
          <p:cNvSpPr txBox="1">
            <a:spLocks/>
          </p:cNvSpPr>
          <p:nvPr/>
        </p:nvSpPr>
        <p:spPr>
          <a:xfrm>
            <a:off x="234202" y="6354348"/>
            <a:ext cx="624000" cy="180000"/>
          </a:xfrm>
          <a:prstGeom prst="rect">
            <a:avLst/>
          </a:prstGeom>
        </p:spPr>
        <p:txBody>
          <a:bodyPr vert="horz" lIns="0" tIns="0" rIns="0" bIns="0" rtlCol="0" anchor="ctr"/>
          <a:lstStyle>
            <a:defPPr>
              <a:defRPr lang="fi-FI"/>
            </a:defPPr>
            <a:lvl1pPr marL="0" algn="r" defTabSz="914400" rtl="0" eaLnBrk="1" latinLnBrk="0" hangingPunct="1">
              <a:defRPr sz="900" kern="1200">
                <a:solidFill>
                  <a:schemeClr val="tx1">
                    <a:lumMod val="65000"/>
                    <a:lumOff val="3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377" rtl="0" eaLnBrk="1" fontAlgn="auto" latinLnBrk="0" hangingPunct="1">
              <a:lnSpc>
                <a:spcPct val="100000"/>
              </a:lnSpc>
              <a:spcBef>
                <a:spcPts val="0"/>
              </a:spcBef>
              <a:spcAft>
                <a:spcPts val="0"/>
              </a:spcAft>
              <a:buClrTx/>
              <a:buSzTx/>
              <a:buFontTx/>
              <a:buNone/>
              <a:tabLst/>
              <a:defRPr/>
            </a:pPr>
            <a:fld id="{C60C2248-B95D-984B-A0F4-42B9A4652AA7}" type="slidenum">
              <a:rPr kumimoji="0" lang="en-US" sz="1200" b="0" i="0" u="none" strike="noStrike" kern="1200" cap="none" spc="0" normalizeH="0" baseline="0" noProof="0">
                <a:ln>
                  <a:noFill/>
                </a:ln>
                <a:solidFill>
                  <a:srgbClr val="5B6670">
                    <a:lumMod val="65000"/>
                    <a:lumOff val="35000"/>
                  </a:srgbClr>
                </a:solidFill>
                <a:effectLst/>
                <a:uLnTx/>
                <a:uFillTx/>
                <a:latin typeface="Montserrat Light" panose="02020603050405020304"/>
                <a:ea typeface="+mn-ea"/>
                <a:cs typeface="+mn-cs"/>
              </a:rPr>
              <a:pPr marL="0" marR="0" lvl="0" indent="0" algn="r" defTabSz="914377" rtl="0" eaLnBrk="1" fontAlgn="auto" latinLnBrk="0" hangingPunct="1">
                <a:lnSpc>
                  <a:spcPct val="100000"/>
                </a:lnSpc>
                <a:spcBef>
                  <a:spcPts val="0"/>
                </a:spcBef>
                <a:spcAft>
                  <a:spcPts val="0"/>
                </a:spcAft>
                <a:buClrTx/>
                <a:buSzTx/>
                <a:buFontTx/>
                <a:buNone/>
                <a:tabLst/>
                <a:defRPr/>
              </a:pPr>
              <a:t>15</a:t>
            </a:fld>
            <a:endParaRPr kumimoji="0" lang="en-US" sz="1200" b="0" i="0" u="none" strike="noStrike" kern="1200" cap="none" spc="0" normalizeH="0" baseline="0" noProof="0" dirty="0">
              <a:ln>
                <a:noFill/>
              </a:ln>
              <a:solidFill>
                <a:srgbClr val="5B6670">
                  <a:lumMod val="65000"/>
                  <a:lumOff val="35000"/>
                </a:srgbClr>
              </a:solidFill>
              <a:effectLst/>
              <a:uLnTx/>
              <a:uFillTx/>
              <a:latin typeface="Montserrat Light" panose="02020603050405020304"/>
              <a:ea typeface="+mn-ea"/>
              <a:cs typeface="+mn-cs"/>
            </a:endParaRPr>
          </a:p>
        </p:txBody>
      </p:sp>
      <p:sp>
        <p:nvSpPr>
          <p:cNvPr id="54" name="Freeform 53">
            <a:extLst>
              <a:ext uri="{FF2B5EF4-FFF2-40B4-BE49-F238E27FC236}">
                <a16:creationId xmlns:a16="http://schemas.microsoft.com/office/drawing/2014/main" id="{C44A4448-B2DE-991D-3D2C-01B5171D4407}"/>
              </a:ext>
            </a:extLst>
          </p:cNvPr>
          <p:cNvSpPr/>
          <p:nvPr/>
        </p:nvSpPr>
        <p:spPr>
          <a:xfrm rot="10800000" flipH="1" flipV="1">
            <a:off x="323681" y="-449700"/>
            <a:ext cx="1665643" cy="7015064"/>
          </a:xfrm>
          <a:custGeom>
            <a:avLst/>
            <a:gdLst>
              <a:gd name="connsiteX0" fmla="*/ 0 w 3847070"/>
              <a:gd name="connsiteY0" fmla="*/ 0 h 3351991"/>
              <a:gd name="connsiteX1" fmla="*/ 3847070 w 3847070"/>
              <a:gd name="connsiteY1" fmla="*/ 0 h 3351991"/>
              <a:gd name="connsiteX2" fmla="*/ 3847070 w 3847070"/>
              <a:gd name="connsiteY2" fmla="*/ 3351991 h 3351991"/>
              <a:gd name="connsiteX3" fmla="*/ 1274467 w 3847070"/>
              <a:gd name="connsiteY3" fmla="*/ 3351991 h 3351991"/>
              <a:gd name="connsiteX4" fmla="*/ 0 w 3847070"/>
              <a:gd name="connsiteY4" fmla="*/ 2077524 h 3351991"/>
              <a:gd name="connsiteX0" fmla="*/ 3847070 w 3938510"/>
              <a:gd name="connsiteY0" fmla="*/ 0 h 3351991"/>
              <a:gd name="connsiteX1" fmla="*/ 3847070 w 3938510"/>
              <a:gd name="connsiteY1" fmla="*/ 3351991 h 3351991"/>
              <a:gd name="connsiteX2" fmla="*/ 1274467 w 3938510"/>
              <a:gd name="connsiteY2" fmla="*/ 3351991 h 3351991"/>
              <a:gd name="connsiteX3" fmla="*/ 0 w 3938510"/>
              <a:gd name="connsiteY3" fmla="*/ 2077524 h 3351991"/>
              <a:gd name="connsiteX4" fmla="*/ 0 w 3938510"/>
              <a:gd name="connsiteY4" fmla="*/ 0 h 3351991"/>
              <a:gd name="connsiteX5" fmla="*/ 3938510 w 3938510"/>
              <a:gd name="connsiteY5" fmla="*/ 91440 h 3351991"/>
              <a:gd name="connsiteX0" fmla="*/ 3847070 w 3847070"/>
              <a:gd name="connsiteY0" fmla="*/ 0 h 3351991"/>
              <a:gd name="connsiteX1" fmla="*/ 3847070 w 3847070"/>
              <a:gd name="connsiteY1" fmla="*/ 3351991 h 3351991"/>
              <a:gd name="connsiteX2" fmla="*/ 1274467 w 3847070"/>
              <a:gd name="connsiteY2" fmla="*/ 3351991 h 3351991"/>
              <a:gd name="connsiteX3" fmla="*/ 0 w 3847070"/>
              <a:gd name="connsiteY3" fmla="*/ 2077524 h 3351991"/>
              <a:gd name="connsiteX4" fmla="*/ 0 w 3847070"/>
              <a:gd name="connsiteY4" fmla="*/ 0 h 3351991"/>
              <a:gd name="connsiteX0" fmla="*/ 3847070 w 3847070"/>
              <a:gd name="connsiteY0" fmla="*/ 3351991 h 3351991"/>
              <a:gd name="connsiteX1" fmla="*/ 1274467 w 3847070"/>
              <a:gd name="connsiteY1" fmla="*/ 3351991 h 3351991"/>
              <a:gd name="connsiteX2" fmla="*/ 0 w 3847070"/>
              <a:gd name="connsiteY2" fmla="*/ 2077524 h 3351991"/>
              <a:gd name="connsiteX3" fmla="*/ 0 w 3847070"/>
              <a:gd name="connsiteY3" fmla="*/ 0 h 3351991"/>
              <a:gd name="connsiteX0" fmla="*/ 3847070 w 3847070"/>
              <a:gd name="connsiteY0" fmla="*/ 4258154 h 4258154"/>
              <a:gd name="connsiteX1" fmla="*/ 1274467 w 3847070"/>
              <a:gd name="connsiteY1" fmla="*/ 4258154 h 4258154"/>
              <a:gd name="connsiteX2" fmla="*/ 0 w 3847070"/>
              <a:gd name="connsiteY2" fmla="*/ 2983687 h 4258154"/>
              <a:gd name="connsiteX3" fmla="*/ 0 w 3847070"/>
              <a:gd name="connsiteY3" fmla="*/ 0 h 4258154"/>
              <a:gd name="connsiteX0" fmla="*/ 3847070 w 3847070"/>
              <a:gd name="connsiteY0" fmla="*/ 4258154 h 4258859"/>
              <a:gd name="connsiteX1" fmla="*/ 1302952 w 3847070"/>
              <a:gd name="connsiteY1" fmla="*/ 4258859 h 4258859"/>
              <a:gd name="connsiteX2" fmla="*/ 1274467 w 3847070"/>
              <a:gd name="connsiteY2" fmla="*/ 4258154 h 4258859"/>
              <a:gd name="connsiteX3" fmla="*/ 0 w 3847070"/>
              <a:gd name="connsiteY3" fmla="*/ 2983687 h 4258859"/>
              <a:gd name="connsiteX4" fmla="*/ 0 w 3847070"/>
              <a:gd name="connsiteY4" fmla="*/ 0 h 4258859"/>
              <a:gd name="connsiteX0" fmla="*/ 1302952 w 1302952"/>
              <a:gd name="connsiteY0" fmla="*/ 4258859 h 4258859"/>
              <a:gd name="connsiteX1" fmla="*/ 1274467 w 1302952"/>
              <a:gd name="connsiteY1" fmla="*/ 4258154 h 4258859"/>
              <a:gd name="connsiteX2" fmla="*/ 0 w 1302952"/>
              <a:gd name="connsiteY2" fmla="*/ 2983687 h 4258859"/>
              <a:gd name="connsiteX3" fmla="*/ 0 w 1302952"/>
              <a:gd name="connsiteY3" fmla="*/ 0 h 4258859"/>
              <a:gd name="connsiteX0" fmla="*/ 1302952 w 1302952"/>
              <a:gd name="connsiteY0" fmla="*/ 4720323 h 4720323"/>
              <a:gd name="connsiteX1" fmla="*/ 1274467 w 1302952"/>
              <a:gd name="connsiteY1" fmla="*/ 4719618 h 4720323"/>
              <a:gd name="connsiteX2" fmla="*/ 0 w 1302952"/>
              <a:gd name="connsiteY2" fmla="*/ 3445151 h 4720323"/>
              <a:gd name="connsiteX3" fmla="*/ 0 w 1302952"/>
              <a:gd name="connsiteY3" fmla="*/ 0 h 4720323"/>
            </a:gdLst>
            <a:ahLst/>
            <a:cxnLst>
              <a:cxn ang="0">
                <a:pos x="connsiteX0" y="connsiteY0"/>
              </a:cxn>
              <a:cxn ang="0">
                <a:pos x="connsiteX1" y="connsiteY1"/>
              </a:cxn>
              <a:cxn ang="0">
                <a:pos x="connsiteX2" y="connsiteY2"/>
              </a:cxn>
              <a:cxn ang="0">
                <a:pos x="connsiteX3" y="connsiteY3"/>
              </a:cxn>
            </a:cxnLst>
            <a:rect l="l" t="t" r="r" b="b"/>
            <a:pathLst>
              <a:path w="1302952" h="4720323">
                <a:moveTo>
                  <a:pt x="1302952" y="4720323"/>
                </a:moveTo>
                <a:lnTo>
                  <a:pt x="1274467" y="4719618"/>
                </a:lnTo>
                <a:cubicBezTo>
                  <a:pt x="570598" y="4719618"/>
                  <a:pt x="0" y="4149020"/>
                  <a:pt x="0" y="3445151"/>
                </a:cubicBezTo>
                <a:lnTo>
                  <a:pt x="0" y="0"/>
                </a:lnTo>
              </a:path>
            </a:pathLst>
          </a:custGeom>
          <a:noFill/>
          <a:ln w="12700" cap="rnd">
            <a:solidFill>
              <a:schemeClr val="accent2"/>
            </a:solidFill>
            <a:prstDash val="sysDot"/>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1219170" rtl="0" eaLnBrk="1" fontAlgn="auto" latinLnBrk="0" hangingPunct="1">
              <a:lnSpc>
                <a:spcPct val="100000"/>
              </a:lnSpc>
              <a:spcBef>
                <a:spcPts val="0"/>
              </a:spcBef>
              <a:spcAft>
                <a:spcPts val="0"/>
              </a:spcAft>
              <a:buClr>
                <a:srgbClr val="000000"/>
              </a:buClr>
              <a:buSzTx/>
              <a:buFontTx/>
              <a:buNone/>
              <a:tabLst/>
              <a:defRPr/>
            </a:pPr>
            <a:endParaRPr kumimoji="0" lang="en-US" sz="1867" b="0" i="0" u="none" strike="noStrike" kern="0" cap="none" spc="0" normalizeH="0" baseline="0" noProof="0">
              <a:ln>
                <a:noFill/>
              </a:ln>
              <a:solidFill>
                <a:srgbClr val="FFFFFF"/>
              </a:solidFill>
              <a:effectLst/>
              <a:uLnTx/>
              <a:uFillTx/>
              <a:latin typeface="Montserrat Light" panose="02020603050405020304"/>
              <a:ea typeface="+mn-ea"/>
              <a:cs typeface="+mn-cs"/>
              <a:sym typeface="Arial"/>
            </a:endParaRPr>
          </a:p>
        </p:txBody>
      </p:sp>
      <p:cxnSp>
        <p:nvCxnSpPr>
          <p:cNvPr id="55" name="Straight Connector 54">
            <a:extLst>
              <a:ext uri="{FF2B5EF4-FFF2-40B4-BE49-F238E27FC236}">
                <a16:creationId xmlns:a16="http://schemas.microsoft.com/office/drawing/2014/main" id="{ACA42AC6-C09F-726F-3485-4C1FB3B8FCF6}"/>
              </a:ext>
            </a:extLst>
          </p:cNvPr>
          <p:cNvCxnSpPr>
            <a:cxnSpLocks/>
          </p:cNvCxnSpPr>
          <p:nvPr/>
        </p:nvCxnSpPr>
        <p:spPr>
          <a:xfrm rot="5400000">
            <a:off x="1144" y="3656088"/>
            <a:ext cx="645071" cy="0"/>
          </a:xfrm>
          <a:prstGeom prst="line">
            <a:avLst/>
          </a:prstGeom>
          <a:ln w="41275">
            <a:solidFill>
              <a:schemeClr val="accent4"/>
            </a:solidFill>
          </a:ln>
        </p:spPr>
        <p:style>
          <a:lnRef idx="1">
            <a:schemeClr val="accent1"/>
          </a:lnRef>
          <a:fillRef idx="0">
            <a:schemeClr val="accent1"/>
          </a:fillRef>
          <a:effectRef idx="0">
            <a:schemeClr val="accent1"/>
          </a:effectRef>
          <a:fontRef idx="minor">
            <a:schemeClr val="tx1"/>
          </a:fontRef>
        </p:style>
      </p:cxnSp>
      <p:sp>
        <p:nvSpPr>
          <p:cNvPr id="56" name="Freeform 55">
            <a:extLst>
              <a:ext uri="{FF2B5EF4-FFF2-40B4-BE49-F238E27FC236}">
                <a16:creationId xmlns:a16="http://schemas.microsoft.com/office/drawing/2014/main" id="{4520A1BC-549D-1E91-DA32-75D7FC5B7F3B}"/>
              </a:ext>
            </a:extLst>
          </p:cNvPr>
          <p:cNvSpPr/>
          <p:nvPr/>
        </p:nvSpPr>
        <p:spPr>
          <a:xfrm flipH="1" flipV="1">
            <a:off x="-3862122" y="6565365"/>
            <a:ext cx="7454560" cy="2502236"/>
          </a:xfrm>
          <a:custGeom>
            <a:avLst/>
            <a:gdLst>
              <a:gd name="connsiteX0" fmla="*/ 0 w 3847070"/>
              <a:gd name="connsiteY0" fmla="*/ 0 h 3351991"/>
              <a:gd name="connsiteX1" fmla="*/ 3847070 w 3847070"/>
              <a:gd name="connsiteY1" fmla="*/ 0 h 3351991"/>
              <a:gd name="connsiteX2" fmla="*/ 3847070 w 3847070"/>
              <a:gd name="connsiteY2" fmla="*/ 3351991 h 3351991"/>
              <a:gd name="connsiteX3" fmla="*/ 1274467 w 3847070"/>
              <a:gd name="connsiteY3" fmla="*/ 3351991 h 3351991"/>
              <a:gd name="connsiteX4" fmla="*/ 0 w 3847070"/>
              <a:gd name="connsiteY4" fmla="*/ 2077524 h 3351991"/>
              <a:gd name="connsiteX0" fmla="*/ 3847070 w 3938510"/>
              <a:gd name="connsiteY0" fmla="*/ 0 h 3351991"/>
              <a:gd name="connsiteX1" fmla="*/ 3847070 w 3938510"/>
              <a:gd name="connsiteY1" fmla="*/ 3351991 h 3351991"/>
              <a:gd name="connsiteX2" fmla="*/ 1274467 w 3938510"/>
              <a:gd name="connsiteY2" fmla="*/ 3351991 h 3351991"/>
              <a:gd name="connsiteX3" fmla="*/ 0 w 3938510"/>
              <a:gd name="connsiteY3" fmla="*/ 2077524 h 3351991"/>
              <a:gd name="connsiteX4" fmla="*/ 0 w 3938510"/>
              <a:gd name="connsiteY4" fmla="*/ 0 h 3351991"/>
              <a:gd name="connsiteX5" fmla="*/ 3938510 w 3938510"/>
              <a:gd name="connsiteY5" fmla="*/ 91440 h 3351991"/>
              <a:gd name="connsiteX0" fmla="*/ 3847070 w 3847070"/>
              <a:gd name="connsiteY0" fmla="*/ 0 h 3351991"/>
              <a:gd name="connsiteX1" fmla="*/ 3847070 w 3847070"/>
              <a:gd name="connsiteY1" fmla="*/ 3351991 h 3351991"/>
              <a:gd name="connsiteX2" fmla="*/ 1274467 w 3847070"/>
              <a:gd name="connsiteY2" fmla="*/ 3351991 h 3351991"/>
              <a:gd name="connsiteX3" fmla="*/ 0 w 3847070"/>
              <a:gd name="connsiteY3" fmla="*/ 2077524 h 3351991"/>
              <a:gd name="connsiteX4" fmla="*/ 0 w 3847070"/>
              <a:gd name="connsiteY4" fmla="*/ 0 h 3351991"/>
              <a:gd name="connsiteX0" fmla="*/ 3847070 w 3847070"/>
              <a:gd name="connsiteY0" fmla="*/ 3351991 h 3351991"/>
              <a:gd name="connsiteX1" fmla="*/ 1274467 w 3847070"/>
              <a:gd name="connsiteY1" fmla="*/ 3351991 h 3351991"/>
              <a:gd name="connsiteX2" fmla="*/ 0 w 3847070"/>
              <a:gd name="connsiteY2" fmla="*/ 2077524 h 3351991"/>
              <a:gd name="connsiteX3" fmla="*/ 0 w 3847070"/>
              <a:gd name="connsiteY3" fmla="*/ 0 h 3351991"/>
              <a:gd name="connsiteX0" fmla="*/ 3847070 w 3847070"/>
              <a:gd name="connsiteY0" fmla="*/ 4258154 h 4258154"/>
              <a:gd name="connsiteX1" fmla="*/ 1274467 w 3847070"/>
              <a:gd name="connsiteY1" fmla="*/ 4258154 h 4258154"/>
              <a:gd name="connsiteX2" fmla="*/ 0 w 3847070"/>
              <a:gd name="connsiteY2" fmla="*/ 2983687 h 4258154"/>
              <a:gd name="connsiteX3" fmla="*/ 0 w 3847070"/>
              <a:gd name="connsiteY3" fmla="*/ 0 h 4258154"/>
              <a:gd name="connsiteX0" fmla="*/ 8272339 w 8272339"/>
              <a:gd name="connsiteY0" fmla="*/ 4258154 h 4258154"/>
              <a:gd name="connsiteX1" fmla="*/ 1274467 w 8272339"/>
              <a:gd name="connsiteY1" fmla="*/ 4258154 h 4258154"/>
              <a:gd name="connsiteX2" fmla="*/ 0 w 8272339"/>
              <a:gd name="connsiteY2" fmla="*/ 2983687 h 4258154"/>
              <a:gd name="connsiteX3" fmla="*/ 0 w 8272339"/>
              <a:gd name="connsiteY3" fmla="*/ 0 h 4258154"/>
              <a:gd name="connsiteX0" fmla="*/ 8272339 w 8272339"/>
              <a:gd name="connsiteY0" fmla="*/ 2140083 h 2140083"/>
              <a:gd name="connsiteX1" fmla="*/ 1274467 w 8272339"/>
              <a:gd name="connsiteY1" fmla="*/ 2140083 h 2140083"/>
              <a:gd name="connsiteX2" fmla="*/ 0 w 8272339"/>
              <a:gd name="connsiteY2" fmla="*/ 865616 h 2140083"/>
              <a:gd name="connsiteX3" fmla="*/ 14093 w 8272339"/>
              <a:gd name="connsiteY3" fmla="*/ 0 h 2140083"/>
            </a:gdLst>
            <a:ahLst/>
            <a:cxnLst>
              <a:cxn ang="0">
                <a:pos x="connsiteX0" y="connsiteY0"/>
              </a:cxn>
              <a:cxn ang="0">
                <a:pos x="connsiteX1" y="connsiteY1"/>
              </a:cxn>
              <a:cxn ang="0">
                <a:pos x="connsiteX2" y="connsiteY2"/>
              </a:cxn>
              <a:cxn ang="0">
                <a:pos x="connsiteX3" y="connsiteY3"/>
              </a:cxn>
            </a:cxnLst>
            <a:rect l="l" t="t" r="r" b="b"/>
            <a:pathLst>
              <a:path w="8272339" h="2140083">
                <a:moveTo>
                  <a:pt x="8272339" y="2140083"/>
                </a:moveTo>
                <a:lnTo>
                  <a:pt x="1274467" y="2140083"/>
                </a:lnTo>
                <a:cubicBezTo>
                  <a:pt x="570598" y="2140083"/>
                  <a:pt x="0" y="1569485"/>
                  <a:pt x="0" y="865616"/>
                </a:cubicBezTo>
                <a:lnTo>
                  <a:pt x="14093" y="0"/>
                </a:lnTo>
              </a:path>
            </a:pathLst>
          </a:custGeom>
          <a:noFill/>
          <a:ln w="12700" cap="rnd">
            <a:solidFill>
              <a:schemeClr val="accent2"/>
            </a:solidFill>
            <a:prstDash val="sysDot"/>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1219170" rtl="0" eaLnBrk="1" fontAlgn="auto" latinLnBrk="0" hangingPunct="1">
              <a:lnSpc>
                <a:spcPct val="100000"/>
              </a:lnSpc>
              <a:spcBef>
                <a:spcPts val="0"/>
              </a:spcBef>
              <a:spcAft>
                <a:spcPts val="0"/>
              </a:spcAft>
              <a:buClr>
                <a:srgbClr val="000000"/>
              </a:buClr>
              <a:buSzTx/>
              <a:buFontTx/>
              <a:buNone/>
              <a:tabLst/>
              <a:defRPr/>
            </a:pPr>
            <a:endParaRPr kumimoji="0" lang="en-US" sz="1867" b="0" i="0" u="none" strike="noStrike" kern="0" cap="none" spc="0" normalizeH="0" baseline="0" noProof="0">
              <a:ln>
                <a:noFill/>
              </a:ln>
              <a:solidFill>
                <a:srgbClr val="FFFFFF"/>
              </a:solidFill>
              <a:effectLst/>
              <a:uLnTx/>
              <a:uFillTx/>
              <a:latin typeface="Montserrat Light" panose="02020603050405020304"/>
              <a:ea typeface="+mn-ea"/>
              <a:cs typeface="+mn-cs"/>
              <a:sym typeface="Arial"/>
            </a:endParaRPr>
          </a:p>
        </p:txBody>
      </p:sp>
      <p:cxnSp>
        <p:nvCxnSpPr>
          <p:cNvPr id="57" name="Straight Connector 56">
            <a:extLst>
              <a:ext uri="{FF2B5EF4-FFF2-40B4-BE49-F238E27FC236}">
                <a16:creationId xmlns:a16="http://schemas.microsoft.com/office/drawing/2014/main" id="{D8859586-9B98-B058-0168-33EB67599933}"/>
              </a:ext>
            </a:extLst>
          </p:cNvPr>
          <p:cNvCxnSpPr>
            <a:cxnSpLocks/>
          </p:cNvCxnSpPr>
          <p:nvPr/>
        </p:nvCxnSpPr>
        <p:spPr>
          <a:xfrm flipH="1" flipV="1">
            <a:off x="-1874242" y="6565365"/>
            <a:ext cx="1512300" cy="3"/>
          </a:xfrm>
          <a:prstGeom prst="line">
            <a:avLst/>
          </a:prstGeom>
          <a:ln w="41275">
            <a:solidFill>
              <a:schemeClr val="accent4"/>
            </a:solidFill>
          </a:ln>
        </p:spPr>
        <p:style>
          <a:lnRef idx="1">
            <a:schemeClr val="accent1"/>
          </a:lnRef>
          <a:fillRef idx="0">
            <a:schemeClr val="accent1"/>
          </a:fillRef>
          <a:effectRef idx="0">
            <a:schemeClr val="accent1"/>
          </a:effectRef>
          <a:fontRef idx="minor">
            <a:schemeClr val="tx1"/>
          </a:fontRef>
        </p:style>
      </p:cxnSp>
      <p:sp>
        <p:nvSpPr>
          <p:cNvPr id="22" name="Google Shape;1237;p6">
            <a:extLst>
              <a:ext uri="{FF2B5EF4-FFF2-40B4-BE49-F238E27FC236}">
                <a16:creationId xmlns:a16="http://schemas.microsoft.com/office/drawing/2014/main" id="{4EAC66B9-9299-3381-D971-829AFC683590}"/>
              </a:ext>
            </a:extLst>
          </p:cNvPr>
          <p:cNvSpPr/>
          <p:nvPr/>
        </p:nvSpPr>
        <p:spPr>
          <a:xfrm rot="-5400000" flipH="1">
            <a:off x="7446536" y="2106892"/>
            <a:ext cx="6858000" cy="2644216"/>
          </a:xfrm>
          <a:custGeom>
            <a:avLst/>
            <a:gdLst/>
            <a:ahLst/>
            <a:cxnLst/>
            <a:rect l="l" t="t" r="r" b="b"/>
            <a:pathLst>
              <a:path w="487680" h="144631" extrusionOk="0">
                <a:moveTo>
                  <a:pt x="0" y="144631"/>
                </a:moveTo>
                <a:lnTo>
                  <a:pt x="487680" y="144033"/>
                </a:lnTo>
                <a:lnTo>
                  <a:pt x="487680" y="0"/>
                </a:lnTo>
                <a:lnTo>
                  <a:pt x="0" y="75901"/>
                </a:lnTo>
                <a:close/>
              </a:path>
            </a:pathLst>
          </a:custGeom>
          <a:gradFill>
            <a:gsLst>
              <a:gs pos="100000">
                <a:schemeClr val="accent1"/>
              </a:gs>
              <a:gs pos="33000">
                <a:schemeClr val="accent2">
                  <a:alpha val="7219"/>
                </a:schemeClr>
              </a:gs>
            </a:gsLst>
            <a:lin ang="7800000" scaled="0"/>
          </a:gradFill>
          <a:ln>
            <a:noFill/>
          </a:ln>
        </p:spPr>
      </p:sp>
      <p:sp>
        <p:nvSpPr>
          <p:cNvPr id="52" name="Arc 51">
            <a:extLst>
              <a:ext uri="{FF2B5EF4-FFF2-40B4-BE49-F238E27FC236}">
                <a16:creationId xmlns:a16="http://schemas.microsoft.com/office/drawing/2014/main" id="{1B1BF70F-864F-BEB5-EB6C-92B916DF9640}"/>
              </a:ext>
            </a:extLst>
          </p:cNvPr>
          <p:cNvSpPr/>
          <p:nvPr/>
        </p:nvSpPr>
        <p:spPr>
          <a:xfrm rot="5400000">
            <a:off x="699099" y="-2511674"/>
            <a:ext cx="5286800" cy="10442794"/>
          </a:xfrm>
          <a:prstGeom prst="arc">
            <a:avLst>
              <a:gd name="adj1" fmla="val 15815495"/>
              <a:gd name="adj2" fmla="val 18934995"/>
            </a:avLst>
          </a:prstGeom>
          <a:noFill/>
          <a:ln w="25400" cap="rnd">
            <a:solidFill>
              <a:schemeClr val="accent5"/>
            </a:solidFill>
            <a:tailEnd type="arrow" w="lg" len="med"/>
          </a:ln>
          <a:effectLst>
            <a:glow rad="88900">
              <a:schemeClr val="accent5">
                <a:alpha val="2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1219170" rtl="0" eaLnBrk="1" fontAlgn="auto" latinLnBrk="0" hangingPunct="1">
              <a:lnSpc>
                <a:spcPct val="100000"/>
              </a:lnSpc>
              <a:spcBef>
                <a:spcPts val="0"/>
              </a:spcBef>
              <a:spcAft>
                <a:spcPts val="0"/>
              </a:spcAft>
              <a:buClr>
                <a:srgbClr val="000000"/>
              </a:buClr>
              <a:buSzTx/>
              <a:buFontTx/>
              <a:buNone/>
              <a:tabLst/>
              <a:defRPr/>
            </a:pPr>
            <a:endParaRPr kumimoji="0" lang="en-US" sz="1867" b="0" i="0" u="none" strike="noStrike" kern="0" cap="none" spc="0" normalizeH="0" baseline="0" noProof="0">
              <a:ln>
                <a:noFill/>
              </a:ln>
              <a:solidFill>
                <a:srgbClr val="FFFFFF"/>
              </a:solidFill>
              <a:effectLst/>
              <a:uLnTx/>
              <a:uFillTx/>
              <a:latin typeface="Montserrat Light" panose="02020603050405020304"/>
              <a:ea typeface="+mn-ea"/>
              <a:cs typeface="+mn-cs"/>
              <a:sym typeface="Arial"/>
            </a:endParaRPr>
          </a:p>
        </p:txBody>
      </p:sp>
      <p:sp>
        <p:nvSpPr>
          <p:cNvPr id="53" name="Arc 52">
            <a:extLst>
              <a:ext uri="{FF2B5EF4-FFF2-40B4-BE49-F238E27FC236}">
                <a16:creationId xmlns:a16="http://schemas.microsoft.com/office/drawing/2014/main" id="{7270623D-B874-5E3D-9C3E-6CB364AE2769}"/>
              </a:ext>
            </a:extLst>
          </p:cNvPr>
          <p:cNvSpPr/>
          <p:nvPr/>
        </p:nvSpPr>
        <p:spPr>
          <a:xfrm rot="19241419" flipH="1">
            <a:off x="364765" y="760755"/>
            <a:ext cx="2292980" cy="1663744"/>
          </a:xfrm>
          <a:prstGeom prst="arc">
            <a:avLst>
              <a:gd name="adj1" fmla="val 17657219"/>
              <a:gd name="adj2" fmla="val 295980"/>
            </a:avLst>
          </a:prstGeom>
          <a:noFill/>
          <a:ln w="25400" cap="rnd">
            <a:solidFill>
              <a:schemeClr val="accent4"/>
            </a:solidFill>
            <a:tailEnd type="arrow" w="lg" len="med"/>
          </a:ln>
          <a:effectLst>
            <a:glow rad="88900">
              <a:schemeClr val="accent4">
                <a:satMod val="175000"/>
                <a:alpha val="2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1219170" rtl="0" eaLnBrk="1" fontAlgn="auto" latinLnBrk="0" hangingPunct="1">
              <a:lnSpc>
                <a:spcPct val="100000"/>
              </a:lnSpc>
              <a:spcBef>
                <a:spcPts val="0"/>
              </a:spcBef>
              <a:spcAft>
                <a:spcPts val="0"/>
              </a:spcAft>
              <a:buClr>
                <a:srgbClr val="000000"/>
              </a:buClr>
              <a:buSzTx/>
              <a:buFontTx/>
              <a:buNone/>
              <a:tabLst/>
              <a:defRPr/>
            </a:pPr>
            <a:endParaRPr kumimoji="0" lang="en-US" sz="1867" b="0" i="0" u="none" strike="noStrike" kern="0" cap="none" spc="0" normalizeH="0" baseline="0" noProof="0">
              <a:ln>
                <a:noFill/>
              </a:ln>
              <a:solidFill>
                <a:srgbClr val="FFFFFF"/>
              </a:solidFill>
              <a:effectLst/>
              <a:uLnTx/>
              <a:uFillTx/>
              <a:latin typeface="Montserrat Light" panose="02020603050405020304"/>
              <a:ea typeface="+mn-ea"/>
              <a:cs typeface="+mn-cs"/>
              <a:sym typeface="Arial"/>
            </a:endParaRPr>
          </a:p>
        </p:txBody>
      </p:sp>
      <p:pic>
        <p:nvPicPr>
          <p:cNvPr id="31978" name="Graphic 31977">
            <a:extLst>
              <a:ext uri="{FF2B5EF4-FFF2-40B4-BE49-F238E27FC236}">
                <a16:creationId xmlns:a16="http://schemas.microsoft.com/office/drawing/2014/main" id="{C92330DC-9F5B-DCBD-33A4-414A82617533}"/>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5624148" y="665587"/>
            <a:ext cx="6333650" cy="6333650"/>
          </a:xfrm>
          <a:prstGeom prst="rect">
            <a:avLst/>
          </a:prstGeom>
        </p:spPr>
      </p:pic>
      <p:sp>
        <p:nvSpPr>
          <p:cNvPr id="31979" name="Content Placeholder 2">
            <a:extLst>
              <a:ext uri="{FF2B5EF4-FFF2-40B4-BE49-F238E27FC236}">
                <a16:creationId xmlns:a16="http://schemas.microsoft.com/office/drawing/2014/main" id="{F511381C-18C1-8A59-46CA-773BCB6908E7}"/>
              </a:ext>
            </a:extLst>
          </p:cNvPr>
          <p:cNvSpPr txBox="1">
            <a:spLocks/>
          </p:cNvSpPr>
          <p:nvPr/>
        </p:nvSpPr>
        <p:spPr>
          <a:xfrm>
            <a:off x="1111044" y="1921642"/>
            <a:ext cx="4689987" cy="3018177"/>
          </a:xfrm>
          <a:prstGeom prst="rect">
            <a:avLst/>
          </a:prstGeom>
        </p:spPr>
        <p:txBody>
          <a:bodyPr vert="horz" lIns="121920" tIns="60960" rIns="121920" bIns="60960" rtlCol="0">
            <a:noAutofit/>
          </a:bodyPr>
          <a:lstStyle>
            <a:lvl1pPr marL="230188" indent="-230188" algn="l" defTabSz="685800" rtl="0" eaLnBrk="1" latinLnBrk="0" hangingPunct="1">
              <a:lnSpc>
                <a:spcPct val="100000"/>
              </a:lnSpc>
              <a:spcBef>
                <a:spcPts val="600"/>
              </a:spcBef>
              <a:spcAft>
                <a:spcPts val="600"/>
              </a:spcAft>
              <a:buClr>
                <a:srgbClr val="5A6670"/>
              </a:buClr>
              <a:buSzPct val="90000"/>
              <a:buFont typeface="Arial" panose="020B0604020202020204" pitchFamily="34" charset="0"/>
              <a:buChar char="•"/>
              <a:tabLst/>
              <a:defRPr sz="1400" b="0" i="0" kern="1200">
                <a:solidFill>
                  <a:schemeClr val="bg1"/>
                </a:solidFill>
                <a:latin typeface="+mn-lt"/>
                <a:ea typeface="+mn-ea"/>
                <a:cs typeface="+mn-cs"/>
              </a:defRPr>
            </a:lvl1pPr>
            <a:lvl2pPr marL="514350" indent="-171450" algn="l" defTabSz="685800" rtl="0" eaLnBrk="1" latinLnBrk="0" hangingPunct="1">
              <a:lnSpc>
                <a:spcPct val="100000"/>
              </a:lnSpc>
              <a:spcBef>
                <a:spcPts val="0"/>
              </a:spcBef>
              <a:spcAft>
                <a:spcPts val="600"/>
              </a:spcAft>
              <a:buClr>
                <a:srgbClr val="5A6670"/>
              </a:buClr>
              <a:buSzPct val="75000"/>
              <a:buFont typeface="Courier New" panose="02070309020205020404" pitchFamily="49" charset="0"/>
              <a:buChar char="o"/>
              <a:defRPr sz="1200" b="0" i="0" kern="1200">
                <a:solidFill>
                  <a:schemeClr val="bg1"/>
                </a:solidFill>
                <a:latin typeface="+mn-lt"/>
                <a:ea typeface="+mn-ea"/>
                <a:cs typeface="+mn-cs"/>
              </a:defRPr>
            </a:lvl2pPr>
            <a:lvl3pPr marL="857250" indent="-171450" algn="l" defTabSz="685800" rtl="0" eaLnBrk="1" latinLnBrk="0" hangingPunct="1">
              <a:lnSpc>
                <a:spcPct val="100000"/>
              </a:lnSpc>
              <a:spcBef>
                <a:spcPts val="0"/>
              </a:spcBef>
              <a:spcAft>
                <a:spcPts val="600"/>
              </a:spcAft>
              <a:buClr>
                <a:srgbClr val="5A6670"/>
              </a:buClr>
              <a:buSzPct val="100000"/>
              <a:buFont typeface="Wingdings" pitchFamily="2" charset="2"/>
              <a:buChar char="§"/>
              <a:defRPr lang="en-US" sz="1100" b="0" i="0" kern="1200" dirty="0">
                <a:solidFill>
                  <a:schemeClr val="bg1"/>
                </a:solidFill>
                <a:latin typeface="+mn-lt"/>
                <a:ea typeface="+mn-ea"/>
                <a:cs typeface="+mn-cs"/>
              </a:defRPr>
            </a:lvl3pPr>
            <a:lvl4pPr marL="1200150" indent="-171450" algn="l" defTabSz="685800" rtl="0" eaLnBrk="1" latinLnBrk="0" hangingPunct="1">
              <a:lnSpc>
                <a:spcPct val="100000"/>
              </a:lnSpc>
              <a:spcBef>
                <a:spcPts val="0"/>
              </a:spcBef>
              <a:spcAft>
                <a:spcPts val="600"/>
              </a:spcAft>
              <a:buClr>
                <a:srgbClr val="5A6670"/>
              </a:buClr>
              <a:buSzPct val="60000"/>
              <a:buFont typeface="Wingdings" pitchFamily="2" charset="2"/>
              <a:buChar char="§"/>
              <a:defRPr sz="1000" b="0" i="0" kern="1200">
                <a:solidFill>
                  <a:schemeClr val="bg1"/>
                </a:solidFill>
                <a:latin typeface="+mn-lt"/>
                <a:ea typeface="+mn-ea"/>
                <a:cs typeface="+mn-cs"/>
              </a:defRPr>
            </a:lvl4pPr>
            <a:lvl5pPr marL="1371600" indent="0" algn="l" defTabSz="685800" rtl="0" eaLnBrk="1" latinLnBrk="0" hangingPunct="1">
              <a:lnSpc>
                <a:spcPct val="90000"/>
              </a:lnSpc>
              <a:spcBef>
                <a:spcPts val="0"/>
              </a:spcBef>
              <a:spcAft>
                <a:spcPts val="900"/>
              </a:spcAft>
              <a:buFont typeface="Arial" panose="020B0604020202020204" pitchFamily="34" charset="0"/>
              <a:buNone/>
              <a:defRPr sz="1200" b="0" i="0" kern="1200">
                <a:solidFill>
                  <a:srgbClr val="5A6670"/>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306910" marR="0" lvl="0" indent="-306910" algn="l" defTabSz="914377" rtl="0" eaLnBrk="1" fontAlgn="auto" latinLnBrk="0" hangingPunct="1">
              <a:lnSpc>
                <a:spcPct val="100000"/>
              </a:lnSpc>
              <a:spcBef>
                <a:spcPts val="800"/>
              </a:spcBef>
              <a:spcAft>
                <a:spcPts val="800"/>
              </a:spcAft>
              <a:buClr>
                <a:srgbClr val="008AAB"/>
              </a:buClr>
              <a:buSzPct val="90000"/>
              <a:buFont typeface="Arial" panose="020B0604020202020204" pitchFamily="34" charset="0"/>
              <a:buChar char="•"/>
              <a:tabLst/>
              <a:defRPr/>
            </a:pPr>
            <a:r>
              <a:rPr kumimoji="0" lang="en-US" sz="2400" b="0" i="0" u="none" strike="noStrike" kern="1200" cap="none" spc="0" normalizeH="0" baseline="0" noProof="0" dirty="0">
                <a:ln>
                  <a:noFill/>
                </a:ln>
                <a:solidFill>
                  <a:srgbClr val="FFFFFF"/>
                </a:solidFill>
                <a:effectLst/>
                <a:uLnTx/>
                <a:uFillTx/>
                <a:latin typeface="Montserrat Light" panose="02020603050405020304"/>
                <a:ea typeface="+mn-ea"/>
                <a:cs typeface="+mn-cs"/>
                <a:sym typeface="Arial"/>
              </a:rPr>
              <a:t>Visit our help and training sites for additional resources</a:t>
            </a:r>
          </a:p>
          <a:p>
            <a:pPr marL="591072" lvl="1" indent="-306910" defTabSz="914377">
              <a:spcBef>
                <a:spcPts val="800"/>
              </a:spcBef>
              <a:spcAft>
                <a:spcPts val="800"/>
              </a:spcAft>
              <a:buClr>
                <a:srgbClr val="008AAB"/>
              </a:buClr>
              <a:buSzPct val="90000"/>
              <a:buFont typeface="Arial" panose="020B0604020202020204" pitchFamily="34" charset="0"/>
              <a:buChar char="•"/>
              <a:defRPr/>
            </a:pPr>
            <a:r>
              <a:rPr kumimoji="0" lang="en-US" sz="2000" b="0" i="0" u="none" strike="noStrike" kern="1200" cap="none" spc="0" normalizeH="0" baseline="0" noProof="0" dirty="0">
                <a:ln>
                  <a:noFill/>
                </a:ln>
                <a:solidFill>
                  <a:srgbClr val="FFFFFF"/>
                </a:solidFill>
                <a:effectLst/>
                <a:uLnTx/>
                <a:uFillTx/>
                <a:latin typeface="Montserrat Light" panose="02020603050405020304"/>
                <a:ea typeface="+mn-ea"/>
                <a:cs typeface="+mn-cs"/>
                <a:sym typeface="Arial"/>
                <a:hlinkClick r:id="rId5"/>
              </a:rPr>
              <a:t>https://help.autobooks.co</a:t>
            </a:r>
            <a:endParaRPr kumimoji="0" lang="en-US" sz="2000" b="0" i="0" u="none" strike="noStrike" kern="1200" cap="none" spc="0" normalizeH="0" baseline="0" noProof="0" dirty="0">
              <a:ln>
                <a:noFill/>
              </a:ln>
              <a:solidFill>
                <a:srgbClr val="FFFFFF"/>
              </a:solidFill>
              <a:effectLst/>
              <a:uLnTx/>
              <a:uFillTx/>
              <a:latin typeface="Montserrat Light" panose="02020603050405020304"/>
              <a:ea typeface="+mn-ea"/>
              <a:cs typeface="+mn-cs"/>
              <a:sym typeface="Arial"/>
            </a:endParaRPr>
          </a:p>
          <a:p>
            <a:pPr marL="591072" lvl="1" indent="-306910" defTabSz="914377">
              <a:spcBef>
                <a:spcPts val="800"/>
              </a:spcBef>
              <a:spcAft>
                <a:spcPts val="800"/>
              </a:spcAft>
              <a:buClr>
                <a:srgbClr val="008AAB"/>
              </a:buClr>
              <a:buSzPct val="90000"/>
              <a:buFont typeface="Arial" panose="020B0604020202020204" pitchFamily="34" charset="0"/>
              <a:buChar char="•"/>
              <a:defRPr/>
            </a:pPr>
            <a:r>
              <a:rPr lang="en-US" sz="2000" dirty="0">
                <a:solidFill>
                  <a:srgbClr val="FFFFFF"/>
                </a:solidFill>
                <a:latin typeface="Montserrat Light" panose="02020603050405020304"/>
                <a:hlinkClick r:id="rId6"/>
              </a:rPr>
              <a:t>https://autobooks.co/training</a:t>
            </a:r>
            <a:r>
              <a:rPr lang="en-US" sz="2000" dirty="0">
                <a:solidFill>
                  <a:srgbClr val="FFFFFF"/>
                </a:solidFill>
                <a:latin typeface="Montserrat Light" panose="02020603050405020304"/>
              </a:rPr>
              <a:t>	</a:t>
            </a:r>
            <a:endParaRPr kumimoji="0" lang="en-US" sz="2000" b="0" i="0" u="none" strike="noStrike" kern="1200" cap="none" spc="0" normalizeH="0" baseline="0" noProof="0" dirty="0">
              <a:ln>
                <a:noFill/>
              </a:ln>
              <a:solidFill>
                <a:srgbClr val="FFFFFF"/>
              </a:solidFill>
              <a:effectLst/>
              <a:uLnTx/>
              <a:uFillTx/>
              <a:latin typeface="Montserrat Light" panose="02020603050405020304"/>
              <a:ea typeface="+mn-ea"/>
              <a:cs typeface="+mn-cs"/>
              <a:sym typeface="Arial"/>
            </a:endParaRPr>
          </a:p>
        </p:txBody>
      </p:sp>
      <p:sp>
        <p:nvSpPr>
          <p:cNvPr id="31980" name="TextBox 31979">
            <a:extLst>
              <a:ext uri="{FF2B5EF4-FFF2-40B4-BE49-F238E27FC236}">
                <a16:creationId xmlns:a16="http://schemas.microsoft.com/office/drawing/2014/main" id="{531CE20C-62EA-C889-9D27-CF6322BE3A47}"/>
              </a:ext>
            </a:extLst>
          </p:cNvPr>
          <p:cNvSpPr txBox="1"/>
          <p:nvPr/>
        </p:nvSpPr>
        <p:spPr>
          <a:xfrm>
            <a:off x="973394" y="4733342"/>
            <a:ext cx="6194321" cy="1077218"/>
          </a:xfrm>
          <a:prstGeom prst="rect">
            <a:avLst/>
          </a:prstGeom>
          <a:noFill/>
        </p:spPr>
        <p:txBody>
          <a:bodyPr wrap="square">
            <a:sp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r>
              <a:rPr kumimoji="0" lang="en-US" sz="3200" b="1" i="0" u="none" strike="noStrike" kern="0" cap="none" spc="133" normalizeH="0" baseline="0" noProof="0" dirty="0">
                <a:ln>
                  <a:noFill/>
                </a:ln>
                <a:solidFill>
                  <a:srgbClr val="95D4E9"/>
                </a:solidFill>
                <a:effectLst/>
                <a:uLnTx/>
                <a:uFillTx/>
                <a:latin typeface="Montserrat" pitchFamily="2" charset="77"/>
                <a:ea typeface="+mn-ea"/>
                <a:cs typeface="Arial"/>
                <a:sym typeface="Arial"/>
              </a:rPr>
              <a:t>And don’t forget, Autobooks has your back!</a:t>
            </a:r>
          </a:p>
        </p:txBody>
      </p:sp>
      <p:sp>
        <p:nvSpPr>
          <p:cNvPr id="31982" name="TextBox 31981">
            <a:extLst>
              <a:ext uri="{FF2B5EF4-FFF2-40B4-BE49-F238E27FC236}">
                <a16:creationId xmlns:a16="http://schemas.microsoft.com/office/drawing/2014/main" id="{54BBCDD5-741D-B41E-1EA7-C6359E9A0BB4}"/>
              </a:ext>
            </a:extLst>
          </p:cNvPr>
          <p:cNvSpPr txBox="1"/>
          <p:nvPr/>
        </p:nvSpPr>
        <p:spPr>
          <a:xfrm>
            <a:off x="973394" y="410399"/>
            <a:ext cx="11218606" cy="923330"/>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5400" b="0" i="0" u="none" strike="noStrike" kern="1200" cap="none" spc="400" normalizeH="0" baseline="0" noProof="0">
                <a:ln>
                  <a:noFill/>
                </a:ln>
                <a:solidFill>
                  <a:srgbClr val="FFFFFF"/>
                </a:solidFill>
                <a:effectLst/>
                <a:uLnTx/>
                <a:uFillTx/>
                <a:latin typeface="Montserrat" pitchFamily="2" charset="77"/>
              </a:rPr>
              <a:t>NEXT STEPS:</a:t>
            </a:r>
            <a:endParaRPr kumimoji="0" lang="en-US" sz="5400" b="0" i="0" u="none" strike="noStrike" kern="1200" cap="none" spc="0" normalizeH="0" baseline="0" noProof="0">
              <a:ln>
                <a:noFill/>
              </a:ln>
              <a:solidFill>
                <a:srgbClr val="FFFFFF"/>
              </a:solidFill>
              <a:effectLst/>
              <a:uLnTx/>
              <a:uFillTx/>
              <a:latin typeface="Montserrat" pitchFamily="2" charset="77"/>
            </a:endParaRPr>
          </a:p>
        </p:txBody>
      </p:sp>
    </p:spTree>
    <p:extLst>
      <p:ext uri="{BB962C8B-B14F-4D97-AF65-F5344CB8AC3E}">
        <p14:creationId xmlns:p14="http://schemas.microsoft.com/office/powerpoint/2010/main" val="838558956"/>
      </p:ext>
    </p:extLst>
  </p:cSld>
  <p:clrMapOvr>
    <a:masterClrMapping/>
  </p:clrMapOvr>
  <mc:AlternateContent xmlns:mc="http://schemas.openxmlformats.org/markup-compatibility/2006" xmlns:p14="http://schemas.microsoft.com/office/powerpoint/2010/main">
    <mc:Choice Requires="p14">
      <p:transition spd="slow">
        <p14:switch dir="r"/>
      </p:transition>
    </mc:Choice>
    <mc:Fallback xmlns="">
      <p:transition spd="slow">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D15FD050-AE59-DAD6-9E57-A83D3EC92A36}"/>
              </a:ext>
            </a:extLst>
          </p:cNvPr>
          <p:cNvSpPr/>
          <p:nvPr/>
        </p:nvSpPr>
        <p:spPr>
          <a:xfrm>
            <a:off x="0" y="0"/>
            <a:ext cx="12192000" cy="6858000"/>
          </a:xfrm>
          <a:prstGeom prst="rect">
            <a:avLst/>
          </a:prstGeom>
          <a:gradFill>
            <a:gsLst>
              <a:gs pos="0">
                <a:schemeClr val="accent1"/>
              </a:gs>
              <a:gs pos="99000">
                <a:schemeClr val="tx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Montserrat Light" panose="02020603050405020304"/>
              <a:ea typeface="+mn-ea"/>
              <a:cs typeface="+mn-cs"/>
            </a:endParaRPr>
          </a:p>
        </p:txBody>
      </p:sp>
      <p:sp>
        <p:nvSpPr>
          <p:cNvPr id="12" name="Graphic 7">
            <a:extLst>
              <a:ext uri="{FF2B5EF4-FFF2-40B4-BE49-F238E27FC236}">
                <a16:creationId xmlns:a16="http://schemas.microsoft.com/office/drawing/2014/main" id="{CE6FB652-7F13-F583-E07F-51D766DDE63C}"/>
              </a:ext>
            </a:extLst>
          </p:cNvPr>
          <p:cNvSpPr/>
          <p:nvPr/>
        </p:nvSpPr>
        <p:spPr>
          <a:xfrm rot="9000000" flipH="1">
            <a:off x="13326945" y="-644570"/>
            <a:ext cx="1318341" cy="2167926"/>
          </a:xfrm>
          <a:custGeom>
            <a:avLst/>
            <a:gdLst>
              <a:gd name="connsiteX0" fmla="*/ 5573773 w 5984417"/>
              <a:gd name="connsiteY0" fmla="*/ 9840118 h 9840984"/>
              <a:gd name="connsiteX1" fmla="*/ 5562018 w 5984417"/>
              <a:gd name="connsiteY1" fmla="*/ 9817675 h 9840984"/>
              <a:gd name="connsiteX2" fmla="*/ 5562035 w 5984417"/>
              <a:gd name="connsiteY2" fmla="*/ 9817590 h 9840984"/>
              <a:gd name="connsiteX3" fmla="*/ 5562035 w 5984417"/>
              <a:gd name="connsiteY3" fmla="*/ 9817590 h 9840984"/>
              <a:gd name="connsiteX4" fmla="*/ 5947693 w 5984417"/>
              <a:gd name="connsiteY4" fmla="*/ 7432111 h 9840984"/>
              <a:gd name="connsiteX5" fmla="*/ 1695920 w 5984417"/>
              <a:gd name="connsiteY5" fmla="*/ 33647 h 9840984"/>
              <a:gd name="connsiteX6" fmla="*/ 1690068 w 5984417"/>
              <a:gd name="connsiteY6" fmla="*/ 8594 h 9840984"/>
              <a:gd name="connsiteX7" fmla="*/ 1713698 w 5984417"/>
              <a:gd name="connsiteY7" fmla="*/ 1938 h 9840984"/>
              <a:gd name="connsiteX8" fmla="*/ 5983673 w 5984417"/>
              <a:gd name="connsiteY8" fmla="*/ 7432366 h 9840984"/>
              <a:gd name="connsiteX9" fmla="*/ 5596909 w 5984417"/>
              <a:gd name="connsiteY9" fmla="*/ 9828387 h 9840984"/>
              <a:gd name="connsiteX10" fmla="*/ 5579897 w 5984417"/>
              <a:gd name="connsiteY10" fmla="*/ 9840968 h 9840984"/>
              <a:gd name="connsiteX11" fmla="*/ 5573773 w 5984417"/>
              <a:gd name="connsiteY11" fmla="*/ 9840118 h 9840984"/>
              <a:gd name="connsiteX12" fmla="*/ 5477060 w 5984417"/>
              <a:gd name="connsiteY12" fmla="*/ 9806794 h 9840984"/>
              <a:gd name="connsiteX13" fmla="*/ 5465186 w 5984417"/>
              <a:gd name="connsiteY13" fmla="*/ 9784521 h 9840984"/>
              <a:gd name="connsiteX14" fmla="*/ 5465237 w 5984417"/>
              <a:gd name="connsiteY14" fmla="*/ 9784351 h 9840984"/>
              <a:gd name="connsiteX15" fmla="*/ 5465237 w 5984417"/>
              <a:gd name="connsiteY15" fmla="*/ 9784351 h 9840984"/>
              <a:gd name="connsiteX16" fmla="*/ 5845367 w 5984417"/>
              <a:gd name="connsiteY16" fmla="*/ 7426670 h 9840984"/>
              <a:gd name="connsiteX17" fmla="*/ 1641653 w 5984417"/>
              <a:gd name="connsiteY17" fmla="*/ 120443 h 9840984"/>
              <a:gd name="connsiteX18" fmla="*/ 1634040 w 5984417"/>
              <a:gd name="connsiteY18" fmla="*/ 95990 h 9840984"/>
              <a:gd name="connsiteX19" fmla="*/ 1658511 w 5984417"/>
              <a:gd name="connsiteY19" fmla="*/ 88386 h 9840984"/>
              <a:gd name="connsiteX20" fmla="*/ 1659430 w 5984417"/>
              <a:gd name="connsiteY20" fmla="*/ 88904 h 9840984"/>
              <a:gd name="connsiteX21" fmla="*/ 1659430 w 5984417"/>
              <a:gd name="connsiteY21" fmla="*/ 88904 h 9840984"/>
              <a:gd name="connsiteX22" fmla="*/ 5881773 w 5984417"/>
              <a:gd name="connsiteY22" fmla="*/ 7427010 h 9840984"/>
              <a:gd name="connsiteX23" fmla="*/ 5499857 w 5984417"/>
              <a:gd name="connsiteY23" fmla="*/ 9795062 h 9840984"/>
              <a:gd name="connsiteX24" fmla="*/ 5477520 w 5984417"/>
              <a:gd name="connsiteY24" fmla="*/ 9806879 h 9840984"/>
              <a:gd name="connsiteX25" fmla="*/ 5477316 w 5984417"/>
              <a:gd name="connsiteY25" fmla="*/ 9806794 h 9840984"/>
              <a:gd name="connsiteX26" fmla="*/ 5380263 w 5984417"/>
              <a:gd name="connsiteY26" fmla="*/ 9773469 h 9840984"/>
              <a:gd name="connsiteX27" fmla="*/ 5368389 w 5984417"/>
              <a:gd name="connsiteY27" fmla="*/ 9751197 h 9840984"/>
              <a:gd name="connsiteX28" fmla="*/ 5368440 w 5984417"/>
              <a:gd name="connsiteY28" fmla="*/ 9751026 h 9840984"/>
              <a:gd name="connsiteX29" fmla="*/ 5368440 w 5984417"/>
              <a:gd name="connsiteY29" fmla="*/ 9751026 h 9840984"/>
              <a:gd name="connsiteX30" fmla="*/ 5742701 w 5984417"/>
              <a:gd name="connsiteY30" fmla="*/ 7421740 h 9840984"/>
              <a:gd name="connsiteX31" fmla="*/ 1587045 w 5984417"/>
              <a:gd name="connsiteY31" fmla="*/ 207493 h 9840984"/>
              <a:gd name="connsiteX32" fmla="*/ 1580197 w 5984417"/>
              <a:gd name="connsiteY32" fmla="*/ 182798 h 9840984"/>
              <a:gd name="connsiteX33" fmla="*/ 1604907 w 5984417"/>
              <a:gd name="connsiteY33" fmla="*/ 175955 h 9840984"/>
              <a:gd name="connsiteX34" fmla="*/ 1604907 w 5984417"/>
              <a:gd name="connsiteY34" fmla="*/ 175955 h 9840984"/>
              <a:gd name="connsiteX35" fmla="*/ 5779361 w 5984417"/>
              <a:gd name="connsiteY35" fmla="*/ 7421059 h 9840984"/>
              <a:gd name="connsiteX36" fmla="*/ 5403059 w 5984417"/>
              <a:gd name="connsiteY36" fmla="*/ 9761399 h 9840984"/>
              <a:gd name="connsiteX37" fmla="*/ 5386047 w 5984417"/>
              <a:gd name="connsiteY37" fmla="*/ 9773980 h 9840984"/>
              <a:gd name="connsiteX38" fmla="*/ 5380518 w 5984417"/>
              <a:gd name="connsiteY38" fmla="*/ 9773045 h 9840984"/>
              <a:gd name="connsiteX39" fmla="*/ 5283466 w 5984417"/>
              <a:gd name="connsiteY39" fmla="*/ 9740231 h 9840984"/>
              <a:gd name="connsiteX40" fmla="*/ 5271642 w 5984417"/>
              <a:gd name="connsiteY40" fmla="*/ 9717703 h 9840984"/>
              <a:gd name="connsiteX41" fmla="*/ 5271642 w 5984417"/>
              <a:gd name="connsiteY41" fmla="*/ 9717703 h 9840984"/>
              <a:gd name="connsiteX42" fmla="*/ 5640799 w 5984417"/>
              <a:gd name="connsiteY42" fmla="*/ 7415789 h 9840984"/>
              <a:gd name="connsiteX43" fmla="*/ 1532437 w 5984417"/>
              <a:gd name="connsiteY43" fmla="*/ 294799 h 9840984"/>
              <a:gd name="connsiteX44" fmla="*/ 1525589 w 5984417"/>
              <a:gd name="connsiteY44" fmla="*/ 270104 h 9840984"/>
              <a:gd name="connsiteX45" fmla="*/ 1550299 w 5984417"/>
              <a:gd name="connsiteY45" fmla="*/ 263260 h 9840984"/>
              <a:gd name="connsiteX46" fmla="*/ 1550299 w 5984417"/>
              <a:gd name="connsiteY46" fmla="*/ 263260 h 9840984"/>
              <a:gd name="connsiteX47" fmla="*/ 5677120 w 5984417"/>
              <a:gd name="connsiteY47" fmla="*/ 7415959 h 9840984"/>
              <a:gd name="connsiteX48" fmla="*/ 5306262 w 5984417"/>
              <a:gd name="connsiteY48" fmla="*/ 9728244 h 9840984"/>
              <a:gd name="connsiteX49" fmla="*/ 5289250 w 5984417"/>
              <a:gd name="connsiteY49" fmla="*/ 9740826 h 9840984"/>
              <a:gd name="connsiteX50" fmla="*/ 5283806 w 5984417"/>
              <a:gd name="connsiteY50" fmla="*/ 9739976 h 9840984"/>
              <a:gd name="connsiteX51" fmla="*/ 5186754 w 5984417"/>
              <a:gd name="connsiteY51" fmla="*/ 9706906 h 9840984"/>
              <a:gd name="connsiteX52" fmla="*/ 5175015 w 5984417"/>
              <a:gd name="connsiteY52" fmla="*/ 9684464 h 9840984"/>
              <a:gd name="connsiteX53" fmla="*/ 5175015 w 5984417"/>
              <a:gd name="connsiteY53" fmla="*/ 9684464 h 9840984"/>
              <a:gd name="connsiteX54" fmla="*/ 5538813 w 5984417"/>
              <a:gd name="connsiteY54" fmla="*/ 7410433 h 9840984"/>
              <a:gd name="connsiteX55" fmla="*/ 1478339 w 5984417"/>
              <a:gd name="connsiteY55" fmla="*/ 381510 h 9840984"/>
              <a:gd name="connsiteX56" fmla="*/ 1472801 w 5984417"/>
              <a:gd name="connsiteY56" fmla="*/ 356508 h 9840984"/>
              <a:gd name="connsiteX57" fmla="*/ 1496201 w 5984417"/>
              <a:gd name="connsiteY57" fmla="*/ 350056 h 9840984"/>
              <a:gd name="connsiteX58" fmla="*/ 5574964 w 5984417"/>
              <a:gd name="connsiteY58" fmla="*/ 7410603 h 9840984"/>
              <a:gd name="connsiteX59" fmla="*/ 5209209 w 5984417"/>
              <a:gd name="connsiteY59" fmla="*/ 9695175 h 9840984"/>
              <a:gd name="connsiteX60" fmla="*/ 5192197 w 5984417"/>
              <a:gd name="connsiteY60" fmla="*/ 9707756 h 9840984"/>
              <a:gd name="connsiteX61" fmla="*/ 5186754 w 5984417"/>
              <a:gd name="connsiteY61" fmla="*/ 9706906 h 9840984"/>
              <a:gd name="connsiteX62" fmla="*/ 5090041 w 5984417"/>
              <a:gd name="connsiteY62" fmla="*/ 9673837 h 9840984"/>
              <a:gd name="connsiteX63" fmla="*/ 5078166 w 5984417"/>
              <a:gd name="connsiteY63" fmla="*/ 9651565 h 9840984"/>
              <a:gd name="connsiteX64" fmla="*/ 5078218 w 5984417"/>
              <a:gd name="connsiteY64" fmla="*/ 9651394 h 9840984"/>
              <a:gd name="connsiteX65" fmla="*/ 5078218 w 5984417"/>
              <a:gd name="connsiteY65" fmla="*/ 9651394 h 9840984"/>
              <a:gd name="connsiteX66" fmla="*/ 5436402 w 5984417"/>
              <a:gd name="connsiteY66" fmla="*/ 7405333 h 9840984"/>
              <a:gd name="connsiteX67" fmla="*/ 1423986 w 5984417"/>
              <a:gd name="connsiteY67" fmla="*/ 468476 h 9840984"/>
              <a:gd name="connsiteX68" fmla="*/ 1417011 w 5984417"/>
              <a:gd name="connsiteY68" fmla="*/ 443823 h 9840984"/>
              <a:gd name="connsiteX69" fmla="*/ 1441091 w 5984417"/>
              <a:gd name="connsiteY69" fmla="*/ 436592 h 9840984"/>
              <a:gd name="connsiteX70" fmla="*/ 1441253 w 5984417"/>
              <a:gd name="connsiteY70" fmla="*/ 436682 h 9840984"/>
              <a:gd name="connsiteX71" fmla="*/ 1441253 w 5984417"/>
              <a:gd name="connsiteY71" fmla="*/ 436682 h 9840984"/>
              <a:gd name="connsiteX72" fmla="*/ 5473063 w 5984417"/>
              <a:gd name="connsiteY72" fmla="*/ 7404992 h 9840984"/>
              <a:gd name="connsiteX73" fmla="*/ 5113092 w 5984417"/>
              <a:gd name="connsiteY73" fmla="*/ 9661596 h 9840984"/>
              <a:gd name="connsiteX74" fmla="*/ 5096080 w 5984417"/>
              <a:gd name="connsiteY74" fmla="*/ 9674178 h 9840984"/>
              <a:gd name="connsiteX75" fmla="*/ 5090551 w 5984417"/>
              <a:gd name="connsiteY75" fmla="*/ 9673327 h 9840984"/>
              <a:gd name="connsiteX76" fmla="*/ 4992903 w 5984417"/>
              <a:gd name="connsiteY76" fmla="*/ 9639833 h 9840984"/>
              <a:gd name="connsiteX77" fmla="*/ 4981080 w 5984417"/>
              <a:gd name="connsiteY77" fmla="*/ 9617305 h 9840984"/>
              <a:gd name="connsiteX78" fmla="*/ 4981080 w 5984417"/>
              <a:gd name="connsiteY78" fmla="*/ 9617305 h 9840984"/>
              <a:gd name="connsiteX79" fmla="*/ 5333821 w 5984417"/>
              <a:gd name="connsiteY79" fmla="*/ 7399127 h 9840984"/>
              <a:gd name="connsiteX80" fmla="*/ 1369463 w 5984417"/>
              <a:gd name="connsiteY80" fmla="*/ 555696 h 9840984"/>
              <a:gd name="connsiteX81" fmla="*/ 1363917 w 5984417"/>
              <a:gd name="connsiteY81" fmla="*/ 530697 h 9840984"/>
              <a:gd name="connsiteX82" fmla="*/ 1387155 w 5984417"/>
              <a:gd name="connsiteY82" fmla="*/ 524158 h 9840984"/>
              <a:gd name="connsiteX83" fmla="*/ 5370141 w 5984417"/>
              <a:gd name="connsiteY83" fmla="*/ 7399807 h 9840984"/>
              <a:gd name="connsiteX84" fmla="*/ 5015699 w 5984417"/>
              <a:gd name="connsiteY84" fmla="*/ 9628612 h 9840984"/>
              <a:gd name="connsiteX85" fmla="*/ 4998687 w 5984417"/>
              <a:gd name="connsiteY85" fmla="*/ 9641194 h 9840984"/>
              <a:gd name="connsiteX86" fmla="*/ 4993244 w 5984417"/>
              <a:gd name="connsiteY86" fmla="*/ 9640344 h 9840984"/>
              <a:gd name="connsiteX87" fmla="*/ 4896276 w 5984417"/>
              <a:gd name="connsiteY87" fmla="*/ 9606509 h 9840984"/>
              <a:gd name="connsiteX88" fmla="*/ 4884231 w 5984417"/>
              <a:gd name="connsiteY88" fmla="*/ 9584321 h 9840984"/>
              <a:gd name="connsiteX89" fmla="*/ 4884282 w 5984417"/>
              <a:gd name="connsiteY89" fmla="*/ 9584151 h 9840984"/>
              <a:gd name="connsiteX90" fmla="*/ 4884282 w 5984417"/>
              <a:gd name="connsiteY90" fmla="*/ 9584151 h 9840984"/>
              <a:gd name="connsiteX91" fmla="*/ 5231920 w 5984417"/>
              <a:gd name="connsiteY91" fmla="*/ 7393431 h 9840984"/>
              <a:gd name="connsiteX92" fmla="*/ 1315195 w 5984417"/>
              <a:gd name="connsiteY92" fmla="*/ 642746 h 9840984"/>
              <a:gd name="connsiteX93" fmla="*/ 1308135 w 5984417"/>
              <a:gd name="connsiteY93" fmla="*/ 618263 h 9840984"/>
              <a:gd name="connsiteX94" fmla="*/ 1308135 w 5984417"/>
              <a:gd name="connsiteY94" fmla="*/ 618264 h 9840984"/>
              <a:gd name="connsiteX95" fmla="*/ 1332037 w 5984417"/>
              <a:gd name="connsiteY95" fmla="*/ 610953 h 9840984"/>
              <a:gd name="connsiteX96" fmla="*/ 1332802 w 5984417"/>
              <a:gd name="connsiteY96" fmla="*/ 610953 h 9840984"/>
              <a:gd name="connsiteX97" fmla="*/ 5268155 w 5984417"/>
              <a:gd name="connsiteY97" fmla="*/ 7394281 h 9840984"/>
              <a:gd name="connsiteX98" fmla="*/ 4919412 w 5984417"/>
              <a:gd name="connsiteY98" fmla="*/ 9595117 h 9840984"/>
              <a:gd name="connsiteX99" fmla="*/ 4902400 w 5984417"/>
              <a:gd name="connsiteY99" fmla="*/ 9607869 h 9840984"/>
              <a:gd name="connsiteX100" fmla="*/ 4897041 w 5984417"/>
              <a:gd name="connsiteY100" fmla="*/ 9607019 h 9840984"/>
              <a:gd name="connsiteX101" fmla="*/ 4799478 w 5984417"/>
              <a:gd name="connsiteY101" fmla="*/ 9573185 h 9840984"/>
              <a:gd name="connsiteX102" fmla="*/ 4787485 w 5984417"/>
              <a:gd name="connsiteY102" fmla="*/ 9550912 h 9840984"/>
              <a:gd name="connsiteX103" fmla="*/ 4787485 w 5984417"/>
              <a:gd name="connsiteY103" fmla="*/ 9550912 h 9840984"/>
              <a:gd name="connsiteX104" fmla="*/ 5129083 w 5984417"/>
              <a:gd name="connsiteY104" fmla="*/ 7388755 h 9840984"/>
              <a:gd name="connsiteX105" fmla="*/ 1260757 w 5984417"/>
              <a:gd name="connsiteY105" fmla="*/ 729713 h 9840984"/>
              <a:gd name="connsiteX106" fmla="*/ 1253655 w 5984417"/>
              <a:gd name="connsiteY106" fmla="*/ 705187 h 9840984"/>
              <a:gd name="connsiteX107" fmla="*/ 1278194 w 5984417"/>
              <a:gd name="connsiteY107" fmla="*/ 698089 h 9840984"/>
              <a:gd name="connsiteX108" fmla="*/ 1278194 w 5984417"/>
              <a:gd name="connsiteY108" fmla="*/ 698089 h 9840984"/>
              <a:gd name="connsiteX109" fmla="*/ 5165404 w 5984417"/>
              <a:gd name="connsiteY109" fmla="*/ 7388415 h 9840984"/>
              <a:gd name="connsiteX110" fmla="*/ 4822870 w 5984417"/>
              <a:gd name="connsiteY110" fmla="*/ 9561878 h 9840984"/>
              <a:gd name="connsiteX111" fmla="*/ 4805858 w 5984417"/>
              <a:gd name="connsiteY111" fmla="*/ 9574630 h 9840984"/>
              <a:gd name="connsiteX112" fmla="*/ 4800414 w 5984417"/>
              <a:gd name="connsiteY112" fmla="*/ 9573695 h 9840984"/>
              <a:gd name="connsiteX113" fmla="*/ 4702766 w 5984417"/>
              <a:gd name="connsiteY113" fmla="*/ 9539861 h 9840984"/>
              <a:gd name="connsiteX114" fmla="*/ 4690688 w 5984417"/>
              <a:gd name="connsiteY114" fmla="*/ 9517843 h 9840984"/>
              <a:gd name="connsiteX115" fmla="*/ 4690688 w 5984417"/>
              <a:gd name="connsiteY115" fmla="*/ 9517843 h 9840984"/>
              <a:gd name="connsiteX116" fmla="*/ 4690688 w 5984417"/>
              <a:gd name="connsiteY116" fmla="*/ 9517843 h 9840984"/>
              <a:gd name="connsiteX117" fmla="*/ 5027012 w 5984417"/>
              <a:gd name="connsiteY117" fmla="*/ 7383230 h 9840984"/>
              <a:gd name="connsiteX118" fmla="*/ 1206404 w 5984417"/>
              <a:gd name="connsiteY118" fmla="*/ 816764 h 9840984"/>
              <a:gd name="connsiteX119" fmla="*/ 1200858 w 5984417"/>
              <a:gd name="connsiteY119" fmla="*/ 791765 h 9840984"/>
              <a:gd name="connsiteX120" fmla="*/ 1224097 w 5984417"/>
              <a:gd name="connsiteY120" fmla="*/ 785225 h 9840984"/>
              <a:gd name="connsiteX121" fmla="*/ 5063672 w 5984417"/>
              <a:gd name="connsiteY121" fmla="*/ 7383315 h 9840984"/>
              <a:gd name="connsiteX122" fmla="*/ 4725647 w 5984417"/>
              <a:gd name="connsiteY122" fmla="*/ 9528555 h 9840984"/>
              <a:gd name="connsiteX123" fmla="*/ 4708635 w 5984417"/>
              <a:gd name="connsiteY123" fmla="*/ 9541306 h 9840984"/>
              <a:gd name="connsiteX124" fmla="*/ 4703191 w 5984417"/>
              <a:gd name="connsiteY124" fmla="*/ 9540371 h 9840984"/>
              <a:gd name="connsiteX125" fmla="*/ 4605969 w 5984417"/>
              <a:gd name="connsiteY125" fmla="*/ 9506621 h 9840984"/>
              <a:gd name="connsiteX126" fmla="*/ 4593975 w 5984417"/>
              <a:gd name="connsiteY126" fmla="*/ 9484263 h 9840984"/>
              <a:gd name="connsiteX127" fmla="*/ 4593975 w 5984417"/>
              <a:gd name="connsiteY127" fmla="*/ 9484263 h 9840984"/>
              <a:gd name="connsiteX128" fmla="*/ 4593975 w 5984417"/>
              <a:gd name="connsiteY128" fmla="*/ 9484263 h 9840984"/>
              <a:gd name="connsiteX129" fmla="*/ 4924941 w 5984417"/>
              <a:gd name="connsiteY129" fmla="*/ 7377874 h 9840984"/>
              <a:gd name="connsiteX130" fmla="*/ 1151881 w 5984417"/>
              <a:gd name="connsiteY130" fmla="*/ 903899 h 9840984"/>
              <a:gd name="connsiteX131" fmla="*/ 1144991 w 5984417"/>
              <a:gd name="connsiteY131" fmla="*/ 879161 h 9840984"/>
              <a:gd name="connsiteX132" fmla="*/ 1169318 w 5984417"/>
              <a:gd name="connsiteY132" fmla="*/ 872021 h 9840984"/>
              <a:gd name="connsiteX133" fmla="*/ 1169318 w 5984417"/>
              <a:gd name="connsiteY133" fmla="*/ 872021 h 9840984"/>
              <a:gd name="connsiteX134" fmla="*/ 4961516 w 5984417"/>
              <a:gd name="connsiteY134" fmla="*/ 7377874 h 9840984"/>
              <a:gd name="connsiteX135" fmla="*/ 4628849 w 5984417"/>
              <a:gd name="connsiteY135" fmla="*/ 9495315 h 9840984"/>
              <a:gd name="connsiteX136" fmla="*/ 4611838 w 5984417"/>
              <a:gd name="connsiteY136" fmla="*/ 9508067 h 9840984"/>
              <a:gd name="connsiteX137" fmla="*/ 4606479 w 5984417"/>
              <a:gd name="connsiteY137" fmla="*/ 9507217 h 9840984"/>
              <a:gd name="connsiteX138" fmla="*/ 4509171 w 5984417"/>
              <a:gd name="connsiteY138" fmla="*/ 9473298 h 9840984"/>
              <a:gd name="connsiteX139" fmla="*/ 4497178 w 5984417"/>
              <a:gd name="connsiteY139" fmla="*/ 9451025 h 9840984"/>
              <a:gd name="connsiteX140" fmla="*/ 4497178 w 5984417"/>
              <a:gd name="connsiteY140" fmla="*/ 9451025 h 9840984"/>
              <a:gd name="connsiteX141" fmla="*/ 4822870 w 5984417"/>
              <a:gd name="connsiteY141" fmla="*/ 7372093 h 9840984"/>
              <a:gd name="connsiteX142" fmla="*/ 1097273 w 5984417"/>
              <a:gd name="connsiteY142" fmla="*/ 990950 h 9840984"/>
              <a:gd name="connsiteX143" fmla="*/ 1090298 w 5984417"/>
              <a:gd name="connsiteY143" fmla="*/ 966127 h 9840984"/>
              <a:gd name="connsiteX144" fmla="*/ 1114966 w 5984417"/>
              <a:gd name="connsiteY144" fmla="*/ 959241 h 9840984"/>
              <a:gd name="connsiteX145" fmla="*/ 4858850 w 5984417"/>
              <a:gd name="connsiteY145" fmla="*/ 7372434 h 9840984"/>
              <a:gd name="connsiteX146" fmla="*/ 4531882 w 5984417"/>
              <a:gd name="connsiteY146" fmla="*/ 9461991 h 9840984"/>
              <a:gd name="connsiteX147" fmla="*/ 4514870 w 5984417"/>
              <a:gd name="connsiteY147" fmla="*/ 9474742 h 9840984"/>
              <a:gd name="connsiteX148" fmla="*/ 4509511 w 5984417"/>
              <a:gd name="connsiteY148" fmla="*/ 9473807 h 9840984"/>
              <a:gd name="connsiteX149" fmla="*/ 4412288 w 5984417"/>
              <a:gd name="connsiteY149" fmla="*/ 9439973 h 9840984"/>
              <a:gd name="connsiteX150" fmla="*/ 4400210 w 5984417"/>
              <a:gd name="connsiteY150" fmla="*/ 9417956 h 9840984"/>
              <a:gd name="connsiteX151" fmla="*/ 4400210 w 5984417"/>
              <a:gd name="connsiteY151" fmla="*/ 9417956 h 9840984"/>
              <a:gd name="connsiteX152" fmla="*/ 4400210 w 5984417"/>
              <a:gd name="connsiteY152" fmla="*/ 9417956 h 9840984"/>
              <a:gd name="connsiteX153" fmla="*/ 4720799 w 5984417"/>
              <a:gd name="connsiteY153" fmla="*/ 7366568 h 9840984"/>
              <a:gd name="connsiteX154" fmla="*/ 1043090 w 5984417"/>
              <a:gd name="connsiteY154" fmla="*/ 1077916 h 9840984"/>
              <a:gd name="connsiteX155" fmla="*/ 1035988 w 5984417"/>
              <a:gd name="connsiteY155" fmla="*/ 1053305 h 9840984"/>
              <a:gd name="connsiteX156" fmla="*/ 1060613 w 5984417"/>
              <a:gd name="connsiteY156" fmla="*/ 1046207 h 9840984"/>
              <a:gd name="connsiteX157" fmla="*/ 1060613 w 5984417"/>
              <a:gd name="connsiteY157" fmla="*/ 1046207 h 9840984"/>
              <a:gd name="connsiteX158" fmla="*/ 4756778 w 5984417"/>
              <a:gd name="connsiteY158" fmla="*/ 7366908 h 9840984"/>
              <a:gd name="connsiteX159" fmla="*/ 4435169 w 5984417"/>
              <a:gd name="connsiteY159" fmla="*/ 9428667 h 9840984"/>
              <a:gd name="connsiteX160" fmla="*/ 4418157 w 5984417"/>
              <a:gd name="connsiteY160" fmla="*/ 9441419 h 9840984"/>
              <a:gd name="connsiteX161" fmla="*/ 4412799 w 5984417"/>
              <a:gd name="connsiteY161" fmla="*/ 9440484 h 9840984"/>
              <a:gd name="connsiteX162" fmla="*/ 4315661 w 5984417"/>
              <a:gd name="connsiteY162" fmla="*/ 9406819 h 9840984"/>
              <a:gd name="connsiteX163" fmla="*/ 4304008 w 5984417"/>
              <a:gd name="connsiteY163" fmla="*/ 9384802 h 9840984"/>
              <a:gd name="connsiteX164" fmla="*/ 4304008 w 5984417"/>
              <a:gd name="connsiteY164" fmla="*/ 9384802 h 9840984"/>
              <a:gd name="connsiteX165" fmla="*/ 4618727 w 5984417"/>
              <a:gd name="connsiteY165" fmla="*/ 7361552 h 9840984"/>
              <a:gd name="connsiteX166" fmla="*/ 988823 w 5984417"/>
              <a:gd name="connsiteY166" fmla="*/ 1164967 h 9840984"/>
              <a:gd name="connsiteX167" fmla="*/ 983728 w 5984417"/>
              <a:gd name="connsiteY167" fmla="*/ 1139872 h 9840984"/>
              <a:gd name="connsiteX168" fmla="*/ 1005834 w 5984417"/>
              <a:gd name="connsiteY168" fmla="*/ 1133173 h 9840984"/>
              <a:gd name="connsiteX169" fmla="*/ 1005834 w 5984417"/>
              <a:gd name="connsiteY169" fmla="*/ 1133173 h 9840984"/>
              <a:gd name="connsiteX170" fmla="*/ 4654622 w 5984417"/>
              <a:gd name="connsiteY170" fmla="*/ 7361552 h 9840984"/>
              <a:gd name="connsiteX171" fmla="*/ 4338542 w 5984417"/>
              <a:gd name="connsiteY171" fmla="*/ 9395513 h 9840984"/>
              <a:gd name="connsiteX172" fmla="*/ 4321530 w 5984417"/>
              <a:gd name="connsiteY172" fmla="*/ 9408265 h 9840984"/>
              <a:gd name="connsiteX173" fmla="*/ 4316087 w 5984417"/>
              <a:gd name="connsiteY173" fmla="*/ 9407500 h 9840984"/>
              <a:gd name="connsiteX174" fmla="*/ 4218949 w 5984417"/>
              <a:gd name="connsiteY174" fmla="*/ 9374005 h 9840984"/>
              <a:gd name="connsiteX175" fmla="*/ 4206955 w 5984417"/>
              <a:gd name="connsiteY175" fmla="*/ 9351308 h 9840984"/>
              <a:gd name="connsiteX176" fmla="*/ 4516656 w 5984417"/>
              <a:gd name="connsiteY176" fmla="*/ 7355942 h 9840984"/>
              <a:gd name="connsiteX177" fmla="*/ 934980 w 5984417"/>
              <a:gd name="connsiteY177" fmla="*/ 1252187 h 9840984"/>
              <a:gd name="connsiteX178" fmla="*/ 929085 w 5984417"/>
              <a:gd name="connsiteY178" fmla="*/ 1227390 h 9840984"/>
              <a:gd name="connsiteX179" fmla="*/ 951992 w 5984417"/>
              <a:gd name="connsiteY179" fmla="*/ 1220479 h 9840984"/>
              <a:gd name="connsiteX180" fmla="*/ 951992 w 5984417"/>
              <a:gd name="connsiteY180" fmla="*/ 1220479 h 9840984"/>
              <a:gd name="connsiteX181" fmla="*/ 4552381 w 5984417"/>
              <a:gd name="connsiteY181" fmla="*/ 7356026 h 9840984"/>
              <a:gd name="connsiteX182" fmla="*/ 4241915 w 5984417"/>
              <a:gd name="connsiteY182" fmla="*/ 9362274 h 9840984"/>
              <a:gd name="connsiteX183" fmla="*/ 4224903 w 5984417"/>
              <a:gd name="connsiteY183" fmla="*/ 9375025 h 9840984"/>
              <a:gd name="connsiteX184" fmla="*/ 4219544 w 5984417"/>
              <a:gd name="connsiteY184" fmla="*/ 9374345 h 9840984"/>
              <a:gd name="connsiteX185" fmla="*/ 4122151 w 5984417"/>
              <a:gd name="connsiteY185" fmla="*/ 9340766 h 9840984"/>
              <a:gd name="connsiteX186" fmla="*/ 4110158 w 5984417"/>
              <a:gd name="connsiteY186" fmla="*/ 9317983 h 9840984"/>
              <a:gd name="connsiteX187" fmla="*/ 4413735 w 5984417"/>
              <a:gd name="connsiteY187" fmla="*/ 7350416 h 9840984"/>
              <a:gd name="connsiteX188" fmla="*/ 880032 w 5984417"/>
              <a:gd name="connsiteY188" fmla="*/ 1339153 h 9840984"/>
              <a:gd name="connsiteX189" fmla="*/ 872929 w 5984417"/>
              <a:gd name="connsiteY189" fmla="*/ 1314543 h 9840984"/>
              <a:gd name="connsiteX190" fmla="*/ 897554 w 5984417"/>
              <a:gd name="connsiteY190" fmla="*/ 1307444 h 9840984"/>
              <a:gd name="connsiteX191" fmla="*/ 897554 w 5984417"/>
              <a:gd name="connsiteY191" fmla="*/ 1307444 h 9840984"/>
              <a:gd name="connsiteX192" fmla="*/ 4450225 w 5984417"/>
              <a:gd name="connsiteY192" fmla="*/ 7350670 h 9840984"/>
              <a:gd name="connsiteX193" fmla="*/ 4145117 w 5984417"/>
              <a:gd name="connsiteY193" fmla="*/ 9328780 h 9840984"/>
              <a:gd name="connsiteX194" fmla="*/ 4128105 w 5984417"/>
              <a:gd name="connsiteY194" fmla="*/ 9341532 h 9840984"/>
              <a:gd name="connsiteX195" fmla="*/ 4122747 w 5984417"/>
              <a:gd name="connsiteY195" fmla="*/ 9340766 h 9840984"/>
              <a:gd name="connsiteX196" fmla="*/ 4025439 w 5984417"/>
              <a:gd name="connsiteY196" fmla="*/ 9307442 h 9840984"/>
              <a:gd name="connsiteX197" fmla="*/ 4013360 w 5984417"/>
              <a:gd name="connsiteY197" fmla="*/ 9284744 h 9840984"/>
              <a:gd name="connsiteX198" fmla="*/ 4311068 w 5984417"/>
              <a:gd name="connsiteY198" fmla="*/ 7345060 h 9840984"/>
              <a:gd name="connsiteX199" fmla="*/ 825509 w 5984417"/>
              <a:gd name="connsiteY199" fmla="*/ 1426119 h 9840984"/>
              <a:gd name="connsiteX200" fmla="*/ 818449 w 5984417"/>
              <a:gd name="connsiteY200" fmla="*/ 1401551 h 9840984"/>
              <a:gd name="connsiteX201" fmla="*/ 842606 w 5984417"/>
              <a:gd name="connsiteY201" fmla="*/ 1394155 h 9840984"/>
              <a:gd name="connsiteX202" fmla="*/ 842606 w 5984417"/>
              <a:gd name="connsiteY202" fmla="*/ 1394155 h 9840984"/>
              <a:gd name="connsiteX203" fmla="*/ 4347984 w 5984417"/>
              <a:gd name="connsiteY203" fmla="*/ 7344550 h 9840984"/>
              <a:gd name="connsiteX204" fmla="*/ 4048830 w 5984417"/>
              <a:gd name="connsiteY204" fmla="*/ 9295370 h 9840984"/>
              <a:gd name="connsiteX205" fmla="*/ 4031818 w 5984417"/>
              <a:gd name="connsiteY205" fmla="*/ 9308122 h 9840984"/>
              <a:gd name="connsiteX206" fmla="*/ 4026460 w 5984417"/>
              <a:gd name="connsiteY206" fmla="*/ 9307442 h 9840984"/>
              <a:gd name="connsiteX207" fmla="*/ 3928897 w 5984417"/>
              <a:gd name="connsiteY207" fmla="*/ 9274288 h 9840984"/>
              <a:gd name="connsiteX208" fmla="*/ 3916818 w 5984417"/>
              <a:gd name="connsiteY208" fmla="*/ 9251590 h 9840984"/>
              <a:gd name="connsiteX209" fmla="*/ 4209337 w 5984417"/>
              <a:gd name="connsiteY209" fmla="*/ 7339704 h 9840984"/>
              <a:gd name="connsiteX210" fmla="*/ 771241 w 5984417"/>
              <a:gd name="connsiteY210" fmla="*/ 1512830 h 9840984"/>
              <a:gd name="connsiteX211" fmla="*/ 761810 w 5984417"/>
              <a:gd name="connsiteY211" fmla="*/ 1489018 h 9840984"/>
              <a:gd name="connsiteX212" fmla="*/ 785634 w 5984417"/>
              <a:gd name="connsiteY212" fmla="*/ 1479591 h 9840984"/>
              <a:gd name="connsiteX213" fmla="*/ 787487 w 5984417"/>
              <a:gd name="connsiteY213" fmla="*/ 1480526 h 9840984"/>
              <a:gd name="connsiteX214" fmla="*/ 788253 w 5984417"/>
              <a:gd name="connsiteY214" fmla="*/ 1480526 h 9840984"/>
              <a:gd name="connsiteX215" fmla="*/ 788763 w 5984417"/>
              <a:gd name="connsiteY215" fmla="*/ 1480526 h 9840984"/>
              <a:gd name="connsiteX216" fmla="*/ 4245572 w 5984417"/>
              <a:gd name="connsiteY216" fmla="*/ 7338769 h 9840984"/>
              <a:gd name="connsiteX217" fmla="*/ 3951607 w 5984417"/>
              <a:gd name="connsiteY217" fmla="*/ 9261196 h 9840984"/>
              <a:gd name="connsiteX218" fmla="*/ 3928897 w 5984417"/>
              <a:gd name="connsiteY218" fmla="*/ 9273183 h 9840984"/>
              <a:gd name="connsiteX219" fmla="*/ 3832099 w 5984417"/>
              <a:gd name="connsiteY219" fmla="*/ 9240963 h 9840984"/>
              <a:gd name="connsiteX220" fmla="*/ 3820106 w 5984417"/>
              <a:gd name="connsiteY220" fmla="*/ 9218266 h 9840984"/>
              <a:gd name="connsiteX221" fmla="*/ 4107181 w 5984417"/>
              <a:gd name="connsiteY221" fmla="*/ 7334349 h 9840984"/>
              <a:gd name="connsiteX222" fmla="*/ 716718 w 5984417"/>
              <a:gd name="connsiteY222" fmla="*/ 1600135 h 9840984"/>
              <a:gd name="connsiteX223" fmla="*/ 709658 w 5984417"/>
              <a:gd name="connsiteY223" fmla="*/ 1575482 h 9840984"/>
              <a:gd name="connsiteX224" fmla="*/ 734070 w 5984417"/>
              <a:gd name="connsiteY224" fmla="*/ 1568341 h 9840984"/>
              <a:gd name="connsiteX225" fmla="*/ 734070 w 5984417"/>
              <a:gd name="connsiteY225" fmla="*/ 1568341 h 9840984"/>
              <a:gd name="connsiteX226" fmla="*/ 4143246 w 5984417"/>
              <a:gd name="connsiteY226" fmla="*/ 7334094 h 9840984"/>
              <a:gd name="connsiteX227" fmla="*/ 3854725 w 5984417"/>
              <a:gd name="connsiteY227" fmla="*/ 9228722 h 9840984"/>
              <a:gd name="connsiteX228" fmla="*/ 3837713 w 5984417"/>
              <a:gd name="connsiteY228" fmla="*/ 9241474 h 9840984"/>
              <a:gd name="connsiteX229" fmla="*/ 3832354 w 5984417"/>
              <a:gd name="connsiteY229" fmla="*/ 9240794 h 9840984"/>
              <a:gd name="connsiteX230" fmla="*/ 3735302 w 5984417"/>
              <a:gd name="connsiteY230" fmla="*/ 9207725 h 9840984"/>
              <a:gd name="connsiteX231" fmla="*/ 3723308 w 5984417"/>
              <a:gd name="connsiteY231" fmla="*/ 9184942 h 9840984"/>
              <a:gd name="connsiteX232" fmla="*/ 4004940 w 5984417"/>
              <a:gd name="connsiteY232" fmla="*/ 7328823 h 9840984"/>
              <a:gd name="connsiteX233" fmla="*/ 662110 w 5984417"/>
              <a:gd name="connsiteY233" fmla="*/ 1687356 h 9840984"/>
              <a:gd name="connsiteX234" fmla="*/ 652679 w 5984417"/>
              <a:gd name="connsiteY234" fmla="*/ 1663545 h 9840984"/>
              <a:gd name="connsiteX235" fmla="*/ 676503 w 5984417"/>
              <a:gd name="connsiteY235" fmla="*/ 1654117 h 9840984"/>
              <a:gd name="connsiteX236" fmla="*/ 678356 w 5984417"/>
              <a:gd name="connsiteY236" fmla="*/ 1655052 h 9840984"/>
              <a:gd name="connsiteX237" fmla="*/ 679122 w 5984417"/>
              <a:gd name="connsiteY237" fmla="*/ 1655052 h 9840984"/>
              <a:gd name="connsiteX238" fmla="*/ 679632 w 5984417"/>
              <a:gd name="connsiteY238" fmla="*/ 1655052 h 9840984"/>
              <a:gd name="connsiteX239" fmla="*/ 4041175 w 5984417"/>
              <a:gd name="connsiteY239" fmla="*/ 7328653 h 9840984"/>
              <a:gd name="connsiteX240" fmla="*/ 3758098 w 5984417"/>
              <a:gd name="connsiteY240" fmla="*/ 9195483 h 9840984"/>
              <a:gd name="connsiteX241" fmla="*/ 3740660 w 5984417"/>
              <a:gd name="connsiteY241" fmla="*/ 9208235 h 9840984"/>
              <a:gd name="connsiteX242" fmla="*/ 3735302 w 5984417"/>
              <a:gd name="connsiteY242" fmla="*/ 9207555 h 9840984"/>
              <a:gd name="connsiteX243" fmla="*/ 3638419 w 5984417"/>
              <a:gd name="connsiteY243" fmla="*/ 9174401 h 9840984"/>
              <a:gd name="connsiteX244" fmla="*/ 3626426 w 5984417"/>
              <a:gd name="connsiteY244" fmla="*/ 9151702 h 9840984"/>
              <a:gd name="connsiteX245" fmla="*/ 3902613 w 5984417"/>
              <a:gd name="connsiteY245" fmla="*/ 7323382 h 9840984"/>
              <a:gd name="connsiteX246" fmla="*/ 607757 w 5984417"/>
              <a:gd name="connsiteY246" fmla="*/ 1774237 h 9840984"/>
              <a:gd name="connsiteX247" fmla="*/ 600357 w 5984417"/>
              <a:gd name="connsiteY247" fmla="*/ 1749669 h 9840984"/>
              <a:gd name="connsiteX248" fmla="*/ 624760 w 5984417"/>
              <a:gd name="connsiteY248" fmla="*/ 1742264 h 9840984"/>
              <a:gd name="connsiteX249" fmla="*/ 624769 w 5984417"/>
              <a:gd name="connsiteY249" fmla="*/ 1742273 h 9840984"/>
              <a:gd name="connsiteX250" fmla="*/ 625364 w 5984417"/>
              <a:gd name="connsiteY250" fmla="*/ 1742273 h 9840984"/>
              <a:gd name="connsiteX251" fmla="*/ 3938849 w 5984417"/>
              <a:gd name="connsiteY251" fmla="*/ 7323212 h 9840984"/>
              <a:gd name="connsiteX252" fmla="*/ 3661130 w 5984417"/>
              <a:gd name="connsiteY252" fmla="*/ 9162244 h 9840984"/>
              <a:gd name="connsiteX253" fmla="*/ 3644118 w 5984417"/>
              <a:gd name="connsiteY253" fmla="*/ 9174995 h 9840984"/>
              <a:gd name="connsiteX254" fmla="*/ 3638759 w 5984417"/>
              <a:gd name="connsiteY254" fmla="*/ 9174230 h 9840984"/>
              <a:gd name="connsiteX255" fmla="*/ 3541622 w 5984417"/>
              <a:gd name="connsiteY255" fmla="*/ 9141076 h 9840984"/>
              <a:gd name="connsiteX256" fmla="*/ 3529628 w 5984417"/>
              <a:gd name="connsiteY256" fmla="*/ 9118379 h 9840984"/>
              <a:gd name="connsiteX257" fmla="*/ 3800372 w 5984417"/>
              <a:gd name="connsiteY257" fmla="*/ 7317771 h 9840984"/>
              <a:gd name="connsiteX258" fmla="*/ 553489 w 5984417"/>
              <a:gd name="connsiteY258" fmla="*/ 1861373 h 9840984"/>
              <a:gd name="connsiteX259" fmla="*/ 546579 w 5984417"/>
              <a:gd name="connsiteY259" fmla="*/ 1836711 h 9840984"/>
              <a:gd name="connsiteX260" fmla="*/ 570501 w 5984417"/>
              <a:gd name="connsiteY260" fmla="*/ 1829409 h 9840984"/>
              <a:gd name="connsiteX261" fmla="*/ 571011 w 5984417"/>
              <a:gd name="connsiteY261" fmla="*/ 1829409 h 9840984"/>
              <a:gd name="connsiteX262" fmla="*/ 3836607 w 5984417"/>
              <a:gd name="connsiteY262" fmla="*/ 7317687 h 9840984"/>
              <a:gd name="connsiteX263" fmla="*/ 3564417 w 5984417"/>
              <a:gd name="connsiteY263" fmla="*/ 9128920 h 9840984"/>
              <a:gd name="connsiteX264" fmla="*/ 3546980 w 5984417"/>
              <a:gd name="connsiteY264" fmla="*/ 9141672 h 9840984"/>
              <a:gd name="connsiteX265" fmla="*/ 3541622 w 5984417"/>
              <a:gd name="connsiteY265" fmla="*/ 9140991 h 9840984"/>
              <a:gd name="connsiteX266" fmla="*/ 3444909 w 5984417"/>
              <a:gd name="connsiteY266" fmla="*/ 9107668 h 9840984"/>
              <a:gd name="connsiteX267" fmla="*/ 3432916 w 5984417"/>
              <a:gd name="connsiteY267" fmla="*/ 9084884 h 9840984"/>
              <a:gd name="connsiteX268" fmla="*/ 3698046 w 5984417"/>
              <a:gd name="connsiteY268" fmla="*/ 7312331 h 9840984"/>
              <a:gd name="connsiteX269" fmla="*/ 499051 w 5984417"/>
              <a:gd name="connsiteY269" fmla="*/ 1948168 h 9840984"/>
              <a:gd name="connsiteX270" fmla="*/ 491949 w 5984417"/>
              <a:gd name="connsiteY270" fmla="*/ 1923558 h 9840984"/>
              <a:gd name="connsiteX271" fmla="*/ 516573 w 5984417"/>
              <a:gd name="connsiteY271" fmla="*/ 1916459 h 9840984"/>
              <a:gd name="connsiteX272" fmla="*/ 3734111 w 5984417"/>
              <a:gd name="connsiteY272" fmla="*/ 7312331 h 9840984"/>
              <a:gd name="connsiteX273" fmla="*/ 3467620 w 5984417"/>
              <a:gd name="connsiteY273" fmla="*/ 9095766 h 9840984"/>
              <a:gd name="connsiteX274" fmla="*/ 3450608 w 5984417"/>
              <a:gd name="connsiteY274" fmla="*/ 9108517 h 9840984"/>
              <a:gd name="connsiteX275" fmla="*/ 3445250 w 5984417"/>
              <a:gd name="connsiteY275" fmla="*/ 9107753 h 9840984"/>
              <a:gd name="connsiteX276" fmla="*/ 3348197 w 5984417"/>
              <a:gd name="connsiteY276" fmla="*/ 9074173 h 9840984"/>
              <a:gd name="connsiteX277" fmla="*/ 3336118 w 5984417"/>
              <a:gd name="connsiteY277" fmla="*/ 9051476 h 9840984"/>
              <a:gd name="connsiteX278" fmla="*/ 3595889 w 5984417"/>
              <a:gd name="connsiteY278" fmla="*/ 7306805 h 9840984"/>
              <a:gd name="connsiteX279" fmla="*/ 444698 w 5984417"/>
              <a:gd name="connsiteY279" fmla="*/ 2035219 h 9840984"/>
              <a:gd name="connsiteX280" fmla="*/ 435002 w 5984417"/>
              <a:gd name="connsiteY280" fmla="*/ 2011501 h 9840984"/>
              <a:gd name="connsiteX281" fmla="*/ 458733 w 5984417"/>
              <a:gd name="connsiteY281" fmla="*/ 2001810 h 9840984"/>
              <a:gd name="connsiteX282" fmla="*/ 461710 w 5984417"/>
              <a:gd name="connsiteY282" fmla="*/ 2003425 h 9840984"/>
              <a:gd name="connsiteX283" fmla="*/ 461710 w 5984417"/>
              <a:gd name="connsiteY283" fmla="*/ 2003425 h 9840984"/>
              <a:gd name="connsiteX284" fmla="*/ 3632040 w 5984417"/>
              <a:gd name="connsiteY284" fmla="*/ 7306805 h 9840984"/>
              <a:gd name="connsiteX285" fmla="*/ 3370823 w 5984417"/>
              <a:gd name="connsiteY285" fmla="*/ 9061762 h 9840984"/>
              <a:gd name="connsiteX286" fmla="*/ 3353811 w 5984417"/>
              <a:gd name="connsiteY286" fmla="*/ 9074513 h 9840984"/>
              <a:gd name="connsiteX287" fmla="*/ 3348452 w 5984417"/>
              <a:gd name="connsiteY287" fmla="*/ 9073748 h 9840984"/>
              <a:gd name="connsiteX288" fmla="*/ 3251569 w 5984417"/>
              <a:gd name="connsiteY288" fmla="*/ 9040849 h 9840984"/>
              <a:gd name="connsiteX289" fmla="*/ 3239321 w 5984417"/>
              <a:gd name="connsiteY289" fmla="*/ 9018492 h 9840984"/>
              <a:gd name="connsiteX290" fmla="*/ 3239321 w 5984417"/>
              <a:gd name="connsiteY290" fmla="*/ 9018492 h 9840984"/>
              <a:gd name="connsiteX291" fmla="*/ 3239321 w 5984417"/>
              <a:gd name="connsiteY291" fmla="*/ 9018492 h 9840984"/>
              <a:gd name="connsiteX292" fmla="*/ 3493563 w 5984417"/>
              <a:gd name="connsiteY292" fmla="*/ 7301279 h 9840984"/>
              <a:gd name="connsiteX293" fmla="*/ 390175 w 5984417"/>
              <a:gd name="connsiteY293" fmla="*/ 2122270 h 9840984"/>
              <a:gd name="connsiteX294" fmla="*/ 385643 w 5984417"/>
              <a:gd name="connsiteY294" fmla="*/ 2096945 h 9840984"/>
              <a:gd name="connsiteX295" fmla="*/ 407187 w 5984417"/>
              <a:gd name="connsiteY295" fmla="*/ 2090391 h 9840984"/>
              <a:gd name="connsiteX296" fmla="*/ 3529969 w 5984417"/>
              <a:gd name="connsiteY296" fmla="*/ 7301364 h 9840984"/>
              <a:gd name="connsiteX297" fmla="*/ 3274280 w 5984417"/>
              <a:gd name="connsiteY297" fmla="*/ 9028778 h 9840984"/>
              <a:gd name="connsiteX298" fmla="*/ 3256843 w 5984417"/>
              <a:gd name="connsiteY298" fmla="*/ 9041614 h 9840984"/>
              <a:gd name="connsiteX299" fmla="*/ 3251655 w 5984417"/>
              <a:gd name="connsiteY299" fmla="*/ 9040935 h 9840984"/>
              <a:gd name="connsiteX300" fmla="*/ 3154772 w 5984417"/>
              <a:gd name="connsiteY300" fmla="*/ 9007610 h 9840984"/>
              <a:gd name="connsiteX301" fmla="*/ 3142524 w 5984417"/>
              <a:gd name="connsiteY301" fmla="*/ 8985593 h 9840984"/>
              <a:gd name="connsiteX302" fmla="*/ 3142524 w 5984417"/>
              <a:gd name="connsiteY302" fmla="*/ 8985593 h 9840984"/>
              <a:gd name="connsiteX303" fmla="*/ 3391237 w 5984417"/>
              <a:gd name="connsiteY303" fmla="*/ 7296094 h 9840984"/>
              <a:gd name="connsiteX304" fmla="*/ 335823 w 5984417"/>
              <a:gd name="connsiteY304" fmla="*/ 2209321 h 9840984"/>
              <a:gd name="connsiteX305" fmla="*/ 328593 w 5984417"/>
              <a:gd name="connsiteY305" fmla="*/ 2184923 h 9840984"/>
              <a:gd name="connsiteX306" fmla="*/ 328593 w 5984417"/>
              <a:gd name="connsiteY306" fmla="*/ 2184923 h 9840984"/>
              <a:gd name="connsiteX307" fmla="*/ 353090 w 5984417"/>
              <a:gd name="connsiteY307" fmla="*/ 2177527 h 9840984"/>
              <a:gd name="connsiteX308" fmla="*/ 3427897 w 5984417"/>
              <a:gd name="connsiteY308" fmla="*/ 7296009 h 9840984"/>
              <a:gd name="connsiteX309" fmla="*/ 3177738 w 5984417"/>
              <a:gd name="connsiteY309" fmla="*/ 8995453 h 9840984"/>
              <a:gd name="connsiteX310" fmla="*/ 3160301 w 5984417"/>
              <a:gd name="connsiteY310" fmla="*/ 9008375 h 9840984"/>
              <a:gd name="connsiteX311" fmla="*/ 3155112 w 5984417"/>
              <a:gd name="connsiteY311" fmla="*/ 9007610 h 9840984"/>
              <a:gd name="connsiteX312" fmla="*/ 3057975 w 5984417"/>
              <a:gd name="connsiteY312" fmla="*/ 8974286 h 9840984"/>
              <a:gd name="connsiteX313" fmla="*/ 3045811 w 5984417"/>
              <a:gd name="connsiteY313" fmla="*/ 8951674 h 9840984"/>
              <a:gd name="connsiteX314" fmla="*/ 3289081 w 5984417"/>
              <a:gd name="connsiteY314" fmla="*/ 7290568 h 9840984"/>
              <a:gd name="connsiteX315" fmla="*/ 281555 w 5984417"/>
              <a:gd name="connsiteY315" fmla="*/ 2296286 h 9840984"/>
              <a:gd name="connsiteX316" fmla="*/ 274027 w 5984417"/>
              <a:gd name="connsiteY316" fmla="*/ 2271761 h 9840984"/>
              <a:gd name="connsiteX317" fmla="*/ 298567 w 5984417"/>
              <a:gd name="connsiteY317" fmla="*/ 2264238 h 9840984"/>
              <a:gd name="connsiteX318" fmla="*/ 298567 w 5984417"/>
              <a:gd name="connsiteY318" fmla="*/ 2264238 h 9840984"/>
              <a:gd name="connsiteX319" fmla="*/ 3324976 w 5984417"/>
              <a:gd name="connsiteY319" fmla="*/ 7290143 h 9840984"/>
              <a:gd name="connsiteX320" fmla="*/ 3080260 w 5984417"/>
              <a:gd name="connsiteY320" fmla="*/ 8961959 h 9840984"/>
              <a:gd name="connsiteX321" fmla="*/ 3063248 w 5984417"/>
              <a:gd name="connsiteY321" fmla="*/ 8974881 h 9840984"/>
              <a:gd name="connsiteX322" fmla="*/ 3057975 w 5984417"/>
              <a:gd name="connsiteY322" fmla="*/ 8974115 h 9840984"/>
              <a:gd name="connsiteX323" fmla="*/ 2961262 w 5984417"/>
              <a:gd name="connsiteY323" fmla="*/ 8940962 h 9840984"/>
              <a:gd name="connsiteX324" fmla="*/ 2949014 w 5984417"/>
              <a:gd name="connsiteY324" fmla="*/ 8918434 h 9840984"/>
              <a:gd name="connsiteX325" fmla="*/ 3186669 w 5984417"/>
              <a:gd name="connsiteY325" fmla="*/ 7285043 h 9840984"/>
              <a:gd name="connsiteX326" fmla="*/ 227202 w 5984417"/>
              <a:gd name="connsiteY326" fmla="*/ 2383337 h 9840984"/>
              <a:gd name="connsiteX327" fmla="*/ 221438 w 5984417"/>
              <a:gd name="connsiteY327" fmla="*/ 2358387 h 9840984"/>
              <a:gd name="connsiteX328" fmla="*/ 244214 w 5984417"/>
              <a:gd name="connsiteY328" fmla="*/ 2351458 h 9840984"/>
              <a:gd name="connsiteX329" fmla="*/ 244214 w 5984417"/>
              <a:gd name="connsiteY329" fmla="*/ 2351458 h 9840984"/>
              <a:gd name="connsiteX330" fmla="*/ 3222905 w 5984417"/>
              <a:gd name="connsiteY330" fmla="*/ 7285043 h 9840984"/>
              <a:gd name="connsiteX331" fmla="*/ 2983718 w 5984417"/>
              <a:gd name="connsiteY331" fmla="*/ 8928890 h 9840984"/>
              <a:gd name="connsiteX332" fmla="*/ 2966706 w 5984417"/>
              <a:gd name="connsiteY332" fmla="*/ 8941812 h 9840984"/>
              <a:gd name="connsiteX333" fmla="*/ 2961347 w 5984417"/>
              <a:gd name="connsiteY333" fmla="*/ 8941132 h 9840984"/>
              <a:gd name="connsiteX334" fmla="*/ 2864465 w 5984417"/>
              <a:gd name="connsiteY334" fmla="*/ 8907723 h 9840984"/>
              <a:gd name="connsiteX335" fmla="*/ 2852259 w 5984417"/>
              <a:gd name="connsiteY335" fmla="*/ 8885365 h 9840984"/>
              <a:gd name="connsiteX336" fmla="*/ 2852301 w 5984417"/>
              <a:gd name="connsiteY336" fmla="*/ 8885195 h 9840984"/>
              <a:gd name="connsiteX337" fmla="*/ 2852301 w 5984417"/>
              <a:gd name="connsiteY337" fmla="*/ 8885195 h 9840984"/>
              <a:gd name="connsiteX338" fmla="*/ 3084683 w 5984417"/>
              <a:gd name="connsiteY338" fmla="*/ 7279687 h 9840984"/>
              <a:gd name="connsiteX339" fmla="*/ 172764 w 5984417"/>
              <a:gd name="connsiteY339" fmla="*/ 2470473 h 9840984"/>
              <a:gd name="connsiteX340" fmla="*/ 165279 w 5984417"/>
              <a:gd name="connsiteY340" fmla="*/ 2446160 h 9840984"/>
              <a:gd name="connsiteX341" fmla="*/ 165279 w 5984417"/>
              <a:gd name="connsiteY341" fmla="*/ 2446160 h 9840984"/>
              <a:gd name="connsiteX342" fmla="*/ 189776 w 5984417"/>
              <a:gd name="connsiteY342" fmla="*/ 2438594 h 9840984"/>
              <a:gd name="connsiteX343" fmla="*/ 3120833 w 5984417"/>
              <a:gd name="connsiteY343" fmla="*/ 7279432 h 9840984"/>
              <a:gd name="connsiteX344" fmla="*/ 2887006 w 5984417"/>
              <a:gd name="connsiteY344" fmla="*/ 8895481 h 9840984"/>
              <a:gd name="connsiteX345" fmla="*/ 2864380 w 5984417"/>
              <a:gd name="connsiteY345" fmla="*/ 8907723 h 9840984"/>
              <a:gd name="connsiteX346" fmla="*/ 2767667 w 5984417"/>
              <a:gd name="connsiteY346" fmla="*/ 8874568 h 9840984"/>
              <a:gd name="connsiteX347" fmla="*/ 2755478 w 5984417"/>
              <a:gd name="connsiteY347" fmla="*/ 8852040 h 9840984"/>
              <a:gd name="connsiteX348" fmla="*/ 2755504 w 5984417"/>
              <a:gd name="connsiteY348" fmla="*/ 8851955 h 9840984"/>
              <a:gd name="connsiteX349" fmla="*/ 2982357 w 5984417"/>
              <a:gd name="connsiteY349" fmla="*/ 7274416 h 9840984"/>
              <a:gd name="connsiteX350" fmla="*/ 118326 w 5984417"/>
              <a:gd name="connsiteY350" fmla="*/ 2557609 h 9840984"/>
              <a:gd name="connsiteX351" fmla="*/ 110926 w 5984417"/>
              <a:gd name="connsiteY351" fmla="*/ 2533211 h 9840984"/>
              <a:gd name="connsiteX352" fmla="*/ 135338 w 5984417"/>
              <a:gd name="connsiteY352" fmla="*/ 2525815 h 9840984"/>
              <a:gd name="connsiteX353" fmla="*/ 135338 w 5984417"/>
              <a:gd name="connsiteY353" fmla="*/ 2525815 h 9840984"/>
              <a:gd name="connsiteX354" fmla="*/ 3018847 w 5984417"/>
              <a:gd name="connsiteY354" fmla="*/ 7274076 h 9840984"/>
              <a:gd name="connsiteX355" fmla="*/ 2789953 w 5984417"/>
              <a:gd name="connsiteY355" fmla="*/ 8862413 h 9840984"/>
              <a:gd name="connsiteX356" fmla="*/ 2772941 w 5984417"/>
              <a:gd name="connsiteY356" fmla="*/ 8875249 h 9840984"/>
              <a:gd name="connsiteX357" fmla="*/ 2767667 w 5984417"/>
              <a:gd name="connsiteY357" fmla="*/ 8874568 h 9840984"/>
              <a:gd name="connsiteX358" fmla="*/ 2670870 w 5984417"/>
              <a:gd name="connsiteY358" fmla="*/ 8841245 h 9840984"/>
              <a:gd name="connsiteX359" fmla="*/ 2658706 w 5984417"/>
              <a:gd name="connsiteY359" fmla="*/ 8818632 h 9840984"/>
              <a:gd name="connsiteX360" fmla="*/ 2879861 w 5984417"/>
              <a:gd name="connsiteY360" fmla="*/ 7268890 h 9840984"/>
              <a:gd name="connsiteX361" fmla="*/ 63718 w 5984417"/>
              <a:gd name="connsiteY361" fmla="*/ 2644319 h 9840984"/>
              <a:gd name="connsiteX362" fmla="*/ 57954 w 5984417"/>
              <a:gd name="connsiteY362" fmla="*/ 2619369 h 9840984"/>
              <a:gd name="connsiteX363" fmla="*/ 80730 w 5984417"/>
              <a:gd name="connsiteY363" fmla="*/ 2612441 h 9840984"/>
              <a:gd name="connsiteX364" fmla="*/ 80730 w 5984417"/>
              <a:gd name="connsiteY364" fmla="*/ 2612441 h 9840984"/>
              <a:gd name="connsiteX365" fmla="*/ 2916266 w 5984417"/>
              <a:gd name="connsiteY365" fmla="*/ 7268636 h 9840984"/>
              <a:gd name="connsiteX366" fmla="*/ 2693411 w 5984417"/>
              <a:gd name="connsiteY366" fmla="*/ 8829088 h 9840984"/>
              <a:gd name="connsiteX367" fmla="*/ 2676399 w 5984417"/>
              <a:gd name="connsiteY367" fmla="*/ 8842010 h 9840984"/>
              <a:gd name="connsiteX368" fmla="*/ 2671210 w 5984417"/>
              <a:gd name="connsiteY368" fmla="*/ 8841245 h 9840984"/>
              <a:gd name="connsiteX369" fmla="*/ 2574158 w 5984417"/>
              <a:gd name="connsiteY369" fmla="*/ 8807920 h 9840984"/>
              <a:gd name="connsiteX370" fmla="*/ 2561952 w 5984417"/>
              <a:gd name="connsiteY370" fmla="*/ 8785563 h 9840984"/>
              <a:gd name="connsiteX371" fmla="*/ 2561994 w 5984417"/>
              <a:gd name="connsiteY371" fmla="*/ 8785393 h 9840984"/>
              <a:gd name="connsiteX372" fmla="*/ 2561994 w 5984417"/>
              <a:gd name="connsiteY372" fmla="*/ 8785393 h 9840984"/>
              <a:gd name="connsiteX373" fmla="*/ 2777789 w 5984417"/>
              <a:gd name="connsiteY373" fmla="*/ 7263705 h 9840984"/>
              <a:gd name="connsiteX374" fmla="*/ 9535 w 5984417"/>
              <a:gd name="connsiteY374" fmla="*/ 2731625 h 9840984"/>
              <a:gd name="connsiteX375" fmla="*/ 2135 w 5984417"/>
              <a:gd name="connsiteY375" fmla="*/ 2707227 h 9840984"/>
              <a:gd name="connsiteX376" fmla="*/ 26547 w 5984417"/>
              <a:gd name="connsiteY376" fmla="*/ 2699831 h 9840984"/>
              <a:gd name="connsiteX377" fmla="*/ 2813940 w 5984417"/>
              <a:gd name="connsiteY377" fmla="*/ 7263110 h 9840984"/>
              <a:gd name="connsiteX378" fmla="*/ 2596698 w 5984417"/>
              <a:gd name="connsiteY378" fmla="*/ 8795764 h 9840984"/>
              <a:gd name="connsiteX379" fmla="*/ 2579686 w 5984417"/>
              <a:gd name="connsiteY379" fmla="*/ 8808685 h 9840984"/>
              <a:gd name="connsiteX380" fmla="*/ 2574072 w 5984417"/>
              <a:gd name="connsiteY380" fmla="*/ 8807920 h 98409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Lst>
            <a:rect l="l" t="t" r="r" b="b"/>
            <a:pathLst>
              <a:path w="5984417" h="9840984">
                <a:moveTo>
                  <a:pt x="5573773" y="9840118"/>
                </a:moveTo>
                <a:cubicBezTo>
                  <a:pt x="5564315" y="9837142"/>
                  <a:pt x="5559058" y="9827111"/>
                  <a:pt x="5562018" y="9817675"/>
                </a:cubicBezTo>
                <a:cubicBezTo>
                  <a:pt x="5562026" y="9817590"/>
                  <a:pt x="5562035" y="9817590"/>
                  <a:pt x="5562035" y="9817590"/>
                </a:cubicBezTo>
                <a:lnTo>
                  <a:pt x="5562035" y="9817590"/>
                </a:lnTo>
                <a:cubicBezTo>
                  <a:pt x="5806181" y="9045439"/>
                  <a:pt x="5936108" y="8241802"/>
                  <a:pt x="5947693" y="7432111"/>
                </a:cubicBezTo>
                <a:cubicBezTo>
                  <a:pt x="5988352" y="4375082"/>
                  <a:pt x="4358489" y="1538962"/>
                  <a:pt x="1695920" y="33647"/>
                </a:cubicBezTo>
                <a:cubicBezTo>
                  <a:pt x="1687381" y="28345"/>
                  <a:pt x="1684761" y="17128"/>
                  <a:pt x="1690068" y="8594"/>
                </a:cubicBezTo>
                <a:cubicBezTo>
                  <a:pt x="1695036" y="600"/>
                  <a:pt x="1705285" y="-2286"/>
                  <a:pt x="1713698" y="1938"/>
                </a:cubicBezTo>
                <a:cubicBezTo>
                  <a:pt x="4387638" y="1513858"/>
                  <a:pt x="6024460" y="4362186"/>
                  <a:pt x="5983673" y="7432366"/>
                </a:cubicBezTo>
                <a:cubicBezTo>
                  <a:pt x="5972191" y="8245602"/>
                  <a:pt x="5841897" y="9052835"/>
                  <a:pt x="5596909" y="9828387"/>
                </a:cubicBezTo>
                <a:cubicBezTo>
                  <a:pt x="5594536" y="9835783"/>
                  <a:pt x="5587689" y="9840883"/>
                  <a:pt x="5579897" y="9840968"/>
                </a:cubicBezTo>
                <a:cubicBezTo>
                  <a:pt x="5577822" y="9841053"/>
                  <a:pt x="5575738" y="9840798"/>
                  <a:pt x="5573773" y="9840118"/>
                </a:cubicBezTo>
                <a:close/>
                <a:moveTo>
                  <a:pt x="5477060" y="9806794"/>
                </a:moveTo>
                <a:cubicBezTo>
                  <a:pt x="5467628" y="9803904"/>
                  <a:pt x="5462311" y="9793957"/>
                  <a:pt x="5465186" y="9784521"/>
                </a:cubicBezTo>
                <a:cubicBezTo>
                  <a:pt x="5465203" y="9784436"/>
                  <a:pt x="5465220" y="9784436"/>
                  <a:pt x="5465237" y="9784351"/>
                </a:cubicBezTo>
                <a:lnTo>
                  <a:pt x="5465237" y="9784351"/>
                </a:lnTo>
                <a:cubicBezTo>
                  <a:pt x="5706193" y="9021126"/>
                  <a:pt x="5834250" y="8226874"/>
                  <a:pt x="5845367" y="7426670"/>
                </a:cubicBezTo>
                <a:cubicBezTo>
                  <a:pt x="5883746" y="4406910"/>
                  <a:pt x="4272366" y="1606273"/>
                  <a:pt x="1641653" y="120443"/>
                </a:cubicBezTo>
                <a:cubicBezTo>
                  <a:pt x="1632798" y="115790"/>
                  <a:pt x="1629387" y="104842"/>
                  <a:pt x="1634040" y="95990"/>
                </a:cubicBezTo>
                <a:cubicBezTo>
                  <a:pt x="1638701" y="87138"/>
                  <a:pt x="1649657" y="83733"/>
                  <a:pt x="1658511" y="88386"/>
                </a:cubicBezTo>
                <a:cubicBezTo>
                  <a:pt x="1658826" y="88549"/>
                  <a:pt x="1659132" y="88722"/>
                  <a:pt x="1659430" y="88904"/>
                </a:cubicBezTo>
                <a:lnTo>
                  <a:pt x="1659430" y="88904"/>
                </a:lnTo>
                <a:cubicBezTo>
                  <a:pt x="4301780" y="1581093"/>
                  <a:pt x="5920330" y="4393997"/>
                  <a:pt x="5881773" y="7427010"/>
                </a:cubicBezTo>
                <a:cubicBezTo>
                  <a:pt x="5870655" y="8230750"/>
                  <a:pt x="5741995" y="9028522"/>
                  <a:pt x="5499857" y="9795062"/>
                </a:cubicBezTo>
                <a:cubicBezTo>
                  <a:pt x="5496947" y="9804498"/>
                  <a:pt x="5486953" y="9809769"/>
                  <a:pt x="5477520" y="9806879"/>
                </a:cubicBezTo>
                <a:cubicBezTo>
                  <a:pt x="5477452" y="9806879"/>
                  <a:pt x="5477384" y="9806794"/>
                  <a:pt x="5477316" y="9806794"/>
                </a:cubicBezTo>
                <a:close/>
                <a:moveTo>
                  <a:pt x="5380263" y="9773469"/>
                </a:moveTo>
                <a:cubicBezTo>
                  <a:pt x="5370830" y="9770579"/>
                  <a:pt x="5365514" y="9760633"/>
                  <a:pt x="5368389" y="9751197"/>
                </a:cubicBezTo>
                <a:cubicBezTo>
                  <a:pt x="5368406" y="9751112"/>
                  <a:pt x="5368423" y="9751112"/>
                  <a:pt x="5368440" y="9751026"/>
                </a:cubicBezTo>
                <a:lnTo>
                  <a:pt x="5368440" y="9751026"/>
                </a:lnTo>
                <a:cubicBezTo>
                  <a:pt x="5606121" y="8996984"/>
                  <a:pt x="5732213" y="8212252"/>
                  <a:pt x="5742701" y="7421740"/>
                </a:cubicBezTo>
                <a:cubicBezTo>
                  <a:pt x="5779302" y="4439053"/>
                  <a:pt x="4186286" y="1673576"/>
                  <a:pt x="1587045" y="207493"/>
                </a:cubicBezTo>
                <a:cubicBezTo>
                  <a:pt x="1578334" y="202564"/>
                  <a:pt x="1575264" y="191506"/>
                  <a:pt x="1580197" y="182798"/>
                </a:cubicBezTo>
                <a:cubicBezTo>
                  <a:pt x="1585131" y="174089"/>
                  <a:pt x="1596197" y="171025"/>
                  <a:pt x="1604907" y="175955"/>
                </a:cubicBezTo>
                <a:lnTo>
                  <a:pt x="1604907" y="175955"/>
                </a:lnTo>
                <a:cubicBezTo>
                  <a:pt x="4215410" y="1648302"/>
                  <a:pt x="5815562" y="4425494"/>
                  <a:pt x="5779361" y="7421059"/>
                </a:cubicBezTo>
                <a:cubicBezTo>
                  <a:pt x="5768840" y="8215347"/>
                  <a:pt x="5642067" y="9003785"/>
                  <a:pt x="5403059" y="9761399"/>
                </a:cubicBezTo>
                <a:cubicBezTo>
                  <a:pt x="5400686" y="9768794"/>
                  <a:pt x="5393830" y="9773895"/>
                  <a:pt x="5386047" y="9773980"/>
                </a:cubicBezTo>
                <a:cubicBezTo>
                  <a:pt x="5384167" y="9773980"/>
                  <a:pt x="5382296" y="9773640"/>
                  <a:pt x="5380518" y="9773045"/>
                </a:cubicBezTo>
                <a:close/>
                <a:moveTo>
                  <a:pt x="5283466" y="9740231"/>
                </a:moveTo>
                <a:cubicBezTo>
                  <a:pt x="5274024" y="9737255"/>
                  <a:pt x="5268750" y="9727139"/>
                  <a:pt x="5271642" y="9717703"/>
                </a:cubicBezTo>
                <a:lnTo>
                  <a:pt x="5271642" y="9717703"/>
                </a:lnTo>
                <a:cubicBezTo>
                  <a:pt x="5506321" y="8972501"/>
                  <a:pt x="5630686" y="8196976"/>
                  <a:pt x="5640799" y="7415789"/>
                </a:cubicBezTo>
                <a:cubicBezTo>
                  <a:pt x="5674704" y="4470549"/>
                  <a:pt x="4099891" y="1740938"/>
                  <a:pt x="1532437" y="294799"/>
                </a:cubicBezTo>
                <a:cubicBezTo>
                  <a:pt x="1523726" y="289869"/>
                  <a:pt x="1520656" y="278813"/>
                  <a:pt x="1525589" y="270104"/>
                </a:cubicBezTo>
                <a:cubicBezTo>
                  <a:pt x="1530523" y="261394"/>
                  <a:pt x="1541589" y="258331"/>
                  <a:pt x="1550299" y="263260"/>
                </a:cubicBezTo>
                <a:lnTo>
                  <a:pt x="1550299" y="263260"/>
                </a:lnTo>
                <a:cubicBezTo>
                  <a:pt x="4129296" y="1715750"/>
                  <a:pt x="5711212" y="4457559"/>
                  <a:pt x="5677120" y="7415959"/>
                </a:cubicBezTo>
                <a:cubicBezTo>
                  <a:pt x="5667083" y="8200682"/>
                  <a:pt x="5542139" y="8979726"/>
                  <a:pt x="5306262" y="9728244"/>
                </a:cubicBezTo>
                <a:cubicBezTo>
                  <a:pt x="5303889" y="9735640"/>
                  <a:pt x="5297033" y="9740741"/>
                  <a:pt x="5289250" y="9740826"/>
                </a:cubicBezTo>
                <a:cubicBezTo>
                  <a:pt x="5287404" y="9740826"/>
                  <a:pt x="5285558" y="9740570"/>
                  <a:pt x="5283806" y="9739976"/>
                </a:cubicBezTo>
                <a:close/>
                <a:moveTo>
                  <a:pt x="5186754" y="9706906"/>
                </a:moveTo>
                <a:cubicBezTo>
                  <a:pt x="5177320" y="9703931"/>
                  <a:pt x="5172072" y="9693900"/>
                  <a:pt x="5175015" y="9684464"/>
                </a:cubicBezTo>
                <a:lnTo>
                  <a:pt x="5175015" y="9684464"/>
                </a:lnTo>
                <a:cubicBezTo>
                  <a:pt x="5406640" y="8948273"/>
                  <a:pt x="5529202" y="8182124"/>
                  <a:pt x="5538813" y="7410433"/>
                </a:cubicBezTo>
                <a:cubicBezTo>
                  <a:pt x="5570728" y="4502309"/>
                  <a:pt x="4014254" y="1807952"/>
                  <a:pt x="1478339" y="381510"/>
                </a:cubicBezTo>
                <a:cubicBezTo>
                  <a:pt x="1469901" y="376135"/>
                  <a:pt x="1467417" y="364941"/>
                  <a:pt x="1472801" y="356508"/>
                </a:cubicBezTo>
                <a:cubicBezTo>
                  <a:pt x="1477794" y="348680"/>
                  <a:pt x="1487899" y="345893"/>
                  <a:pt x="1496201" y="350056"/>
                </a:cubicBezTo>
                <a:cubicBezTo>
                  <a:pt x="4043454" y="1782985"/>
                  <a:pt x="5606912" y="4489413"/>
                  <a:pt x="5574964" y="7410603"/>
                </a:cubicBezTo>
                <a:cubicBezTo>
                  <a:pt x="5565344" y="8185890"/>
                  <a:pt x="5442110" y="8955584"/>
                  <a:pt x="5209209" y="9695175"/>
                </a:cubicBezTo>
                <a:cubicBezTo>
                  <a:pt x="5206929" y="9702656"/>
                  <a:pt x="5200023" y="9707756"/>
                  <a:pt x="5192197" y="9707756"/>
                </a:cubicBezTo>
                <a:cubicBezTo>
                  <a:pt x="5190351" y="9707756"/>
                  <a:pt x="5188514" y="9707501"/>
                  <a:pt x="5186754" y="9706906"/>
                </a:cubicBezTo>
                <a:close/>
                <a:moveTo>
                  <a:pt x="5090041" y="9673837"/>
                </a:moveTo>
                <a:cubicBezTo>
                  <a:pt x="5080608" y="9670947"/>
                  <a:pt x="5075292" y="9661001"/>
                  <a:pt x="5078166" y="9651565"/>
                </a:cubicBezTo>
                <a:cubicBezTo>
                  <a:pt x="5078184" y="9651479"/>
                  <a:pt x="5078201" y="9651479"/>
                  <a:pt x="5078218" y="9651394"/>
                </a:cubicBezTo>
                <a:lnTo>
                  <a:pt x="5078218" y="9651394"/>
                </a:lnTo>
                <a:cubicBezTo>
                  <a:pt x="5306704" y="8924214"/>
                  <a:pt x="5427377" y="8167486"/>
                  <a:pt x="5436402" y="7405333"/>
                </a:cubicBezTo>
                <a:cubicBezTo>
                  <a:pt x="5466360" y="4534350"/>
                  <a:pt x="3928293" y="1875272"/>
                  <a:pt x="1423986" y="468476"/>
                </a:cubicBezTo>
                <a:cubicBezTo>
                  <a:pt x="1415284" y="463565"/>
                  <a:pt x="1412171" y="452560"/>
                  <a:pt x="1417011" y="443823"/>
                </a:cubicBezTo>
                <a:cubicBezTo>
                  <a:pt x="1421664" y="435180"/>
                  <a:pt x="1432441" y="431943"/>
                  <a:pt x="1441091" y="436592"/>
                </a:cubicBezTo>
                <a:cubicBezTo>
                  <a:pt x="1441142" y="436621"/>
                  <a:pt x="1441202" y="436651"/>
                  <a:pt x="1441253" y="436682"/>
                </a:cubicBezTo>
                <a:lnTo>
                  <a:pt x="1441253" y="436682"/>
                </a:lnTo>
                <a:cubicBezTo>
                  <a:pt x="3957315" y="1849607"/>
                  <a:pt x="5502825" y="4520765"/>
                  <a:pt x="5473063" y="7404992"/>
                </a:cubicBezTo>
                <a:cubicBezTo>
                  <a:pt x="5464038" y="8170733"/>
                  <a:pt x="5342760" y="8931016"/>
                  <a:pt x="5113092" y="9661596"/>
                </a:cubicBezTo>
                <a:cubicBezTo>
                  <a:pt x="5110761" y="9669076"/>
                  <a:pt x="5103889" y="9674093"/>
                  <a:pt x="5096080" y="9674178"/>
                </a:cubicBezTo>
                <a:cubicBezTo>
                  <a:pt x="5094200" y="9674178"/>
                  <a:pt x="5092337" y="9673922"/>
                  <a:pt x="5090551" y="9673327"/>
                </a:cubicBezTo>
                <a:close/>
                <a:moveTo>
                  <a:pt x="4992903" y="9639833"/>
                </a:moveTo>
                <a:cubicBezTo>
                  <a:pt x="4983462" y="9636858"/>
                  <a:pt x="4978188" y="9626741"/>
                  <a:pt x="4981080" y="9617305"/>
                </a:cubicBezTo>
                <a:lnTo>
                  <a:pt x="4981080" y="9617305"/>
                </a:lnTo>
                <a:cubicBezTo>
                  <a:pt x="5206478" y="8899137"/>
                  <a:pt x="5325323" y="8151776"/>
                  <a:pt x="5333821" y="7399127"/>
                </a:cubicBezTo>
                <a:cubicBezTo>
                  <a:pt x="5361320" y="4565778"/>
                  <a:pt x="3841736" y="1942609"/>
                  <a:pt x="1369463" y="555696"/>
                </a:cubicBezTo>
                <a:cubicBezTo>
                  <a:pt x="1361025" y="550324"/>
                  <a:pt x="1358541" y="539131"/>
                  <a:pt x="1363917" y="530697"/>
                </a:cubicBezTo>
                <a:cubicBezTo>
                  <a:pt x="1368867" y="522923"/>
                  <a:pt x="1378870" y="520108"/>
                  <a:pt x="1387155" y="524158"/>
                </a:cubicBezTo>
                <a:cubicBezTo>
                  <a:pt x="3871073" y="1917582"/>
                  <a:pt x="5397811" y="4553111"/>
                  <a:pt x="5370141" y="7399807"/>
                </a:cubicBezTo>
                <a:cubicBezTo>
                  <a:pt x="5361720" y="8156069"/>
                  <a:pt x="5242297" y="8907043"/>
                  <a:pt x="5015699" y="9628612"/>
                </a:cubicBezTo>
                <a:cubicBezTo>
                  <a:pt x="5013326" y="9636008"/>
                  <a:pt x="5006470" y="9641108"/>
                  <a:pt x="4998687" y="9641194"/>
                </a:cubicBezTo>
                <a:cubicBezTo>
                  <a:pt x="4996841" y="9641194"/>
                  <a:pt x="4994996" y="9640938"/>
                  <a:pt x="4993244" y="9640344"/>
                </a:cubicBezTo>
                <a:close/>
                <a:moveTo>
                  <a:pt x="4896276" y="9606509"/>
                </a:moveTo>
                <a:cubicBezTo>
                  <a:pt x="4886817" y="9603704"/>
                  <a:pt x="4881424" y="9593757"/>
                  <a:pt x="4884231" y="9584321"/>
                </a:cubicBezTo>
                <a:cubicBezTo>
                  <a:pt x="4884248" y="9584236"/>
                  <a:pt x="4884266" y="9584236"/>
                  <a:pt x="4884282" y="9584151"/>
                </a:cubicBezTo>
                <a:lnTo>
                  <a:pt x="4884282" y="9584151"/>
                </a:lnTo>
                <a:cubicBezTo>
                  <a:pt x="5106712" y="8874824"/>
                  <a:pt x="5223839" y="8136729"/>
                  <a:pt x="5231920" y="7393431"/>
                </a:cubicBezTo>
                <a:cubicBezTo>
                  <a:pt x="5257131" y="4597376"/>
                  <a:pt x="3755809" y="2009776"/>
                  <a:pt x="1315195" y="642746"/>
                </a:cubicBezTo>
                <a:cubicBezTo>
                  <a:pt x="1306519" y="637901"/>
                  <a:pt x="1303372" y="626979"/>
                  <a:pt x="1308135" y="618263"/>
                </a:cubicBezTo>
                <a:lnTo>
                  <a:pt x="1308135" y="618264"/>
                </a:lnTo>
                <a:cubicBezTo>
                  <a:pt x="1312720" y="609657"/>
                  <a:pt x="1323412" y="606386"/>
                  <a:pt x="1332037" y="610953"/>
                </a:cubicBezTo>
                <a:lnTo>
                  <a:pt x="1332802" y="610953"/>
                </a:lnTo>
                <a:cubicBezTo>
                  <a:pt x="3785232" y="1984544"/>
                  <a:pt x="5293732" y="4584726"/>
                  <a:pt x="5268155" y="7394281"/>
                </a:cubicBezTo>
                <a:cubicBezTo>
                  <a:pt x="5260261" y="8140996"/>
                  <a:pt x="5142769" y="8882475"/>
                  <a:pt x="4919412" y="9595117"/>
                </a:cubicBezTo>
                <a:cubicBezTo>
                  <a:pt x="4917217" y="9602684"/>
                  <a:pt x="4910277" y="9607869"/>
                  <a:pt x="4902400" y="9607869"/>
                </a:cubicBezTo>
                <a:cubicBezTo>
                  <a:pt x="4900580" y="9607954"/>
                  <a:pt x="4898760" y="9607614"/>
                  <a:pt x="4897041" y="9607019"/>
                </a:cubicBezTo>
                <a:close/>
                <a:moveTo>
                  <a:pt x="4799478" y="9573185"/>
                </a:moveTo>
                <a:cubicBezTo>
                  <a:pt x="4790028" y="9570294"/>
                  <a:pt x="4784678" y="9560348"/>
                  <a:pt x="4787485" y="9550912"/>
                </a:cubicBezTo>
                <a:lnTo>
                  <a:pt x="4787485" y="9550912"/>
                </a:lnTo>
                <a:cubicBezTo>
                  <a:pt x="5006504" y="8850766"/>
                  <a:pt x="5121590" y="8122285"/>
                  <a:pt x="5129083" y="7388755"/>
                </a:cubicBezTo>
                <a:cubicBezTo>
                  <a:pt x="5152398" y="4629808"/>
                  <a:pt x="3669653" y="2077376"/>
                  <a:pt x="1260757" y="729713"/>
                </a:cubicBezTo>
                <a:cubicBezTo>
                  <a:pt x="1252021" y="724901"/>
                  <a:pt x="1248840" y="713921"/>
                  <a:pt x="1253655" y="705187"/>
                </a:cubicBezTo>
                <a:cubicBezTo>
                  <a:pt x="1258469" y="696455"/>
                  <a:pt x="1269459" y="693277"/>
                  <a:pt x="1278194" y="698089"/>
                </a:cubicBezTo>
                <a:lnTo>
                  <a:pt x="1278194" y="698089"/>
                </a:lnTo>
                <a:cubicBezTo>
                  <a:pt x="3698701" y="2051873"/>
                  <a:pt x="5188718" y="4616351"/>
                  <a:pt x="5165404" y="7388415"/>
                </a:cubicBezTo>
                <a:cubicBezTo>
                  <a:pt x="5158216" y="8125745"/>
                  <a:pt x="5042807" y="8858077"/>
                  <a:pt x="4822870" y="9561878"/>
                </a:cubicBezTo>
                <a:cubicBezTo>
                  <a:pt x="4820573" y="9569359"/>
                  <a:pt x="4813700" y="9574545"/>
                  <a:pt x="4805858" y="9574630"/>
                </a:cubicBezTo>
                <a:cubicBezTo>
                  <a:pt x="4804003" y="9574630"/>
                  <a:pt x="4802166" y="9574290"/>
                  <a:pt x="4800414" y="9573695"/>
                </a:cubicBezTo>
                <a:close/>
                <a:moveTo>
                  <a:pt x="4702766" y="9539861"/>
                </a:moveTo>
                <a:cubicBezTo>
                  <a:pt x="4693350" y="9537141"/>
                  <a:pt x="4687949" y="9527279"/>
                  <a:pt x="4690688" y="9517843"/>
                </a:cubicBezTo>
                <a:lnTo>
                  <a:pt x="4690688" y="9517843"/>
                </a:lnTo>
                <a:lnTo>
                  <a:pt x="4690688" y="9517843"/>
                </a:lnTo>
                <a:cubicBezTo>
                  <a:pt x="4906755" y="8826622"/>
                  <a:pt x="5020080" y="8107383"/>
                  <a:pt x="5027012" y="7383230"/>
                </a:cubicBezTo>
                <a:cubicBezTo>
                  <a:pt x="5048098" y="4661542"/>
                  <a:pt x="3583658" y="2144611"/>
                  <a:pt x="1206404" y="816764"/>
                </a:cubicBezTo>
                <a:cubicBezTo>
                  <a:pt x="1197966" y="811392"/>
                  <a:pt x="1195483" y="800199"/>
                  <a:pt x="1200858" y="791765"/>
                </a:cubicBezTo>
                <a:cubicBezTo>
                  <a:pt x="1205809" y="783991"/>
                  <a:pt x="1215812" y="781177"/>
                  <a:pt x="1224097" y="785225"/>
                </a:cubicBezTo>
                <a:cubicBezTo>
                  <a:pt x="3612995" y="2119337"/>
                  <a:pt x="5084716" y="4648408"/>
                  <a:pt x="5063672" y="7383315"/>
                </a:cubicBezTo>
                <a:cubicBezTo>
                  <a:pt x="5056783" y="8111089"/>
                  <a:pt x="4942888" y="8833933"/>
                  <a:pt x="4725647" y="9528555"/>
                </a:cubicBezTo>
                <a:cubicBezTo>
                  <a:pt x="4723376" y="9536036"/>
                  <a:pt x="4716486" y="9541221"/>
                  <a:pt x="4708635" y="9541306"/>
                </a:cubicBezTo>
                <a:cubicBezTo>
                  <a:pt x="4706781" y="9541306"/>
                  <a:pt x="4704943" y="9540966"/>
                  <a:pt x="4703191" y="9540371"/>
                </a:cubicBezTo>
                <a:close/>
                <a:moveTo>
                  <a:pt x="4605969" y="9506621"/>
                </a:moveTo>
                <a:cubicBezTo>
                  <a:pt x="4596476" y="9503731"/>
                  <a:pt x="4591109" y="9493785"/>
                  <a:pt x="4593975" y="9484263"/>
                </a:cubicBezTo>
                <a:cubicBezTo>
                  <a:pt x="4593975" y="9484263"/>
                  <a:pt x="4593975" y="9484263"/>
                  <a:pt x="4593975" y="9484263"/>
                </a:cubicBezTo>
                <a:lnTo>
                  <a:pt x="4593975" y="9484263"/>
                </a:lnTo>
                <a:cubicBezTo>
                  <a:pt x="4806793" y="8802054"/>
                  <a:pt x="4918298" y="8092404"/>
                  <a:pt x="4924941" y="7377874"/>
                </a:cubicBezTo>
                <a:cubicBezTo>
                  <a:pt x="4943892" y="4693353"/>
                  <a:pt x="3497646" y="2211829"/>
                  <a:pt x="1151881" y="903899"/>
                </a:cubicBezTo>
                <a:cubicBezTo>
                  <a:pt x="1143197" y="898926"/>
                  <a:pt x="1140126" y="887900"/>
                  <a:pt x="1144991" y="879161"/>
                </a:cubicBezTo>
                <a:cubicBezTo>
                  <a:pt x="1149746" y="870482"/>
                  <a:pt x="1160625" y="867285"/>
                  <a:pt x="1169318" y="872021"/>
                </a:cubicBezTo>
                <a:lnTo>
                  <a:pt x="1169318" y="872021"/>
                </a:lnTo>
                <a:cubicBezTo>
                  <a:pt x="3526745" y="2186359"/>
                  <a:pt x="4980297" y="4680057"/>
                  <a:pt x="4961516" y="7377874"/>
                </a:cubicBezTo>
                <a:cubicBezTo>
                  <a:pt x="4954950" y="8096162"/>
                  <a:pt x="4842867" y="8809620"/>
                  <a:pt x="4628849" y="9495315"/>
                </a:cubicBezTo>
                <a:cubicBezTo>
                  <a:pt x="4626578" y="9502796"/>
                  <a:pt x="4619688" y="9507982"/>
                  <a:pt x="4611838" y="9508067"/>
                </a:cubicBezTo>
                <a:cubicBezTo>
                  <a:pt x="4610017" y="9508152"/>
                  <a:pt x="4608197" y="9507812"/>
                  <a:pt x="4606479" y="9507217"/>
                </a:cubicBezTo>
                <a:close/>
                <a:moveTo>
                  <a:pt x="4509171" y="9473298"/>
                </a:moveTo>
                <a:cubicBezTo>
                  <a:pt x="4499721" y="9470407"/>
                  <a:pt x="4494371" y="9460461"/>
                  <a:pt x="4497178" y="9451025"/>
                </a:cubicBezTo>
                <a:lnTo>
                  <a:pt x="4497178" y="9451025"/>
                </a:lnTo>
                <a:cubicBezTo>
                  <a:pt x="4707138" y="8777741"/>
                  <a:pt x="4816882" y="8077281"/>
                  <a:pt x="4822870" y="7372093"/>
                </a:cubicBezTo>
                <a:cubicBezTo>
                  <a:pt x="4839575" y="4724841"/>
                  <a:pt x="3411506" y="2278859"/>
                  <a:pt x="1097273" y="990950"/>
                </a:cubicBezTo>
                <a:cubicBezTo>
                  <a:pt x="1088589" y="985943"/>
                  <a:pt x="1085492" y="974926"/>
                  <a:pt x="1090298" y="966127"/>
                </a:cubicBezTo>
                <a:cubicBezTo>
                  <a:pt x="1095240" y="957465"/>
                  <a:pt x="1106247" y="954387"/>
                  <a:pt x="1114966" y="959241"/>
                </a:cubicBezTo>
                <a:cubicBezTo>
                  <a:pt x="3440648" y="2253739"/>
                  <a:pt x="4875717" y="4711979"/>
                  <a:pt x="4858850" y="7372434"/>
                </a:cubicBezTo>
                <a:cubicBezTo>
                  <a:pt x="4852998" y="8081209"/>
                  <a:pt x="4742820" y="8785307"/>
                  <a:pt x="4531882" y="9461991"/>
                </a:cubicBezTo>
                <a:cubicBezTo>
                  <a:pt x="4529687" y="9469557"/>
                  <a:pt x="4522747" y="9474742"/>
                  <a:pt x="4514870" y="9474742"/>
                </a:cubicBezTo>
                <a:cubicBezTo>
                  <a:pt x="4513041" y="9474742"/>
                  <a:pt x="4511229" y="9474403"/>
                  <a:pt x="4509511" y="9473807"/>
                </a:cubicBezTo>
                <a:close/>
                <a:moveTo>
                  <a:pt x="4412288" y="9439973"/>
                </a:moveTo>
                <a:cubicBezTo>
                  <a:pt x="4402872" y="9437253"/>
                  <a:pt x="4397471" y="9427392"/>
                  <a:pt x="4400210" y="9417956"/>
                </a:cubicBezTo>
                <a:lnTo>
                  <a:pt x="4400210" y="9417956"/>
                </a:lnTo>
                <a:lnTo>
                  <a:pt x="4400210" y="9417956"/>
                </a:lnTo>
                <a:cubicBezTo>
                  <a:pt x="4607100" y="8753599"/>
                  <a:pt x="4715116" y="8062370"/>
                  <a:pt x="4720799" y="7366568"/>
                </a:cubicBezTo>
                <a:cubicBezTo>
                  <a:pt x="4735216" y="4756609"/>
                  <a:pt x="3325546" y="2346162"/>
                  <a:pt x="1043090" y="1077916"/>
                </a:cubicBezTo>
                <a:cubicBezTo>
                  <a:pt x="1034329" y="1073079"/>
                  <a:pt x="1031148" y="1062061"/>
                  <a:pt x="1035988" y="1053305"/>
                </a:cubicBezTo>
                <a:cubicBezTo>
                  <a:pt x="1040828" y="1044549"/>
                  <a:pt x="1051852" y="1041370"/>
                  <a:pt x="1060613" y="1046207"/>
                </a:cubicBezTo>
                <a:lnTo>
                  <a:pt x="1060613" y="1046207"/>
                </a:lnTo>
                <a:cubicBezTo>
                  <a:pt x="3354568" y="2321007"/>
                  <a:pt x="4771298" y="4743713"/>
                  <a:pt x="4756778" y="7366908"/>
                </a:cubicBezTo>
                <a:cubicBezTo>
                  <a:pt x="4751335" y="8066204"/>
                  <a:pt x="4642969" y="8760909"/>
                  <a:pt x="4435169" y="9428667"/>
                </a:cubicBezTo>
                <a:cubicBezTo>
                  <a:pt x="4432873" y="9436148"/>
                  <a:pt x="4426000" y="9441334"/>
                  <a:pt x="4418157" y="9441419"/>
                </a:cubicBezTo>
                <a:cubicBezTo>
                  <a:pt x="4416329" y="9441419"/>
                  <a:pt x="4414517" y="9441079"/>
                  <a:pt x="4412799" y="9440484"/>
                </a:cubicBezTo>
                <a:close/>
                <a:moveTo>
                  <a:pt x="4315661" y="9406819"/>
                </a:moveTo>
                <a:cubicBezTo>
                  <a:pt x="4306509" y="9403759"/>
                  <a:pt x="4301380" y="9394067"/>
                  <a:pt x="4304008" y="9384802"/>
                </a:cubicBezTo>
                <a:lnTo>
                  <a:pt x="4304008" y="9384802"/>
                </a:lnTo>
                <a:cubicBezTo>
                  <a:pt x="4507657" y="8729456"/>
                  <a:pt x="4613692" y="8047748"/>
                  <a:pt x="4618727" y="7361552"/>
                </a:cubicBezTo>
                <a:cubicBezTo>
                  <a:pt x="4631087" y="4788701"/>
                  <a:pt x="3239738" y="2413533"/>
                  <a:pt x="988823" y="1164967"/>
                </a:cubicBezTo>
                <a:cubicBezTo>
                  <a:pt x="980478" y="1159441"/>
                  <a:pt x="978199" y="1148211"/>
                  <a:pt x="983728" y="1139872"/>
                </a:cubicBezTo>
                <a:cubicBezTo>
                  <a:pt x="988533" y="1132620"/>
                  <a:pt x="997813" y="1129815"/>
                  <a:pt x="1005834" y="1133173"/>
                </a:cubicBezTo>
                <a:lnTo>
                  <a:pt x="1005834" y="1133173"/>
                </a:lnTo>
                <a:cubicBezTo>
                  <a:pt x="3268352" y="2388132"/>
                  <a:pt x="4666930" y="4775465"/>
                  <a:pt x="4654622" y="7361552"/>
                </a:cubicBezTo>
                <a:cubicBezTo>
                  <a:pt x="4649783" y="8051378"/>
                  <a:pt x="4543280" y="8736682"/>
                  <a:pt x="4338542" y="9395513"/>
                </a:cubicBezTo>
                <a:cubicBezTo>
                  <a:pt x="4336271" y="9402994"/>
                  <a:pt x="4329381" y="9408179"/>
                  <a:pt x="4321530" y="9408265"/>
                </a:cubicBezTo>
                <a:cubicBezTo>
                  <a:pt x="4319684" y="9408265"/>
                  <a:pt x="4317856" y="9408009"/>
                  <a:pt x="4316087" y="9407500"/>
                </a:cubicBezTo>
                <a:close/>
                <a:moveTo>
                  <a:pt x="4218949" y="9374005"/>
                </a:moveTo>
                <a:cubicBezTo>
                  <a:pt x="4209414" y="9371030"/>
                  <a:pt x="4204072" y="9360913"/>
                  <a:pt x="4206955" y="9351308"/>
                </a:cubicBezTo>
                <a:cubicBezTo>
                  <a:pt x="4407713" y="8704973"/>
                  <a:pt x="4512063" y="8032659"/>
                  <a:pt x="4516656" y="7355942"/>
                </a:cubicBezTo>
                <a:cubicBezTo>
                  <a:pt x="4526744" y="4820563"/>
                  <a:pt x="3153930" y="2481065"/>
                  <a:pt x="934980" y="1252187"/>
                </a:cubicBezTo>
                <a:cubicBezTo>
                  <a:pt x="926500" y="1246968"/>
                  <a:pt x="923863" y="1235865"/>
                  <a:pt x="929085" y="1227390"/>
                </a:cubicBezTo>
                <a:cubicBezTo>
                  <a:pt x="933874" y="1219628"/>
                  <a:pt x="943707" y="1216662"/>
                  <a:pt x="951992" y="1220479"/>
                </a:cubicBezTo>
                <a:lnTo>
                  <a:pt x="951992" y="1220479"/>
                </a:lnTo>
                <a:cubicBezTo>
                  <a:pt x="3182544" y="2455724"/>
                  <a:pt x="4562546" y="4807420"/>
                  <a:pt x="4552381" y="7356026"/>
                </a:cubicBezTo>
                <a:cubicBezTo>
                  <a:pt x="4548035" y="8036383"/>
                  <a:pt x="4443420" y="8712369"/>
                  <a:pt x="4241915" y="9362274"/>
                </a:cubicBezTo>
                <a:cubicBezTo>
                  <a:pt x="4239576" y="9369755"/>
                  <a:pt x="4232728" y="9374855"/>
                  <a:pt x="4224903" y="9375025"/>
                </a:cubicBezTo>
                <a:cubicBezTo>
                  <a:pt x="4223091" y="9375025"/>
                  <a:pt x="4221288" y="9374855"/>
                  <a:pt x="4219544" y="9374345"/>
                </a:cubicBezTo>
                <a:close/>
                <a:moveTo>
                  <a:pt x="4122151" y="9340766"/>
                </a:moveTo>
                <a:cubicBezTo>
                  <a:pt x="4112607" y="9337705"/>
                  <a:pt x="4107266" y="9327590"/>
                  <a:pt x="4110158" y="9317983"/>
                </a:cubicBezTo>
                <a:cubicBezTo>
                  <a:pt x="4307606" y="8680574"/>
                  <a:pt x="4409898" y="8017620"/>
                  <a:pt x="4413735" y="7350416"/>
                </a:cubicBezTo>
                <a:cubicBezTo>
                  <a:pt x="4421645" y="4852331"/>
                  <a:pt x="3067246" y="2548326"/>
                  <a:pt x="880032" y="1339153"/>
                </a:cubicBezTo>
                <a:cubicBezTo>
                  <a:pt x="871271" y="1334316"/>
                  <a:pt x="868089" y="1323299"/>
                  <a:pt x="872929" y="1314543"/>
                </a:cubicBezTo>
                <a:cubicBezTo>
                  <a:pt x="877769" y="1305787"/>
                  <a:pt x="888793" y="1302607"/>
                  <a:pt x="897554" y="1307444"/>
                </a:cubicBezTo>
                <a:lnTo>
                  <a:pt x="897554" y="1307444"/>
                </a:lnTo>
                <a:cubicBezTo>
                  <a:pt x="3096489" y="2522967"/>
                  <a:pt x="4458186" y="4839248"/>
                  <a:pt x="4450225" y="7350670"/>
                </a:cubicBezTo>
                <a:cubicBezTo>
                  <a:pt x="4446304" y="8021438"/>
                  <a:pt x="4343493" y="8687971"/>
                  <a:pt x="4145117" y="9328780"/>
                </a:cubicBezTo>
                <a:cubicBezTo>
                  <a:pt x="4142778" y="9336261"/>
                  <a:pt x="4135931" y="9341361"/>
                  <a:pt x="4128105" y="9341532"/>
                </a:cubicBezTo>
                <a:cubicBezTo>
                  <a:pt x="4126302" y="9341446"/>
                  <a:pt x="4124507" y="9341191"/>
                  <a:pt x="4122747" y="9340766"/>
                </a:cubicBezTo>
                <a:close/>
                <a:moveTo>
                  <a:pt x="4025439" y="9307442"/>
                </a:moveTo>
                <a:cubicBezTo>
                  <a:pt x="4015870" y="9304467"/>
                  <a:pt x="4010485" y="9294350"/>
                  <a:pt x="4013360" y="9284744"/>
                </a:cubicBezTo>
                <a:cubicBezTo>
                  <a:pt x="4207576" y="8656347"/>
                  <a:pt x="4307895" y="8002744"/>
                  <a:pt x="4311068" y="7345060"/>
                </a:cubicBezTo>
                <a:cubicBezTo>
                  <a:pt x="4316988" y="4884219"/>
                  <a:pt x="2981038" y="2615586"/>
                  <a:pt x="825509" y="1426119"/>
                </a:cubicBezTo>
                <a:cubicBezTo>
                  <a:pt x="816826" y="1421239"/>
                  <a:pt x="813680" y="1410290"/>
                  <a:pt x="818449" y="1401551"/>
                </a:cubicBezTo>
                <a:cubicBezTo>
                  <a:pt x="823107" y="1392880"/>
                  <a:pt x="833887" y="1389581"/>
                  <a:pt x="842606" y="1394155"/>
                </a:cubicBezTo>
                <a:lnTo>
                  <a:pt x="842606" y="1394155"/>
                </a:lnTo>
                <a:cubicBezTo>
                  <a:pt x="3009950" y="2589743"/>
                  <a:pt x="4353487" y="4870405"/>
                  <a:pt x="4347984" y="7344550"/>
                </a:cubicBezTo>
                <a:cubicBezTo>
                  <a:pt x="4344752" y="8005983"/>
                  <a:pt x="4243948" y="8663318"/>
                  <a:pt x="4048830" y="9295370"/>
                </a:cubicBezTo>
                <a:cubicBezTo>
                  <a:pt x="4046491" y="9302851"/>
                  <a:pt x="4039644" y="9307952"/>
                  <a:pt x="4031818" y="9308122"/>
                </a:cubicBezTo>
                <a:cubicBezTo>
                  <a:pt x="4030015" y="9308122"/>
                  <a:pt x="4028212" y="9307867"/>
                  <a:pt x="4026460" y="9307442"/>
                </a:cubicBezTo>
                <a:close/>
                <a:moveTo>
                  <a:pt x="3928897" y="9274288"/>
                </a:moveTo>
                <a:cubicBezTo>
                  <a:pt x="3919361" y="9271313"/>
                  <a:pt x="3913986" y="9261196"/>
                  <a:pt x="3916818" y="9251590"/>
                </a:cubicBezTo>
                <a:cubicBezTo>
                  <a:pt x="4107997" y="8632203"/>
                  <a:pt x="4206564" y="7987918"/>
                  <a:pt x="4209337" y="7339704"/>
                </a:cubicBezTo>
                <a:cubicBezTo>
                  <a:pt x="4213156" y="4915885"/>
                  <a:pt x="2895375" y="2682506"/>
                  <a:pt x="771241" y="1512830"/>
                </a:cubicBezTo>
                <a:cubicBezTo>
                  <a:pt x="762058" y="1508860"/>
                  <a:pt x="757836" y="1498199"/>
                  <a:pt x="761810" y="1489018"/>
                </a:cubicBezTo>
                <a:cubicBezTo>
                  <a:pt x="765784" y="1479846"/>
                  <a:pt x="776451" y="1475621"/>
                  <a:pt x="785634" y="1479591"/>
                </a:cubicBezTo>
                <a:cubicBezTo>
                  <a:pt x="786268" y="1479871"/>
                  <a:pt x="786888" y="1480177"/>
                  <a:pt x="787487" y="1480526"/>
                </a:cubicBezTo>
                <a:lnTo>
                  <a:pt x="788253" y="1480526"/>
                </a:lnTo>
                <a:lnTo>
                  <a:pt x="788763" y="1480526"/>
                </a:lnTo>
                <a:cubicBezTo>
                  <a:pt x="2924338" y="2656518"/>
                  <a:pt x="4249272" y="4901884"/>
                  <a:pt x="4245572" y="7338769"/>
                </a:cubicBezTo>
                <a:cubicBezTo>
                  <a:pt x="4242706" y="7990536"/>
                  <a:pt x="4143646" y="8638324"/>
                  <a:pt x="3951607" y="9261196"/>
                </a:cubicBezTo>
                <a:cubicBezTo>
                  <a:pt x="3948588" y="9270717"/>
                  <a:pt x="3938474" y="9276073"/>
                  <a:pt x="3928897" y="9273183"/>
                </a:cubicBezTo>
                <a:close/>
                <a:moveTo>
                  <a:pt x="3832099" y="9240963"/>
                </a:moveTo>
                <a:cubicBezTo>
                  <a:pt x="3822564" y="9237988"/>
                  <a:pt x="3817222" y="9227873"/>
                  <a:pt x="3820106" y="9218266"/>
                </a:cubicBezTo>
                <a:cubicBezTo>
                  <a:pt x="4008163" y="8607891"/>
                  <a:pt x="4104901" y="7973024"/>
                  <a:pt x="4107181" y="7334349"/>
                </a:cubicBezTo>
                <a:cubicBezTo>
                  <a:pt x="4108755" y="4947798"/>
                  <a:pt x="2809227" y="2749945"/>
                  <a:pt x="716718" y="1600135"/>
                </a:cubicBezTo>
                <a:cubicBezTo>
                  <a:pt x="708024" y="1595222"/>
                  <a:pt x="704881" y="1584247"/>
                  <a:pt x="709658" y="1575482"/>
                </a:cubicBezTo>
                <a:cubicBezTo>
                  <a:pt x="714475" y="1566837"/>
                  <a:pt x="725347" y="1563649"/>
                  <a:pt x="734070" y="1568341"/>
                </a:cubicBezTo>
                <a:lnTo>
                  <a:pt x="734070" y="1568341"/>
                </a:lnTo>
                <a:cubicBezTo>
                  <a:pt x="2838088" y="2724484"/>
                  <a:pt x="4144777" y="4934409"/>
                  <a:pt x="4143246" y="7334094"/>
                </a:cubicBezTo>
                <a:cubicBezTo>
                  <a:pt x="4140958" y="7976391"/>
                  <a:pt x="4043735" y="8614861"/>
                  <a:pt x="3854725" y="9228722"/>
                </a:cubicBezTo>
                <a:cubicBezTo>
                  <a:pt x="3852386" y="9236203"/>
                  <a:pt x="3845539" y="9241304"/>
                  <a:pt x="3837713" y="9241474"/>
                </a:cubicBezTo>
                <a:cubicBezTo>
                  <a:pt x="3835910" y="9241474"/>
                  <a:pt x="3834107" y="9241219"/>
                  <a:pt x="3832354" y="9240794"/>
                </a:cubicBezTo>
                <a:close/>
                <a:moveTo>
                  <a:pt x="3735302" y="9207725"/>
                </a:moveTo>
                <a:cubicBezTo>
                  <a:pt x="3725758" y="9204665"/>
                  <a:pt x="3720416" y="9194548"/>
                  <a:pt x="3723308" y="9184942"/>
                </a:cubicBezTo>
                <a:cubicBezTo>
                  <a:pt x="3908244" y="8583493"/>
                  <a:pt x="4003145" y="7958020"/>
                  <a:pt x="4004940" y="7328823"/>
                </a:cubicBezTo>
                <a:cubicBezTo>
                  <a:pt x="4004012" y="4979626"/>
                  <a:pt x="2722816" y="2817443"/>
                  <a:pt x="662110" y="1687356"/>
                </a:cubicBezTo>
                <a:cubicBezTo>
                  <a:pt x="652927" y="1683386"/>
                  <a:pt x="648705" y="1672726"/>
                  <a:pt x="652679" y="1663545"/>
                </a:cubicBezTo>
                <a:cubicBezTo>
                  <a:pt x="656653" y="1654372"/>
                  <a:pt x="667320" y="1650147"/>
                  <a:pt x="676503" y="1654117"/>
                </a:cubicBezTo>
                <a:cubicBezTo>
                  <a:pt x="677137" y="1654398"/>
                  <a:pt x="677757" y="1654704"/>
                  <a:pt x="678356" y="1655052"/>
                </a:cubicBezTo>
                <a:lnTo>
                  <a:pt x="679122" y="1655052"/>
                </a:lnTo>
                <a:lnTo>
                  <a:pt x="679632" y="1655052"/>
                </a:lnTo>
                <a:cubicBezTo>
                  <a:pt x="2752059" y="2791549"/>
                  <a:pt x="4040460" y="4966101"/>
                  <a:pt x="4041175" y="7328653"/>
                </a:cubicBezTo>
                <a:cubicBezTo>
                  <a:pt x="4039278" y="7961462"/>
                  <a:pt x="3943892" y="8590549"/>
                  <a:pt x="3758098" y="9195483"/>
                </a:cubicBezTo>
                <a:cubicBezTo>
                  <a:pt x="3755759" y="9203134"/>
                  <a:pt x="3748656" y="9208320"/>
                  <a:pt x="3740660" y="9208235"/>
                </a:cubicBezTo>
                <a:cubicBezTo>
                  <a:pt x="3738857" y="9208235"/>
                  <a:pt x="3737054" y="9207979"/>
                  <a:pt x="3735302" y="9207555"/>
                </a:cubicBezTo>
                <a:close/>
                <a:moveTo>
                  <a:pt x="3638419" y="9174401"/>
                </a:moveTo>
                <a:cubicBezTo>
                  <a:pt x="3628884" y="9171425"/>
                  <a:pt x="3623542" y="9161309"/>
                  <a:pt x="3626426" y="9151702"/>
                </a:cubicBezTo>
                <a:cubicBezTo>
                  <a:pt x="3808240" y="8559180"/>
                  <a:pt x="3901303" y="7943100"/>
                  <a:pt x="3902613" y="7323382"/>
                </a:cubicBezTo>
                <a:cubicBezTo>
                  <a:pt x="3899611" y="5011403"/>
                  <a:pt x="2636804" y="2884610"/>
                  <a:pt x="607757" y="1774237"/>
                </a:cubicBezTo>
                <a:cubicBezTo>
                  <a:pt x="598987" y="1769442"/>
                  <a:pt x="595691" y="1758501"/>
                  <a:pt x="600357" y="1749669"/>
                </a:cubicBezTo>
                <a:cubicBezTo>
                  <a:pt x="605050" y="1740887"/>
                  <a:pt x="615976" y="1737580"/>
                  <a:pt x="624760" y="1742264"/>
                </a:cubicBezTo>
                <a:cubicBezTo>
                  <a:pt x="624763" y="1742273"/>
                  <a:pt x="624766" y="1742273"/>
                  <a:pt x="624769" y="1742273"/>
                </a:cubicBezTo>
                <a:lnTo>
                  <a:pt x="625364" y="1742273"/>
                </a:lnTo>
                <a:cubicBezTo>
                  <a:pt x="2665928" y="2859090"/>
                  <a:pt x="3935863" y="4998047"/>
                  <a:pt x="3938849" y="7323212"/>
                </a:cubicBezTo>
                <a:cubicBezTo>
                  <a:pt x="3937504" y="7946552"/>
                  <a:pt x="3843922" y="8566236"/>
                  <a:pt x="3661130" y="9162244"/>
                </a:cubicBezTo>
                <a:cubicBezTo>
                  <a:pt x="3658791" y="9169725"/>
                  <a:pt x="3651944" y="9174826"/>
                  <a:pt x="3644118" y="9174995"/>
                </a:cubicBezTo>
                <a:cubicBezTo>
                  <a:pt x="3642306" y="9174995"/>
                  <a:pt x="3640503" y="9174741"/>
                  <a:pt x="3638759" y="9174230"/>
                </a:cubicBezTo>
                <a:close/>
                <a:moveTo>
                  <a:pt x="3541622" y="9141076"/>
                </a:moveTo>
                <a:cubicBezTo>
                  <a:pt x="3532086" y="9138101"/>
                  <a:pt x="3526745" y="9127985"/>
                  <a:pt x="3529628" y="9118379"/>
                </a:cubicBezTo>
                <a:cubicBezTo>
                  <a:pt x="3708355" y="8534867"/>
                  <a:pt x="3799598" y="7928045"/>
                  <a:pt x="3800372" y="7317771"/>
                </a:cubicBezTo>
                <a:cubicBezTo>
                  <a:pt x="3795107" y="5043180"/>
                  <a:pt x="2550724" y="2951989"/>
                  <a:pt x="553489" y="1861373"/>
                </a:cubicBezTo>
                <a:cubicBezTo>
                  <a:pt x="544767" y="1856468"/>
                  <a:pt x="541674" y="1845433"/>
                  <a:pt x="546579" y="1836711"/>
                </a:cubicBezTo>
                <a:cubicBezTo>
                  <a:pt x="551322" y="1828287"/>
                  <a:pt x="561854" y="1825065"/>
                  <a:pt x="570501" y="1829409"/>
                </a:cubicBezTo>
                <a:lnTo>
                  <a:pt x="571011" y="1829409"/>
                </a:lnTo>
                <a:cubicBezTo>
                  <a:pt x="2579899" y="2926376"/>
                  <a:pt x="3831478" y="5029825"/>
                  <a:pt x="3836607" y="7317687"/>
                </a:cubicBezTo>
                <a:cubicBezTo>
                  <a:pt x="3835774" y="7931547"/>
                  <a:pt x="3744046" y="8541922"/>
                  <a:pt x="3564417" y="9128920"/>
                </a:cubicBezTo>
                <a:cubicBezTo>
                  <a:pt x="3562028" y="9136571"/>
                  <a:pt x="3554959" y="9141672"/>
                  <a:pt x="3546980" y="9141672"/>
                </a:cubicBezTo>
                <a:cubicBezTo>
                  <a:pt x="3545177" y="9141672"/>
                  <a:pt x="3543374" y="9141417"/>
                  <a:pt x="3541622" y="9140991"/>
                </a:cubicBezTo>
                <a:close/>
                <a:moveTo>
                  <a:pt x="3444909" y="9107668"/>
                </a:moveTo>
                <a:cubicBezTo>
                  <a:pt x="3435332" y="9104692"/>
                  <a:pt x="3429973" y="9094491"/>
                  <a:pt x="3432916" y="9084884"/>
                </a:cubicBezTo>
                <a:cubicBezTo>
                  <a:pt x="3608504" y="8510384"/>
                  <a:pt x="3697850" y="7913032"/>
                  <a:pt x="3698046" y="7312331"/>
                </a:cubicBezTo>
                <a:cubicBezTo>
                  <a:pt x="3690799" y="5074888"/>
                  <a:pt x="2464746" y="3019003"/>
                  <a:pt x="499051" y="1948168"/>
                </a:cubicBezTo>
                <a:cubicBezTo>
                  <a:pt x="490290" y="1943331"/>
                  <a:pt x="487111" y="1932314"/>
                  <a:pt x="491949" y="1923558"/>
                </a:cubicBezTo>
                <a:cubicBezTo>
                  <a:pt x="496788" y="1914802"/>
                  <a:pt x="507812" y="1911622"/>
                  <a:pt x="516573" y="1916459"/>
                </a:cubicBezTo>
                <a:cubicBezTo>
                  <a:pt x="2493708" y="2993764"/>
                  <a:pt x="3726847" y="5061754"/>
                  <a:pt x="3734111" y="7312331"/>
                </a:cubicBezTo>
                <a:cubicBezTo>
                  <a:pt x="3733932" y="7916705"/>
                  <a:pt x="3644127" y="8517695"/>
                  <a:pt x="3467620" y="9095766"/>
                </a:cubicBezTo>
                <a:cubicBezTo>
                  <a:pt x="3465281" y="9103247"/>
                  <a:pt x="3458434" y="9108347"/>
                  <a:pt x="3450608" y="9108517"/>
                </a:cubicBezTo>
                <a:cubicBezTo>
                  <a:pt x="3448805" y="9108432"/>
                  <a:pt x="3447010" y="9108177"/>
                  <a:pt x="3445250" y="9107753"/>
                </a:cubicBezTo>
                <a:close/>
                <a:moveTo>
                  <a:pt x="3348197" y="9074173"/>
                </a:moveTo>
                <a:cubicBezTo>
                  <a:pt x="3338594" y="9071198"/>
                  <a:pt x="3333192" y="9061082"/>
                  <a:pt x="3336118" y="9051476"/>
                </a:cubicBezTo>
                <a:cubicBezTo>
                  <a:pt x="3508610" y="8485969"/>
                  <a:pt x="3596162" y="7898002"/>
                  <a:pt x="3595889" y="7306805"/>
                </a:cubicBezTo>
                <a:cubicBezTo>
                  <a:pt x="3586261" y="5106683"/>
                  <a:pt x="2378589" y="3086391"/>
                  <a:pt x="444698" y="2035219"/>
                </a:cubicBezTo>
                <a:cubicBezTo>
                  <a:pt x="435468" y="2031343"/>
                  <a:pt x="431126" y="2020725"/>
                  <a:pt x="435002" y="2011501"/>
                </a:cubicBezTo>
                <a:cubicBezTo>
                  <a:pt x="438877" y="2002278"/>
                  <a:pt x="449503" y="1997934"/>
                  <a:pt x="458733" y="2001810"/>
                </a:cubicBezTo>
                <a:cubicBezTo>
                  <a:pt x="459752" y="2002295"/>
                  <a:pt x="460746" y="2002839"/>
                  <a:pt x="461710" y="2003425"/>
                </a:cubicBezTo>
                <a:lnTo>
                  <a:pt x="461710" y="2003425"/>
                </a:lnTo>
                <a:cubicBezTo>
                  <a:pt x="2407382" y="3060837"/>
                  <a:pt x="3622419" y="5093362"/>
                  <a:pt x="3632040" y="7306805"/>
                </a:cubicBezTo>
                <a:cubicBezTo>
                  <a:pt x="3632244" y="7901479"/>
                  <a:pt x="3544216" y="8492897"/>
                  <a:pt x="3370823" y="9061762"/>
                </a:cubicBezTo>
                <a:cubicBezTo>
                  <a:pt x="3368484" y="9069243"/>
                  <a:pt x="3361636" y="9074343"/>
                  <a:pt x="3353811" y="9074513"/>
                </a:cubicBezTo>
                <a:cubicBezTo>
                  <a:pt x="3351999" y="9074513"/>
                  <a:pt x="3350196" y="9074258"/>
                  <a:pt x="3348452" y="9073748"/>
                </a:cubicBezTo>
                <a:close/>
                <a:moveTo>
                  <a:pt x="3251569" y="9040849"/>
                </a:moveTo>
                <a:cubicBezTo>
                  <a:pt x="3242009" y="9038043"/>
                  <a:pt x="3236523" y="9028013"/>
                  <a:pt x="3239321" y="9018492"/>
                </a:cubicBezTo>
                <a:cubicBezTo>
                  <a:pt x="3239321" y="9018492"/>
                  <a:pt x="3239321" y="9018492"/>
                  <a:pt x="3239321" y="9018492"/>
                </a:cubicBezTo>
                <a:lnTo>
                  <a:pt x="3239321" y="9018492"/>
                </a:lnTo>
                <a:cubicBezTo>
                  <a:pt x="3408657" y="8461825"/>
                  <a:pt x="3494346" y="7883108"/>
                  <a:pt x="3493563" y="7301279"/>
                </a:cubicBezTo>
                <a:cubicBezTo>
                  <a:pt x="3481902" y="5138392"/>
                  <a:pt x="2292518" y="3153515"/>
                  <a:pt x="390175" y="2122270"/>
                </a:cubicBezTo>
                <a:cubicBezTo>
                  <a:pt x="381926" y="2116523"/>
                  <a:pt x="379898" y="2105191"/>
                  <a:pt x="385643" y="2096945"/>
                </a:cubicBezTo>
                <a:cubicBezTo>
                  <a:pt x="390449" y="2090051"/>
                  <a:pt x="399353" y="2087339"/>
                  <a:pt x="407187" y="2090391"/>
                </a:cubicBezTo>
                <a:cubicBezTo>
                  <a:pt x="2321251" y="3128055"/>
                  <a:pt x="3518035" y="5125121"/>
                  <a:pt x="3529969" y="7301364"/>
                </a:cubicBezTo>
                <a:cubicBezTo>
                  <a:pt x="3530743" y="7886645"/>
                  <a:pt x="3444569" y="8468788"/>
                  <a:pt x="3274280" y="9028778"/>
                </a:cubicBezTo>
                <a:cubicBezTo>
                  <a:pt x="3271899" y="9036429"/>
                  <a:pt x="3264839" y="9041614"/>
                  <a:pt x="3256843" y="9041614"/>
                </a:cubicBezTo>
                <a:cubicBezTo>
                  <a:pt x="3255091" y="9041614"/>
                  <a:pt x="3253347" y="9041359"/>
                  <a:pt x="3251655" y="9040935"/>
                </a:cubicBezTo>
                <a:close/>
                <a:moveTo>
                  <a:pt x="3154772" y="9007610"/>
                </a:moveTo>
                <a:cubicBezTo>
                  <a:pt x="3145322" y="9004890"/>
                  <a:pt x="3139844" y="8995029"/>
                  <a:pt x="3142524" y="8985593"/>
                </a:cubicBezTo>
                <a:lnTo>
                  <a:pt x="3142524" y="8985593"/>
                </a:lnTo>
                <a:cubicBezTo>
                  <a:pt x="3308721" y="8437852"/>
                  <a:pt x="3392538" y="7868461"/>
                  <a:pt x="3391237" y="7296094"/>
                </a:cubicBezTo>
                <a:cubicBezTo>
                  <a:pt x="3377364" y="5170441"/>
                  <a:pt x="2206412" y="3221005"/>
                  <a:pt x="335823" y="2209321"/>
                </a:cubicBezTo>
                <a:cubicBezTo>
                  <a:pt x="327138" y="2204535"/>
                  <a:pt x="323915" y="2193662"/>
                  <a:pt x="328593" y="2184923"/>
                </a:cubicBezTo>
                <a:lnTo>
                  <a:pt x="328593" y="2184923"/>
                </a:lnTo>
                <a:cubicBezTo>
                  <a:pt x="333445" y="2176286"/>
                  <a:pt x="344261" y="2173013"/>
                  <a:pt x="353090" y="2177527"/>
                </a:cubicBezTo>
                <a:cubicBezTo>
                  <a:pt x="2235485" y="3195400"/>
                  <a:pt x="3413888" y="5157026"/>
                  <a:pt x="3427897" y="7296009"/>
                </a:cubicBezTo>
                <a:cubicBezTo>
                  <a:pt x="3429182" y="7871743"/>
                  <a:pt x="3344879" y="8444483"/>
                  <a:pt x="3177738" y="8995453"/>
                </a:cubicBezTo>
                <a:cubicBezTo>
                  <a:pt x="3175484" y="9003189"/>
                  <a:pt x="3168356" y="9008460"/>
                  <a:pt x="3160301" y="9008375"/>
                </a:cubicBezTo>
                <a:cubicBezTo>
                  <a:pt x="3158549" y="9008290"/>
                  <a:pt x="3156814" y="9008036"/>
                  <a:pt x="3155112" y="9007610"/>
                </a:cubicBezTo>
                <a:close/>
                <a:moveTo>
                  <a:pt x="3057975" y="8974286"/>
                </a:moveTo>
                <a:cubicBezTo>
                  <a:pt x="3048414" y="8971310"/>
                  <a:pt x="3042996" y="8961280"/>
                  <a:pt x="3045811" y="8951674"/>
                </a:cubicBezTo>
                <a:cubicBezTo>
                  <a:pt x="3208955" y="8413115"/>
                  <a:pt x="3290952" y="7853270"/>
                  <a:pt x="3289081" y="7290568"/>
                </a:cubicBezTo>
                <a:cubicBezTo>
                  <a:pt x="3273064" y="5202175"/>
                  <a:pt x="2120468" y="3288197"/>
                  <a:pt x="281555" y="2296286"/>
                </a:cubicBezTo>
                <a:cubicBezTo>
                  <a:pt x="272700" y="2291594"/>
                  <a:pt x="269329" y="2280611"/>
                  <a:pt x="274027" y="2271761"/>
                </a:cubicBezTo>
                <a:cubicBezTo>
                  <a:pt x="278725" y="2262911"/>
                  <a:pt x="289712" y="2259545"/>
                  <a:pt x="298567" y="2264238"/>
                </a:cubicBezTo>
                <a:lnTo>
                  <a:pt x="298567" y="2264238"/>
                </a:lnTo>
                <a:cubicBezTo>
                  <a:pt x="2149023" y="3262524"/>
                  <a:pt x="3308823" y="5188582"/>
                  <a:pt x="3324976" y="7290143"/>
                </a:cubicBezTo>
                <a:cubicBezTo>
                  <a:pt x="3326881" y="7856466"/>
                  <a:pt x="3244399" y="8419915"/>
                  <a:pt x="3080260" y="8961959"/>
                </a:cubicBezTo>
                <a:cubicBezTo>
                  <a:pt x="3078032" y="8969526"/>
                  <a:pt x="3071133" y="8974796"/>
                  <a:pt x="3063248" y="8974881"/>
                </a:cubicBezTo>
                <a:cubicBezTo>
                  <a:pt x="3061462" y="8974881"/>
                  <a:pt x="3059684" y="8974626"/>
                  <a:pt x="3057975" y="8974115"/>
                </a:cubicBezTo>
                <a:close/>
                <a:moveTo>
                  <a:pt x="2961262" y="8940962"/>
                </a:moveTo>
                <a:cubicBezTo>
                  <a:pt x="2951676" y="8938071"/>
                  <a:pt x="2946207" y="8928040"/>
                  <a:pt x="2949014" y="8918434"/>
                </a:cubicBezTo>
                <a:cubicBezTo>
                  <a:pt x="3108985" y="8388793"/>
                  <a:pt x="3189085" y="7838282"/>
                  <a:pt x="3186669" y="7285043"/>
                </a:cubicBezTo>
                <a:cubicBezTo>
                  <a:pt x="3168569" y="5233969"/>
                  <a:pt x="2034397" y="3355466"/>
                  <a:pt x="227202" y="2383337"/>
                </a:cubicBezTo>
                <a:cubicBezTo>
                  <a:pt x="218716" y="2378041"/>
                  <a:pt x="216136" y="2366871"/>
                  <a:pt x="221438" y="2358387"/>
                </a:cubicBezTo>
                <a:cubicBezTo>
                  <a:pt x="226233" y="2350719"/>
                  <a:pt x="235956" y="2347760"/>
                  <a:pt x="244214" y="2351458"/>
                </a:cubicBezTo>
                <a:lnTo>
                  <a:pt x="244214" y="2351458"/>
                </a:lnTo>
                <a:cubicBezTo>
                  <a:pt x="2063257" y="3329801"/>
                  <a:pt x="3204838" y="5220588"/>
                  <a:pt x="3222905" y="7285043"/>
                </a:cubicBezTo>
                <a:cubicBezTo>
                  <a:pt x="3225278" y="7841819"/>
                  <a:pt x="3144667" y="8395849"/>
                  <a:pt x="2983718" y="8928890"/>
                </a:cubicBezTo>
                <a:cubicBezTo>
                  <a:pt x="2981506" y="8936456"/>
                  <a:pt x="2974600" y="8941727"/>
                  <a:pt x="2966706" y="8941812"/>
                </a:cubicBezTo>
                <a:cubicBezTo>
                  <a:pt x="2964894" y="8941897"/>
                  <a:pt x="2963083" y="8941642"/>
                  <a:pt x="2961347" y="8941132"/>
                </a:cubicBezTo>
                <a:close/>
                <a:moveTo>
                  <a:pt x="2864465" y="8907723"/>
                </a:moveTo>
                <a:cubicBezTo>
                  <a:pt x="2854913" y="8904918"/>
                  <a:pt x="2849443" y="8894886"/>
                  <a:pt x="2852259" y="8885365"/>
                </a:cubicBezTo>
                <a:cubicBezTo>
                  <a:pt x="2852267" y="8885280"/>
                  <a:pt x="2852284" y="8885280"/>
                  <a:pt x="2852301" y="8885195"/>
                </a:cubicBezTo>
                <a:lnTo>
                  <a:pt x="2852301" y="8885195"/>
                </a:lnTo>
                <a:cubicBezTo>
                  <a:pt x="3009159" y="8364540"/>
                  <a:pt x="3087482" y="7823423"/>
                  <a:pt x="3084683" y="7279687"/>
                </a:cubicBezTo>
                <a:cubicBezTo>
                  <a:pt x="3064278" y="5265822"/>
                  <a:pt x="1948359" y="3422812"/>
                  <a:pt x="172764" y="2470473"/>
                </a:cubicBezTo>
                <a:cubicBezTo>
                  <a:pt x="163995" y="2465814"/>
                  <a:pt x="160649" y="2454942"/>
                  <a:pt x="165279" y="2446160"/>
                </a:cubicBezTo>
                <a:lnTo>
                  <a:pt x="165279" y="2446160"/>
                </a:lnTo>
                <a:cubicBezTo>
                  <a:pt x="170103" y="2437489"/>
                  <a:pt x="180900" y="2434156"/>
                  <a:pt x="189776" y="2438594"/>
                </a:cubicBezTo>
                <a:cubicBezTo>
                  <a:pt x="1976965" y="3397274"/>
                  <a:pt x="3100189" y="5252357"/>
                  <a:pt x="3120833" y="7279432"/>
                </a:cubicBezTo>
                <a:cubicBezTo>
                  <a:pt x="3123657" y="7826738"/>
                  <a:pt x="3044850" y="8371400"/>
                  <a:pt x="2887006" y="8895481"/>
                </a:cubicBezTo>
                <a:cubicBezTo>
                  <a:pt x="2884020" y="8905003"/>
                  <a:pt x="2873991" y="8910443"/>
                  <a:pt x="2864380" y="8907723"/>
                </a:cubicBezTo>
                <a:close/>
                <a:moveTo>
                  <a:pt x="2767667" y="8874568"/>
                </a:moveTo>
                <a:cubicBezTo>
                  <a:pt x="2758081" y="8871678"/>
                  <a:pt x="2752620" y="8861647"/>
                  <a:pt x="2755478" y="8852040"/>
                </a:cubicBezTo>
                <a:cubicBezTo>
                  <a:pt x="2755487" y="8852040"/>
                  <a:pt x="2755495" y="8851955"/>
                  <a:pt x="2755504" y="8851955"/>
                </a:cubicBezTo>
                <a:cubicBezTo>
                  <a:pt x="2909300" y="8340329"/>
                  <a:pt x="2985759" y="7808622"/>
                  <a:pt x="2982357" y="7274416"/>
                </a:cubicBezTo>
                <a:cubicBezTo>
                  <a:pt x="2959859" y="5297777"/>
                  <a:pt x="1862288" y="3490174"/>
                  <a:pt x="118326" y="2557609"/>
                </a:cubicBezTo>
                <a:cubicBezTo>
                  <a:pt x="109541" y="2552916"/>
                  <a:pt x="106228" y="2541992"/>
                  <a:pt x="110926" y="2533211"/>
                </a:cubicBezTo>
                <a:cubicBezTo>
                  <a:pt x="115624" y="2524429"/>
                  <a:pt x="126553" y="2521122"/>
                  <a:pt x="135338" y="2525815"/>
                </a:cubicBezTo>
                <a:lnTo>
                  <a:pt x="135338" y="2525815"/>
                </a:lnTo>
                <a:cubicBezTo>
                  <a:pt x="1891106" y="3464467"/>
                  <a:pt x="2996170" y="5284168"/>
                  <a:pt x="3018847" y="7274076"/>
                </a:cubicBezTo>
                <a:cubicBezTo>
                  <a:pt x="3022037" y="7811955"/>
                  <a:pt x="2944888" y="8347300"/>
                  <a:pt x="2789953" y="8862413"/>
                </a:cubicBezTo>
                <a:cubicBezTo>
                  <a:pt x="2787741" y="8869978"/>
                  <a:pt x="2780826" y="8875164"/>
                  <a:pt x="2772941" y="8875249"/>
                </a:cubicBezTo>
                <a:cubicBezTo>
                  <a:pt x="2771155" y="8875333"/>
                  <a:pt x="2769377" y="8875079"/>
                  <a:pt x="2767667" y="8874568"/>
                </a:cubicBezTo>
                <a:close/>
                <a:moveTo>
                  <a:pt x="2670870" y="8841245"/>
                </a:moveTo>
                <a:cubicBezTo>
                  <a:pt x="2661309" y="8838269"/>
                  <a:pt x="2655891" y="8828238"/>
                  <a:pt x="2658706" y="8818632"/>
                </a:cubicBezTo>
                <a:cubicBezTo>
                  <a:pt x="2809253" y="8315948"/>
                  <a:pt x="2883790" y="7793601"/>
                  <a:pt x="2879861" y="7268890"/>
                </a:cubicBezTo>
                <a:cubicBezTo>
                  <a:pt x="2855270" y="5329435"/>
                  <a:pt x="1776055" y="3557196"/>
                  <a:pt x="63718" y="2644319"/>
                </a:cubicBezTo>
                <a:cubicBezTo>
                  <a:pt x="55232" y="2639023"/>
                  <a:pt x="52652" y="2627853"/>
                  <a:pt x="57954" y="2619369"/>
                </a:cubicBezTo>
                <a:cubicBezTo>
                  <a:pt x="62749" y="2611701"/>
                  <a:pt x="72472" y="2608743"/>
                  <a:pt x="80730" y="2612441"/>
                </a:cubicBezTo>
                <a:lnTo>
                  <a:pt x="80730" y="2612441"/>
                </a:lnTo>
                <a:cubicBezTo>
                  <a:pt x="1804873" y="3531489"/>
                  <a:pt x="2891531" y="5315876"/>
                  <a:pt x="2916266" y="7268636"/>
                </a:cubicBezTo>
                <a:cubicBezTo>
                  <a:pt x="2920179" y="7796976"/>
                  <a:pt x="2845063" y="8322936"/>
                  <a:pt x="2693411" y="8829088"/>
                </a:cubicBezTo>
                <a:cubicBezTo>
                  <a:pt x="2691182" y="8836654"/>
                  <a:pt x="2684284" y="8841925"/>
                  <a:pt x="2676399" y="8842010"/>
                </a:cubicBezTo>
                <a:cubicBezTo>
                  <a:pt x="2674638" y="8842010"/>
                  <a:pt x="2672894" y="8841755"/>
                  <a:pt x="2671210" y="8841245"/>
                </a:cubicBezTo>
                <a:close/>
                <a:moveTo>
                  <a:pt x="2574158" y="8807920"/>
                </a:moveTo>
                <a:cubicBezTo>
                  <a:pt x="2564605" y="8805116"/>
                  <a:pt x="2559136" y="8795084"/>
                  <a:pt x="2561952" y="8785563"/>
                </a:cubicBezTo>
                <a:cubicBezTo>
                  <a:pt x="2561960" y="8785478"/>
                  <a:pt x="2561977" y="8785478"/>
                  <a:pt x="2561994" y="8785393"/>
                </a:cubicBezTo>
                <a:lnTo>
                  <a:pt x="2561994" y="8785393"/>
                </a:lnTo>
                <a:cubicBezTo>
                  <a:pt x="2709436" y="8291754"/>
                  <a:pt x="2782178" y="7778852"/>
                  <a:pt x="2777789" y="7263705"/>
                </a:cubicBezTo>
                <a:cubicBezTo>
                  <a:pt x="2751098" y="5361502"/>
                  <a:pt x="1690238" y="3624695"/>
                  <a:pt x="9535" y="2731625"/>
                </a:cubicBezTo>
                <a:cubicBezTo>
                  <a:pt x="751" y="2726933"/>
                  <a:pt x="-2563" y="2716009"/>
                  <a:pt x="2135" y="2707227"/>
                </a:cubicBezTo>
                <a:cubicBezTo>
                  <a:pt x="6833" y="2698446"/>
                  <a:pt x="17762" y="2695139"/>
                  <a:pt x="26547" y="2699831"/>
                </a:cubicBezTo>
                <a:cubicBezTo>
                  <a:pt x="1718937" y="3598945"/>
                  <a:pt x="2787163" y="5347755"/>
                  <a:pt x="2813940" y="7263110"/>
                </a:cubicBezTo>
                <a:cubicBezTo>
                  <a:pt x="2818363" y="7781963"/>
                  <a:pt x="2745135" y="8298555"/>
                  <a:pt x="2596698" y="8795764"/>
                </a:cubicBezTo>
                <a:cubicBezTo>
                  <a:pt x="2594444" y="8803330"/>
                  <a:pt x="2587563" y="8808515"/>
                  <a:pt x="2579686" y="8808685"/>
                </a:cubicBezTo>
                <a:cubicBezTo>
                  <a:pt x="2577781" y="8808855"/>
                  <a:pt x="2575867" y="8808600"/>
                  <a:pt x="2574072" y="8807920"/>
                </a:cubicBezTo>
                <a:close/>
              </a:path>
            </a:pathLst>
          </a:custGeom>
          <a:gradFill flip="none" rotWithShape="1">
            <a:gsLst>
              <a:gs pos="0">
                <a:schemeClr val="accent1"/>
              </a:gs>
              <a:gs pos="99000">
                <a:schemeClr val="tx2"/>
              </a:gs>
            </a:gsLst>
            <a:lin ang="16200000" scaled="1"/>
            <a:tileRect/>
          </a:gradFill>
          <a:ln w="8497"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5B6670"/>
              </a:solidFill>
              <a:effectLst/>
              <a:uLnTx/>
              <a:uFillTx/>
              <a:latin typeface="Montserrat Light" panose="02020603050405020304"/>
              <a:ea typeface="+mn-ea"/>
              <a:cs typeface="+mn-cs"/>
            </a:endParaRPr>
          </a:p>
        </p:txBody>
      </p:sp>
      <p:cxnSp>
        <p:nvCxnSpPr>
          <p:cNvPr id="3" name="Straight Connector 2">
            <a:extLst>
              <a:ext uri="{FF2B5EF4-FFF2-40B4-BE49-F238E27FC236}">
                <a16:creationId xmlns:a16="http://schemas.microsoft.com/office/drawing/2014/main" id="{D2C569F7-FC0D-764C-EBC9-63AB12DE0956}"/>
              </a:ext>
            </a:extLst>
          </p:cNvPr>
          <p:cNvCxnSpPr>
            <a:cxnSpLocks/>
          </p:cNvCxnSpPr>
          <p:nvPr/>
        </p:nvCxnSpPr>
        <p:spPr>
          <a:xfrm>
            <a:off x="1298094" y="3567223"/>
            <a:ext cx="876337" cy="0"/>
          </a:xfrm>
          <a:prstGeom prst="line">
            <a:avLst/>
          </a:prstGeom>
          <a:ln w="41275">
            <a:solidFill>
              <a:schemeClr val="accent2"/>
            </a:solidFill>
          </a:ln>
        </p:spPr>
        <p:style>
          <a:lnRef idx="1">
            <a:schemeClr val="accent1"/>
          </a:lnRef>
          <a:fillRef idx="0">
            <a:schemeClr val="accent1"/>
          </a:fillRef>
          <a:effectRef idx="0">
            <a:schemeClr val="accent1"/>
          </a:effectRef>
          <a:fontRef idx="minor">
            <a:schemeClr val="tx1"/>
          </a:fontRef>
        </p:style>
      </p:cxnSp>
      <p:pic>
        <p:nvPicPr>
          <p:cNvPr id="5" name="Picture 4">
            <a:extLst>
              <a:ext uri="{FF2B5EF4-FFF2-40B4-BE49-F238E27FC236}">
                <a16:creationId xmlns:a16="http://schemas.microsoft.com/office/drawing/2014/main" id="{D68CCFD1-A360-EE1F-1FE3-695895B713A8}"/>
              </a:ext>
            </a:extLst>
          </p:cNvPr>
          <p:cNvPicPr>
            <a:picLocks noChangeAspect="1"/>
          </p:cNvPicPr>
          <p:nvPr/>
        </p:nvPicPr>
        <p:blipFill rotWithShape="1">
          <a:blip r:embed="rId3">
            <a:lum bright="70000" contrast="-70000"/>
            <a:extLst>
              <a:ext uri="{28A0092B-C50C-407E-A947-70E740481C1C}">
                <a14:useLocalDpi xmlns:a14="http://schemas.microsoft.com/office/drawing/2010/main"/>
              </a:ext>
            </a:extLst>
          </a:blip>
          <a:srcRect t="58085"/>
          <a:stretch/>
        </p:blipFill>
        <p:spPr>
          <a:xfrm>
            <a:off x="8828972" y="835948"/>
            <a:ext cx="2269611" cy="357853"/>
          </a:xfrm>
          <a:prstGeom prst="rect">
            <a:avLst/>
          </a:prstGeom>
        </p:spPr>
      </p:pic>
      <p:sp>
        <p:nvSpPr>
          <p:cNvPr id="7" name="Subtitle 2">
            <a:extLst>
              <a:ext uri="{FF2B5EF4-FFF2-40B4-BE49-F238E27FC236}">
                <a16:creationId xmlns:a16="http://schemas.microsoft.com/office/drawing/2014/main" id="{28CAD7EB-650C-C384-A8D6-6964C51FE817}"/>
              </a:ext>
            </a:extLst>
          </p:cNvPr>
          <p:cNvSpPr txBox="1">
            <a:spLocks/>
          </p:cNvSpPr>
          <p:nvPr/>
        </p:nvSpPr>
        <p:spPr>
          <a:xfrm>
            <a:off x="1162491" y="3634755"/>
            <a:ext cx="9936091" cy="1015663"/>
          </a:xfrm>
          <a:prstGeom prst="rect">
            <a:avLst/>
          </a:prstGeom>
        </p:spPr>
        <p:txBody>
          <a:bodyPr vert="horz" wrap="square" lIns="91440" tIns="45720" rIns="91440" bIns="45720" rtlCol="0">
            <a:spAutoFit/>
          </a:bodyPr>
          <a:lstStyle>
            <a:lvl1pPr marL="0" indent="0" algn="l" defTabSz="913554" rtl="0" eaLnBrk="1" latinLnBrk="0" hangingPunct="1">
              <a:lnSpc>
                <a:spcPct val="100000"/>
              </a:lnSpc>
              <a:spcBef>
                <a:spcPts val="799"/>
              </a:spcBef>
              <a:spcAft>
                <a:spcPts val="799"/>
              </a:spcAft>
              <a:buClr>
                <a:srgbClr val="5A6670"/>
              </a:buClr>
              <a:buSzPct val="90000"/>
              <a:buFont typeface="Arial" panose="020B0604020202020204" pitchFamily="34" charset="0"/>
              <a:buNone/>
              <a:tabLst/>
              <a:defRPr sz="2131" b="0" i="0" kern="1200" cap="all" spc="266" baseline="0">
                <a:solidFill>
                  <a:schemeClr val="accent2"/>
                </a:solidFill>
                <a:latin typeface="+mj-lt"/>
                <a:ea typeface="+mn-ea"/>
                <a:cs typeface="+mn-cs"/>
              </a:defRPr>
            </a:lvl1pPr>
            <a:lvl2pPr marL="456777" indent="0" algn="ctr" defTabSz="913554" rtl="0" eaLnBrk="1" latinLnBrk="0" hangingPunct="1">
              <a:lnSpc>
                <a:spcPct val="100000"/>
              </a:lnSpc>
              <a:spcBef>
                <a:spcPts val="0"/>
              </a:spcBef>
              <a:spcAft>
                <a:spcPts val="799"/>
              </a:spcAft>
              <a:buClr>
                <a:srgbClr val="5A6670"/>
              </a:buClr>
              <a:buSzPct val="75000"/>
              <a:buFont typeface="Courier New" panose="02070309020205020404" pitchFamily="49" charset="0"/>
              <a:buNone/>
              <a:defRPr sz="1998" b="0" i="0" kern="1200">
                <a:solidFill>
                  <a:srgbClr val="5A6670"/>
                </a:solidFill>
                <a:latin typeface="+mn-lt"/>
                <a:ea typeface="+mn-ea"/>
                <a:cs typeface="+mn-cs"/>
              </a:defRPr>
            </a:lvl2pPr>
            <a:lvl3pPr marL="913554" indent="0" algn="ctr" defTabSz="913554" rtl="0" eaLnBrk="1" latinLnBrk="0" hangingPunct="1">
              <a:lnSpc>
                <a:spcPct val="100000"/>
              </a:lnSpc>
              <a:spcBef>
                <a:spcPts val="0"/>
              </a:spcBef>
              <a:spcAft>
                <a:spcPts val="799"/>
              </a:spcAft>
              <a:buClr>
                <a:srgbClr val="5A6670"/>
              </a:buClr>
              <a:buSzPct val="100000"/>
              <a:buFont typeface="Wingdings" pitchFamily="2" charset="2"/>
              <a:buNone/>
              <a:defRPr lang="en-US" sz="1798" b="0" i="0" kern="1200">
                <a:solidFill>
                  <a:srgbClr val="5A6670"/>
                </a:solidFill>
                <a:latin typeface="+mn-lt"/>
                <a:ea typeface="+mn-ea"/>
                <a:cs typeface="+mn-cs"/>
              </a:defRPr>
            </a:lvl3pPr>
            <a:lvl4pPr marL="1370331" indent="0" algn="ctr" defTabSz="913554" rtl="0" eaLnBrk="1" latinLnBrk="0" hangingPunct="1">
              <a:lnSpc>
                <a:spcPct val="100000"/>
              </a:lnSpc>
              <a:spcBef>
                <a:spcPts val="0"/>
              </a:spcBef>
              <a:spcAft>
                <a:spcPts val="799"/>
              </a:spcAft>
              <a:buClr>
                <a:srgbClr val="5A6670"/>
              </a:buClr>
              <a:buSzPct val="60000"/>
              <a:buFont typeface="Wingdings" pitchFamily="2" charset="2"/>
              <a:buNone/>
              <a:defRPr sz="1599" b="0" i="0" kern="1200">
                <a:solidFill>
                  <a:srgbClr val="5A6670"/>
                </a:solidFill>
                <a:latin typeface="+mn-lt"/>
                <a:ea typeface="+mn-ea"/>
                <a:cs typeface="+mn-cs"/>
              </a:defRPr>
            </a:lvl4pPr>
            <a:lvl5pPr marL="1827108" indent="0" algn="ctr" defTabSz="913554" rtl="0" eaLnBrk="1" latinLnBrk="0" hangingPunct="1">
              <a:lnSpc>
                <a:spcPct val="90000"/>
              </a:lnSpc>
              <a:spcBef>
                <a:spcPts val="0"/>
              </a:spcBef>
              <a:spcAft>
                <a:spcPts val="1199"/>
              </a:spcAft>
              <a:buFont typeface="Arial" panose="020B0604020202020204" pitchFamily="34" charset="0"/>
              <a:buNone/>
              <a:defRPr sz="1599" b="0" i="0" kern="1200">
                <a:solidFill>
                  <a:srgbClr val="5A6670"/>
                </a:solidFill>
                <a:latin typeface="+mn-lt"/>
                <a:ea typeface="+mn-ea"/>
                <a:cs typeface="+mn-cs"/>
              </a:defRPr>
            </a:lvl5pPr>
            <a:lvl6pPr marL="2283885" indent="0" algn="ctr" defTabSz="913554" rtl="0" eaLnBrk="1" latinLnBrk="0" hangingPunct="1">
              <a:lnSpc>
                <a:spcPct val="90000"/>
              </a:lnSpc>
              <a:spcBef>
                <a:spcPts val="500"/>
              </a:spcBef>
              <a:buFont typeface="Arial" panose="020B0604020202020204" pitchFamily="34" charset="0"/>
              <a:buNone/>
              <a:defRPr sz="1599" kern="1200">
                <a:solidFill>
                  <a:schemeClr val="tx1"/>
                </a:solidFill>
                <a:latin typeface="+mn-lt"/>
                <a:ea typeface="+mn-ea"/>
                <a:cs typeface="+mn-cs"/>
              </a:defRPr>
            </a:lvl6pPr>
            <a:lvl7pPr marL="2740663" indent="0" algn="ctr" defTabSz="913554" rtl="0" eaLnBrk="1" latinLnBrk="0" hangingPunct="1">
              <a:lnSpc>
                <a:spcPct val="90000"/>
              </a:lnSpc>
              <a:spcBef>
                <a:spcPts val="500"/>
              </a:spcBef>
              <a:buFont typeface="Arial" panose="020B0604020202020204" pitchFamily="34" charset="0"/>
              <a:buNone/>
              <a:defRPr sz="1599" kern="1200">
                <a:solidFill>
                  <a:schemeClr val="tx1"/>
                </a:solidFill>
                <a:latin typeface="+mn-lt"/>
                <a:ea typeface="+mn-ea"/>
                <a:cs typeface="+mn-cs"/>
              </a:defRPr>
            </a:lvl7pPr>
            <a:lvl8pPr marL="3197440" indent="0" algn="ctr" defTabSz="913554" rtl="0" eaLnBrk="1" latinLnBrk="0" hangingPunct="1">
              <a:lnSpc>
                <a:spcPct val="90000"/>
              </a:lnSpc>
              <a:spcBef>
                <a:spcPts val="500"/>
              </a:spcBef>
              <a:buFont typeface="Arial" panose="020B0604020202020204" pitchFamily="34" charset="0"/>
              <a:buNone/>
              <a:defRPr sz="1599" kern="1200">
                <a:solidFill>
                  <a:schemeClr val="tx1"/>
                </a:solidFill>
                <a:latin typeface="+mn-lt"/>
                <a:ea typeface="+mn-ea"/>
                <a:cs typeface="+mn-cs"/>
              </a:defRPr>
            </a:lvl8pPr>
            <a:lvl9pPr marL="3654217" indent="0" algn="ctr" defTabSz="913554" rtl="0" eaLnBrk="1" latinLnBrk="0" hangingPunct="1">
              <a:lnSpc>
                <a:spcPct val="90000"/>
              </a:lnSpc>
              <a:spcBef>
                <a:spcPts val="500"/>
              </a:spcBef>
              <a:buFont typeface="Arial" panose="020B0604020202020204" pitchFamily="34" charset="0"/>
              <a:buNone/>
              <a:defRPr sz="1599" kern="1200">
                <a:solidFill>
                  <a:schemeClr val="tx1"/>
                </a:solidFill>
                <a:latin typeface="+mn-lt"/>
                <a:ea typeface="+mn-ea"/>
                <a:cs typeface="+mn-cs"/>
              </a:defRPr>
            </a:lvl9pPr>
          </a:lstStyle>
          <a:p>
            <a:pPr marL="0" marR="0" lvl="0" indent="0" algn="l" defTabSz="913554" rtl="0" eaLnBrk="1" fontAlgn="auto" latinLnBrk="0" hangingPunct="1">
              <a:lnSpc>
                <a:spcPct val="100000"/>
              </a:lnSpc>
              <a:spcBef>
                <a:spcPts val="799"/>
              </a:spcBef>
              <a:spcAft>
                <a:spcPts val="799"/>
              </a:spcAft>
              <a:buClr>
                <a:srgbClr val="5A6670"/>
              </a:buClr>
              <a:buSzPct val="90000"/>
              <a:buFont typeface="Arial" panose="020B0604020202020204" pitchFamily="34" charset="0"/>
              <a:buNone/>
              <a:tabLst/>
              <a:defRPr/>
            </a:pPr>
            <a:r>
              <a:rPr kumimoji="0" lang="en-US" sz="6000" b="0" i="0" u="none" strike="noStrike" kern="1200" cap="none" spc="0" normalizeH="0" baseline="0" noProof="0" dirty="0">
                <a:ln>
                  <a:noFill/>
                </a:ln>
                <a:effectLst/>
                <a:uLnTx/>
                <a:uFillTx/>
                <a:latin typeface="Montserrat Light" panose="02020603050405020304"/>
                <a:ea typeface="+mn-ea"/>
                <a:cs typeface="+mn-cs"/>
              </a:rPr>
              <a:t>Thank you!</a:t>
            </a:r>
          </a:p>
        </p:txBody>
      </p:sp>
      <p:sp>
        <p:nvSpPr>
          <p:cNvPr id="8" name="Freeform 7">
            <a:extLst>
              <a:ext uri="{FF2B5EF4-FFF2-40B4-BE49-F238E27FC236}">
                <a16:creationId xmlns:a16="http://schemas.microsoft.com/office/drawing/2014/main" id="{8507FF44-2F7A-A59A-27F1-3CCC1DA2ECF8}"/>
              </a:ext>
            </a:extLst>
          </p:cNvPr>
          <p:cNvSpPr/>
          <p:nvPr/>
        </p:nvSpPr>
        <p:spPr>
          <a:xfrm>
            <a:off x="0" y="6344"/>
            <a:ext cx="12180722" cy="6851656"/>
          </a:xfrm>
          <a:custGeom>
            <a:avLst/>
            <a:gdLst>
              <a:gd name="connsiteX0" fmla="*/ 4371287 w 12192000"/>
              <a:gd name="connsiteY0" fmla="*/ 4827766 h 6858000"/>
              <a:gd name="connsiteX1" fmla="*/ 5397635 w 12192000"/>
              <a:gd name="connsiteY1" fmla="*/ 5272381 h 6858000"/>
              <a:gd name="connsiteX2" fmla="*/ 6126412 w 12192000"/>
              <a:gd name="connsiteY2" fmla="*/ 5996910 h 6858000"/>
              <a:gd name="connsiteX3" fmla="*/ 6988735 w 12192000"/>
              <a:gd name="connsiteY3" fmla="*/ 6858000 h 6858000"/>
              <a:gd name="connsiteX4" fmla="*/ 4987007 w 12192000"/>
              <a:gd name="connsiteY4" fmla="*/ 6858000 h 6858000"/>
              <a:gd name="connsiteX5" fmla="*/ 4516361 w 12192000"/>
              <a:gd name="connsiteY5" fmla="*/ 6388028 h 6858000"/>
              <a:gd name="connsiteX6" fmla="*/ 4118263 w 12192000"/>
              <a:gd name="connsiteY6" fmla="*/ 6365586 h 6858000"/>
              <a:gd name="connsiteX7" fmla="*/ 3337243 w 12192000"/>
              <a:gd name="connsiteY7" fmla="*/ 6837941 h 6858000"/>
              <a:gd name="connsiteX8" fmla="*/ 3287084 w 12192000"/>
              <a:gd name="connsiteY8" fmla="*/ 6858000 h 6858000"/>
              <a:gd name="connsiteX9" fmla="*/ 330731 w 12192000"/>
              <a:gd name="connsiteY9" fmla="*/ 6858000 h 6858000"/>
              <a:gd name="connsiteX10" fmla="*/ 203310 w 12192000"/>
              <a:gd name="connsiteY10" fmla="*/ 6800881 h 6858000"/>
              <a:gd name="connsiteX11" fmla="*/ 43155 w 12192000"/>
              <a:gd name="connsiteY11" fmla="*/ 6719589 h 6858000"/>
              <a:gd name="connsiteX12" fmla="*/ 0 w 12192000"/>
              <a:gd name="connsiteY12" fmla="*/ 6693630 h 6858000"/>
              <a:gd name="connsiteX13" fmla="*/ 0 w 12192000"/>
              <a:gd name="connsiteY13" fmla="*/ 4881379 h 6858000"/>
              <a:gd name="connsiteX14" fmla="*/ 29420 w 12192000"/>
              <a:gd name="connsiteY14" fmla="*/ 4919793 h 6858000"/>
              <a:gd name="connsiteX15" fmla="*/ 1768197 w 12192000"/>
              <a:gd name="connsiteY15" fmla="*/ 5750057 h 6858000"/>
              <a:gd name="connsiteX16" fmla="*/ 3312434 w 12192000"/>
              <a:gd name="connsiteY16" fmla="*/ 5197043 h 6858000"/>
              <a:gd name="connsiteX17" fmla="*/ 4371287 w 12192000"/>
              <a:gd name="connsiteY17" fmla="*/ 4827766 h 6858000"/>
              <a:gd name="connsiteX18" fmla="*/ 5246432 w 12192000"/>
              <a:gd name="connsiteY18" fmla="*/ 0 h 6858000"/>
              <a:gd name="connsiteX19" fmla="*/ 7248163 w 12192000"/>
              <a:gd name="connsiteY19" fmla="*/ 0 h 6858000"/>
              <a:gd name="connsiteX20" fmla="*/ 7702756 w 12192000"/>
              <a:gd name="connsiteY20" fmla="*/ 453943 h 6858000"/>
              <a:gd name="connsiteX21" fmla="*/ 8096038 w 12192000"/>
              <a:gd name="connsiteY21" fmla="*/ 479591 h 6858000"/>
              <a:gd name="connsiteX22" fmla="*/ 8898588 w 12192000"/>
              <a:gd name="connsiteY22" fmla="*/ 3997 h 6858000"/>
              <a:gd name="connsiteX23" fmla="*/ 8908967 w 12192000"/>
              <a:gd name="connsiteY23" fmla="*/ 0 h 6858000"/>
              <a:gd name="connsiteX24" fmla="*/ 11858611 w 12192000"/>
              <a:gd name="connsiteY24" fmla="*/ 0 h 6858000"/>
              <a:gd name="connsiteX25" fmla="*/ 11908726 w 12192000"/>
              <a:gd name="connsiteY25" fmla="*/ 21025 h 6858000"/>
              <a:gd name="connsiteX26" fmla="*/ 12071859 w 12192000"/>
              <a:gd name="connsiteY26" fmla="*/ 99028 h 6858000"/>
              <a:gd name="connsiteX27" fmla="*/ 12192000 w 12192000"/>
              <a:gd name="connsiteY27" fmla="*/ 163808 h 6858000"/>
              <a:gd name="connsiteX28" fmla="*/ 12192000 w 12192000"/>
              <a:gd name="connsiteY28" fmla="*/ 1988137 h 6858000"/>
              <a:gd name="connsiteX29" fmla="*/ 12152633 w 12192000"/>
              <a:gd name="connsiteY29" fmla="*/ 1937240 h 6858000"/>
              <a:gd name="connsiteX30" fmla="*/ 10335344 w 12192000"/>
              <a:gd name="connsiteY30" fmla="*/ 1111150 h 6858000"/>
              <a:gd name="connsiteX31" fmla="*/ 8884208 w 12192000"/>
              <a:gd name="connsiteY31" fmla="*/ 1659355 h 6858000"/>
              <a:gd name="connsiteX32" fmla="*/ 6818270 w 12192000"/>
              <a:gd name="connsiteY32" fmla="*/ 1563179 h 6858000"/>
              <a:gd name="connsiteX33" fmla="*/ 5253164 w 12192000"/>
              <a:gd name="connsiteY33" fmla="*/ 5121 h 6858000"/>
              <a:gd name="connsiteX34" fmla="*/ 5254770 w 12192000"/>
              <a:gd name="connsiteY34" fmla="*/ 8326 h 6858000"/>
              <a:gd name="connsiteX35" fmla="*/ 336433 w 12192000"/>
              <a:gd name="connsiteY35" fmla="*/ 0 h 6858000"/>
              <a:gd name="connsiteX36" fmla="*/ 3285580 w 12192000"/>
              <a:gd name="connsiteY36" fmla="*/ 0 h 6858000"/>
              <a:gd name="connsiteX37" fmla="*/ 3426707 w 12192000"/>
              <a:gd name="connsiteY37" fmla="*/ 63519 h 6858000"/>
              <a:gd name="connsiteX38" fmla="*/ 4495494 w 12192000"/>
              <a:gd name="connsiteY38" fmla="*/ 835443 h 6858000"/>
              <a:gd name="connsiteX39" fmla="*/ 4497098 w 12192000"/>
              <a:gd name="connsiteY39" fmla="*/ 833841 h 6858000"/>
              <a:gd name="connsiteX40" fmla="*/ 6668982 w 12192000"/>
              <a:gd name="connsiteY40" fmla="*/ 3002618 h 6858000"/>
              <a:gd name="connsiteX41" fmla="*/ 6668982 w 12192000"/>
              <a:gd name="connsiteY41" fmla="*/ 3001016 h 6858000"/>
              <a:gd name="connsiteX42" fmla="*/ 8673923 w 12192000"/>
              <a:gd name="connsiteY42" fmla="*/ 4999882 h 6858000"/>
              <a:gd name="connsiteX43" fmla="*/ 8816790 w 12192000"/>
              <a:gd name="connsiteY43" fmla="*/ 5142543 h 6858000"/>
              <a:gd name="connsiteX44" fmla="*/ 8818394 w 12192000"/>
              <a:gd name="connsiteY44" fmla="*/ 5144146 h 6858000"/>
              <a:gd name="connsiteX45" fmla="*/ 10385105 w 12192000"/>
              <a:gd name="connsiteY45" fmla="*/ 5751660 h 6858000"/>
              <a:gd name="connsiteX46" fmla="*/ 12182429 w 12192000"/>
              <a:gd name="connsiteY46" fmla="*/ 4898741 h 6858000"/>
              <a:gd name="connsiteX47" fmla="*/ 12192000 w 12192000"/>
              <a:gd name="connsiteY47" fmla="*/ 4885852 h 6858000"/>
              <a:gd name="connsiteX48" fmla="*/ 12192000 w 12192000"/>
              <a:gd name="connsiteY48" fmla="*/ 6697364 h 6858000"/>
              <a:gd name="connsiteX49" fmla="*/ 12148348 w 12192000"/>
              <a:gd name="connsiteY49" fmla="*/ 6723587 h 6858000"/>
              <a:gd name="connsiteX50" fmla="*/ 11988243 w 12192000"/>
              <a:gd name="connsiteY50" fmla="*/ 6804740 h 6858000"/>
              <a:gd name="connsiteX51" fmla="*/ 11869259 w 12192000"/>
              <a:gd name="connsiteY51" fmla="*/ 6858000 h 6858000"/>
              <a:gd name="connsiteX52" fmla="*/ 8894544 w 12192000"/>
              <a:gd name="connsiteY52" fmla="*/ 6858000 h 6858000"/>
              <a:gd name="connsiteX53" fmla="*/ 8760391 w 12192000"/>
              <a:gd name="connsiteY53" fmla="*/ 6797227 h 6858000"/>
              <a:gd name="connsiteX54" fmla="*/ 7736465 w 12192000"/>
              <a:gd name="connsiteY54" fmla="*/ 6069043 h 6858000"/>
              <a:gd name="connsiteX55" fmla="*/ 7734861 w 12192000"/>
              <a:gd name="connsiteY55" fmla="*/ 6070646 h 6858000"/>
              <a:gd name="connsiteX56" fmla="*/ 5522846 w 12192000"/>
              <a:gd name="connsiteY56" fmla="*/ 3861795 h 6858000"/>
              <a:gd name="connsiteX57" fmla="*/ 5522846 w 12192000"/>
              <a:gd name="connsiteY57" fmla="*/ 3863398 h 6858000"/>
              <a:gd name="connsiteX58" fmla="*/ 3562851 w 12192000"/>
              <a:gd name="connsiteY58" fmla="*/ 1912618 h 6858000"/>
              <a:gd name="connsiteX59" fmla="*/ 3325276 w 12192000"/>
              <a:gd name="connsiteY59" fmla="*/ 1675384 h 6858000"/>
              <a:gd name="connsiteX60" fmla="*/ 1808327 w 12192000"/>
              <a:gd name="connsiteY60" fmla="*/ 1111150 h 6858000"/>
              <a:gd name="connsiteX61" fmla="*/ 144299 w 12192000"/>
              <a:gd name="connsiteY61" fmla="*/ 1813437 h 6858000"/>
              <a:gd name="connsiteX62" fmla="*/ 0 w 12192000"/>
              <a:gd name="connsiteY62" fmla="*/ 1976461 h 6858000"/>
              <a:gd name="connsiteX63" fmla="*/ 0 w 12192000"/>
              <a:gd name="connsiteY63" fmla="*/ 165407 h 6858000"/>
              <a:gd name="connsiteX64" fmla="*/ 119275 w 12192000"/>
              <a:gd name="connsiteY64" fmla="*/ 100946 h 6858000"/>
              <a:gd name="connsiteX65" fmla="*/ 281973 w 12192000"/>
              <a:gd name="connsiteY65" fmla="*/ 22928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12192000" h="6858000">
                <a:moveTo>
                  <a:pt x="4371287" y="4827766"/>
                </a:moveTo>
                <a:cubicBezTo>
                  <a:pt x="4745107" y="4840789"/>
                  <a:pt x="5113508" y="4989462"/>
                  <a:pt x="5397635" y="5272381"/>
                </a:cubicBezTo>
                <a:lnTo>
                  <a:pt x="6126412" y="5996910"/>
                </a:lnTo>
                <a:lnTo>
                  <a:pt x="6988735" y="6858000"/>
                </a:lnTo>
                <a:lnTo>
                  <a:pt x="4987007" y="6858000"/>
                </a:lnTo>
                <a:lnTo>
                  <a:pt x="4516361" y="6388028"/>
                </a:lnTo>
                <a:cubicBezTo>
                  <a:pt x="4408810" y="6280631"/>
                  <a:pt x="4238657" y="6271013"/>
                  <a:pt x="4118263" y="6365586"/>
                </a:cubicBezTo>
                <a:cubicBezTo>
                  <a:pt x="3879283" y="6553130"/>
                  <a:pt x="3617278" y="6712272"/>
                  <a:pt x="3337243" y="6837941"/>
                </a:cubicBezTo>
                <a:lnTo>
                  <a:pt x="3287084" y="6858000"/>
                </a:lnTo>
                <a:lnTo>
                  <a:pt x="330731" y="6858000"/>
                </a:lnTo>
                <a:lnTo>
                  <a:pt x="203310" y="6800881"/>
                </a:lnTo>
                <a:cubicBezTo>
                  <a:pt x="149198" y="6775033"/>
                  <a:pt x="95800" y="6747923"/>
                  <a:pt x="43155" y="6719589"/>
                </a:cubicBezTo>
                <a:lnTo>
                  <a:pt x="0" y="6693630"/>
                </a:lnTo>
                <a:lnTo>
                  <a:pt x="0" y="4881379"/>
                </a:lnTo>
                <a:lnTo>
                  <a:pt x="29420" y="4919793"/>
                </a:lnTo>
                <a:cubicBezTo>
                  <a:pt x="448768" y="5417742"/>
                  <a:pt x="1072929" y="5738336"/>
                  <a:pt x="1768197" y="5750057"/>
                </a:cubicBezTo>
                <a:cubicBezTo>
                  <a:pt x="2357317" y="5759675"/>
                  <a:pt x="2896677" y="5549690"/>
                  <a:pt x="3312434" y="5197043"/>
                </a:cubicBezTo>
                <a:cubicBezTo>
                  <a:pt x="3618231" y="4937367"/>
                  <a:pt x="3997468" y="4814742"/>
                  <a:pt x="4371287" y="4827766"/>
                </a:cubicBezTo>
                <a:close/>
                <a:moveTo>
                  <a:pt x="5246432" y="0"/>
                </a:moveTo>
                <a:lnTo>
                  <a:pt x="7248163" y="0"/>
                </a:lnTo>
                <a:lnTo>
                  <a:pt x="7702756" y="453943"/>
                </a:lnTo>
                <a:cubicBezTo>
                  <a:pt x="7808700" y="559737"/>
                  <a:pt x="7977251" y="570958"/>
                  <a:pt x="8096038" y="479591"/>
                </a:cubicBezTo>
                <a:cubicBezTo>
                  <a:pt x="8341038" y="289643"/>
                  <a:pt x="8610416" y="129223"/>
                  <a:pt x="8898588" y="3997"/>
                </a:cubicBezTo>
                <a:lnTo>
                  <a:pt x="8908967" y="0"/>
                </a:lnTo>
                <a:lnTo>
                  <a:pt x="11858611" y="0"/>
                </a:lnTo>
                <a:lnTo>
                  <a:pt x="11908726" y="21025"/>
                </a:lnTo>
                <a:cubicBezTo>
                  <a:pt x="11963824" y="45742"/>
                  <a:pt x="12018215" y="71756"/>
                  <a:pt x="12071859" y="99028"/>
                </a:cubicBezTo>
                <a:lnTo>
                  <a:pt x="12192000" y="163808"/>
                </a:lnTo>
                <a:lnTo>
                  <a:pt x="12192000" y="1988137"/>
                </a:lnTo>
                <a:lnTo>
                  <a:pt x="12152633" y="1937240"/>
                </a:lnTo>
                <a:cubicBezTo>
                  <a:pt x="11713463" y="1422107"/>
                  <a:pt x="11055894" y="1096723"/>
                  <a:pt x="10335344" y="1111150"/>
                </a:cubicBezTo>
                <a:cubicBezTo>
                  <a:pt x="9783141" y="1122370"/>
                  <a:pt x="9277492" y="1327546"/>
                  <a:pt x="8884208" y="1659355"/>
                </a:cubicBezTo>
                <a:cubicBezTo>
                  <a:pt x="8280641" y="2170691"/>
                  <a:pt x="7380103" y="2122604"/>
                  <a:pt x="6818270" y="1563179"/>
                </a:cubicBezTo>
                <a:lnTo>
                  <a:pt x="5253164" y="5121"/>
                </a:lnTo>
                <a:lnTo>
                  <a:pt x="5254770" y="8326"/>
                </a:lnTo>
                <a:close/>
                <a:moveTo>
                  <a:pt x="336433" y="0"/>
                </a:moveTo>
                <a:lnTo>
                  <a:pt x="3285580" y="0"/>
                </a:lnTo>
                <a:lnTo>
                  <a:pt x="3426707" y="63519"/>
                </a:lnTo>
                <a:cubicBezTo>
                  <a:pt x="3827790" y="256575"/>
                  <a:pt x="4189294" y="519163"/>
                  <a:pt x="4495494" y="835443"/>
                </a:cubicBezTo>
                <a:lnTo>
                  <a:pt x="4497098" y="833841"/>
                </a:lnTo>
                <a:lnTo>
                  <a:pt x="6668982" y="3002618"/>
                </a:lnTo>
                <a:cubicBezTo>
                  <a:pt x="6668982" y="3002618"/>
                  <a:pt x="6668982" y="3001016"/>
                  <a:pt x="6668982" y="3001016"/>
                </a:cubicBezTo>
                <a:lnTo>
                  <a:pt x="8673923" y="4999882"/>
                </a:lnTo>
                <a:cubicBezTo>
                  <a:pt x="8718870" y="5049572"/>
                  <a:pt x="8767027" y="5097660"/>
                  <a:pt x="8816790" y="5142543"/>
                </a:cubicBezTo>
                <a:lnTo>
                  <a:pt x="8818394" y="5144146"/>
                </a:lnTo>
                <a:cubicBezTo>
                  <a:pt x="9232545" y="5520838"/>
                  <a:pt x="9781536" y="5751660"/>
                  <a:pt x="10385105" y="5751660"/>
                </a:cubicBezTo>
                <a:cubicBezTo>
                  <a:pt x="11108365" y="5751660"/>
                  <a:pt x="11755946" y="5418950"/>
                  <a:pt x="12182429" y="4898741"/>
                </a:cubicBezTo>
                <a:lnTo>
                  <a:pt x="12192000" y="4885852"/>
                </a:lnTo>
                <a:lnTo>
                  <a:pt x="12192000" y="6697364"/>
                </a:lnTo>
                <a:lnTo>
                  <a:pt x="12148348" y="6723587"/>
                </a:lnTo>
                <a:cubicBezTo>
                  <a:pt x="12095720" y="6751873"/>
                  <a:pt x="12042339" y="6778937"/>
                  <a:pt x="11988243" y="6804740"/>
                </a:cubicBezTo>
                <a:lnTo>
                  <a:pt x="11869259" y="6858000"/>
                </a:lnTo>
                <a:lnTo>
                  <a:pt x="8894544" y="6858000"/>
                </a:lnTo>
                <a:lnTo>
                  <a:pt x="8760391" y="6797227"/>
                </a:lnTo>
                <a:cubicBezTo>
                  <a:pt x="8378666" y="6612934"/>
                  <a:pt x="8032832" y="6365687"/>
                  <a:pt x="7736465" y="6069043"/>
                </a:cubicBezTo>
                <a:lnTo>
                  <a:pt x="7734861" y="6070646"/>
                </a:lnTo>
                <a:lnTo>
                  <a:pt x="5522846" y="3861795"/>
                </a:lnTo>
                <a:cubicBezTo>
                  <a:pt x="5522846" y="3861795"/>
                  <a:pt x="5522846" y="3863398"/>
                  <a:pt x="5522846" y="3863398"/>
                </a:cubicBezTo>
                <a:lnTo>
                  <a:pt x="3562851" y="1912618"/>
                </a:lnTo>
                <a:cubicBezTo>
                  <a:pt x="3489010" y="1827663"/>
                  <a:pt x="3410352" y="1749119"/>
                  <a:pt x="3325276" y="1675384"/>
                </a:cubicBezTo>
                <a:cubicBezTo>
                  <a:pt x="2917546" y="1324340"/>
                  <a:pt x="2387818" y="1111150"/>
                  <a:pt x="1808327" y="1111150"/>
                </a:cubicBezTo>
                <a:cubicBezTo>
                  <a:pt x="1156601" y="1111150"/>
                  <a:pt x="566676" y="1380443"/>
                  <a:pt x="144299" y="1813437"/>
                </a:cubicBezTo>
                <a:lnTo>
                  <a:pt x="0" y="1976461"/>
                </a:lnTo>
                <a:lnTo>
                  <a:pt x="0" y="165407"/>
                </a:lnTo>
                <a:lnTo>
                  <a:pt x="119275" y="100946"/>
                </a:lnTo>
                <a:cubicBezTo>
                  <a:pt x="172777" y="73677"/>
                  <a:pt x="227022" y="47658"/>
                  <a:pt x="281973" y="22928"/>
                </a:cubicBezTo>
                <a:close/>
              </a:path>
            </a:pathLst>
          </a:custGeom>
          <a:solidFill>
            <a:srgbClr val="008AAB">
              <a:alpha val="5000"/>
            </a:srgbClr>
          </a:solidFill>
          <a:ln w="9525" cap="flat">
            <a:noFill/>
            <a:prstDash val="solid"/>
            <a:miter/>
          </a:ln>
        </p:spPr>
        <p:txBody>
          <a:bodyPr wrap="square" rtlCol="0" anchor="ctr">
            <a:noAutofit/>
          </a:bodyPr>
          <a:lstStyle/>
          <a:p>
            <a:pPr marL="0" marR="0" lvl="0" indent="0" algn="l" defTabSz="1218072" rtl="0" eaLnBrk="1" fontAlgn="auto" latinLnBrk="0" hangingPunct="1">
              <a:lnSpc>
                <a:spcPct val="100000"/>
              </a:lnSpc>
              <a:spcBef>
                <a:spcPts val="0"/>
              </a:spcBef>
              <a:spcAft>
                <a:spcPts val="0"/>
              </a:spcAft>
              <a:buClr>
                <a:srgbClr val="000000"/>
              </a:buClr>
              <a:buSzTx/>
              <a:buFontTx/>
              <a:buNone/>
              <a:tabLst/>
              <a:defRPr/>
            </a:pPr>
            <a:endParaRPr kumimoji="0" lang="en-US" sz="1050" b="0" i="0" u="none" strike="noStrike" kern="0" cap="none" spc="0" normalizeH="0" baseline="0" noProof="0" dirty="0">
              <a:ln>
                <a:noFill/>
              </a:ln>
              <a:solidFill>
                <a:srgbClr val="000000"/>
              </a:solidFill>
              <a:effectLst/>
              <a:uLnTx/>
              <a:uFillTx/>
              <a:latin typeface="Arial"/>
              <a:ea typeface="+mn-ea"/>
              <a:cs typeface="Arial"/>
              <a:sym typeface="Arial"/>
            </a:endParaRPr>
          </a:p>
        </p:txBody>
      </p:sp>
      <p:sp>
        <p:nvSpPr>
          <p:cNvPr id="9" name="Slide Number Placeholder 5">
            <a:extLst>
              <a:ext uri="{FF2B5EF4-FFF2-40B4-BE49-F238E27FC236}">
                <a16:creationId xmlns:a16="http://schemas.microsoft.com/office/drawing/2014/main" id="{B32EF0EE-ECA9-B136-BA01-ACCF076A3125}"/>
              </a:ext>
            </a:extLst>
          </p:cNvPr>
          <p:cNvSpPr txBox="1">
            <a:spLocks/>
          </p:cNvSpPr>
          <p:nvPr/>
        </p:nvSpPr>
        <p:spPr>
          <a:xfrm>
            <a:off x="234202" y="6354348"/>
            <a:ext cx="624000" cy="180000"/>
          </a:xfrm>
          <a:prstGeom prst="rect">
            <a:avLst/>
          </a:prstGeom>
        </p:spPr>
        <p:txBody>
          <a:bodyPr vert="horz" lIns="0" tIns="0" rIns="0" bIns="0" rtlCol="0" anchor="ctr"/>
          <a:lstStyle>
            <a:defPPr>
              <a:defRPr lang="fi-FI"/>
            </a:defPPr>
            <a:lvl1pPr marL="0" algn="r" defTabSz="914400" rtl="0" eaLnBrk="1" latinLnBrk="0" hangingPunct="1">
              <a:defRPr sz="900" kern="1200">
                <a:solidFill>
                  <a:schemeClr val="tx1">
                    <a:lumMod val="65000"/>
                    <a:lumOff val="3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377" rtl="0" eaLnBrk="1" fontAlgn="auto" latinLnBrk="0" hangingPunct="1">
              <a:lnSpc>
                <a:spcPct val="100000"/>
              </a:lnSpc>
              <a:spcBef>
                <a:spcPts val="0"/>
              </a:spcBef>
              <a:spcAft>
                <a:spcPts val="0"/>
              </a:spcAft>
              <a:buClrTx/>
              <a:buSzTx/>
              <a:buFontTx/>
              <a:buNone/>
              <a:tabLst/>
              <a:defRPr/>
            </a:pPr>
            <a:fld id="{C60C2248-B95D-984B-A0F4-42B9A4652AA7}" type="slidenum">
              <a:rPr kumimoji="0" lang="en-US" sz="1200" b="0" i="0" u="none" strike="noStrike" kern="1200" cap="none" spc="0" normalizeH="0" baseline="0" noProof="0">
                <a:ln>
                  <a:noFill/>
                </a:ln>
                <a:solidFill>
                  <a:srgbClr val="5B6670">
                    <a:lumMod val="65000"/>
                    <a:lumOff val="35000"/>
                  </a:srgbClr>
                </a:solidFill>
                <a:effectLst/>
                <a:uLnTx/>
                <a:uFillTx/>
                <a:latin typeface="Montserrat Light" panose="02020603050405020304"/>
                <a:ea typeface="+mn-ea"/>
                <a:cs typeface="+mn-cs"/>
              </a:rPr>
              <a:pPr marL="0" marR="0" lvl="0" indent="0" algn="r" defTabSz="914377" rtl="0" eaLnBrk="1" fontAlgn="auto" latinLnBrk="0" hangingPunct="1">
                <a:lnSpc>
                  <a:spcPct val="100000"/>
                </a:lnSpc>
                <a:spcBef>
                  <a:spcPts val="0"/>
                </a:spcBef>
                <a:spcAft>
                  <a:spcPts val="0"/>
                </a:spcAft>
                <a:buClrTx/>
                <a:buSzTx/>
                <a:buFontTx/>
                <a:buNone/>
                <a:tabLst/>
                <a:defRPr/>
              </a:pPr>
              <a:t>16</a:t>
            </a:fld>
            <a:endParaRPr kumimoji="0" lang="en-US" sz="1200" b="0" i="0" u="none" strike="noStrike" kern="1200" cap="none" spc="0" normalizeH="0" baseline="0" noProof="0" dirty="0">
              <a:ln>
                <a:noFill/>
              </a:ln>
              <a:solidFill>
                <a:srgbClr val="5B6670">
                  <a:lumMod val="65000"/>
                  <a:lumOff val="35000"/>
                </a:srgbClr>
              </a:solidFill>
              <a:effectLst/>
              <a:uLnTx/>
              <a:uFillTx/>
              <a:latin typeface="Montserrat Light" panose="02020603050405020304"/>
              <a:ea typeface="+mn-ea"/>
              <a:cs typeface="+mn-cs"/>
            </a:endParaRPr>
          </a:p>
        </p:txBody>
      </p:sp>
    </p:spTree>
    <p:extLst>
      <p:ext uri="{BB962C8B-B14F-4D97-AF65-F5344CB8AC3E}">
        <p14:creationId xmlns:p14="http://schemas.microsoft.com/office/powerpoint/2010/main" val="35875231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ADDAA47C-B3AB-A96C-06A3-D9464952B4D8}"/>
              </a:ext>
            </a:extLst>
          </p:cNvPr>
          <p:cNvSpPr/>
          <p:nvPr/>
        </p:nvSpPr>
        <p:spPr>
          <a:xfrm>
            <a:off x="0" y="0"/>
            <a:ext cx="12192000" cy="6858000"/>
          </a:xfrm>
          <a:prstGeom prst="rect">
            <a:avLst/>
          </a:prstGeom>
          <a:gradFill>
            <a:gsLst>
              <a:gs pos="0">
                <a:schemeClr val="accent1"/>
              </a:gs>
              <a:gs pos="99000">
                <a:schemeClr val="tx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Montserrat Light" panose="02020603050405020304"/>
              <a:ea typeface="+mn-ea"/>
              <a:cs typeface="+mn-cs"/>
            </a:endParaRPr>
          </a:p>
        </p:txBody>
      </p:sp>
      <p:sp>
        <p:nvSpPr>
          <p:cNvPr id="13" name="Freeform 12">
            <a:extLst>
              <a:ext uri="{FF2B5EF4-FFF2-40B4-BE49-F238E27FC236}">
                <a16:creationId xmlns:a16="http://schemas.microsoft.com/office/drawing/2014/main" id="{9C7E2322-D272-384E-B3C8-93D806B14064}"/>
              </a:ext>
            </a:extLst>
          </p:cNvPr>
          <p:cNvSpPr/>
          <p:nvPr/>
        </p:nvSpPr>
        <p:spPr>
          <a:xfrm>
            <a:off x="0" y="6344"/>
            <a:ext cx="12180722" cy="6851656"/>
          </a:xfrm>
          <a:custGeom>
            <a:avLst/>
            <a:gdLst>
              <a:gd name="connsiteX0" fmla="*/ 4371287 w 12192000"/>
              <a:gd name="connsiteY0" fmla="*/ 4827766 h 6858000"/>
              <a:gd name="connsiteX1" fmla="*/ 5397635 w 12192000"/>
              <a:gd name="connsiteY1" fmla="*/ 5272381 h 6858000"/>
              <a:gd name="connsiteX2" fmla="*/ 6126412 w 12192000"/>
              <a:gd name="connsiteY2" fmla="*/ 5996910 h 6858000"/>
              <a:gd name="connsiteX3" fmla="*/ 6988735 w 12192000"/>
              <a:gd name="connsiteY3" fmla="*/ 6858000 h 6858000"/>
              <a:gd name="connsiteX4" fmla="*/ 4987007 w 12192000"/>
              <a:gd name="connsiteY4" fmla="*/ 6858000 h 6858000"/>
              <a:gd name="connsiteX5" fmla="*/ 4516361 w 12192000"/>
              <a:gd name="connsiteY5" fmla="*/ 6388028 h 6858000"/>
              <a:gd name="connsiteX6" fmla="*/ 4118263 w 12192000"/>
              <a:gd name="connsiteY6" fmla="*/ 6365586 h 6858000"/>
              <a:gd name="connsiteX7" fmla="*/ 3337243 w 12192000"/>
              <a:gd name="connsiteY7" fmla="*/ 6837941 h 6858000"/>
              <a:gd name="connsiteX8" fmla="*/ 3287084 w 12192000"/>
              <a:gd name="connsiteY8" fmla="*/ 6858000 h 6858000"/>
              <a:gd name="connsiteX9" fmla="*/ 330731 w 12192000"/>
              <a:gd name="connsiteY9" fmla="*/ 6858000 h 6858000"/>
              <a:gd name="connsiteX10" fmla="*/ 203310 w 12192000"/>
              <a:gd name="connsiteY10" fmla="*/ 6800881 h 6858000"/>
              <a:gd name="connsiteX11" fmla="*/ 43155 w 12192000"/>
              <a:gd name="connsiteY11" fmla="*/ 6719589 h 6858000"/>
              <a:gd name="connsiteX12" fmla="*/ 0 w 12192000"/>
              <a:gd name="connsiteY12" fmla="*/ 6693630 h 6858000"/>
              <a:gd name="connsiteX13" fmla="*/ 0 w 12192000"/>
              <a:gd name="connsiteY13" fmla="*/ 4881379 h 6858000"/>
              <a:gd name="connsiteX14" fmla="*/ 29420 w 12192000"/>
              <a:gd name="connsiteY14" fmla="*/ 4919793 h 6858000"/>
              <a:gd name="connsiteX15" fmla="*/ 1768197 w 12192000"/>
              <a:gd name="connsiteY15" fmla="*/ 5750057 h 6858000"/>
              <a:gd name="connsiteX16" fmla="*/ 3312434 w 12192000"/>
              <a:gd name="connsiteY16" fmla="*/ 5197043 h 6858000"/>
              <a:gd name="connsiteX17" fmla="*/ 4371287 w 12192000"/>
              <a:gd name="connsiteY17" fmla="*/ 4827766 h 6858000"/>
              <a:gd name="connsiteX18" fmla="*/ 5246432 w 12192000"/>
              <a:gd name="connsiteY18" fmla="*/ 0 h 6858000"/>
              <a:gd name="connsiteX19" fmla="*/ 7248163 w 12192000"/>
              <a:gd name="connsiteY19" fmla="*/ 0 h 6858000"/>
              <a:gd name="connsiteX20" fmla="*/ 7702756 w 12192000"/>
              <a:gd name="connsiteY20" fmla="*/ 453943 h 6858000"/>
              <a:gd name="connsiteX21" fmla="*/ 8096038 w 12192000"/>
              <a:gd name="connsiteY21" fmla="*/ 479591 h 6858000"/>
              <a:gd name="connsiteX22" fmla="*/ 8898588 w 12192000"/>
              <a:gd name="connsiteY22" fmla="*/ 3997 h 6858000"/>
              <a:gd name="connsiteX23" fmla="*/ 8908967 w 12192000"/>
              <a:gd name="connsiteY23" fmla="*/ 0 h 6858000"/>
              <a:gd name="connsiteX24" fmla="*/ 11858611 w 12192000"/>
              <a:gd name="connsiteY24" fmla="*/ 0 h 6858000"/>
              <a:gd name="connsiteX25" fmla="*/ 11908726 w 12192000"/>
              <a:gd name="connsiteY25" fmla="*/ 21025 h 6858000"/>
              <a:gd name="connsiteX26" fmla="*/ 12071859 w 12192000"/>
              <a:gd name="connsiteY26" fmla="*/ 99028 h 6858000"/>
              <a:gd name="connsiteX27" fmla="*/ 12192000 w 12192000"/>
              <a:gd name="connsiteY27" fmla="*/ 163808 h 6858000"/>
              <a:gd name="connsiteX28" fmla="*/ 12192000 w 12192000"/>
              <a:gd name="connsiteY28" fmla="*/ 1988137 h 6858000"/>
              <a:gd name="connsiteX29" fmla="*/ 12152633 w 12192000"/>
              <a:gd name="connsiteY29" fmla="*/ 1937240 h 6858000"/>
              <a:gd name="connsiteX30" fmla="*/ 10335344 w 12192000"/>
              <a:gd name="connsiteY30" fmla="*/ 1111150 h 6858000"/>
              <a:gd name="connsiteX31" fmla="*/ 8884208 w 12192000"/>
              <a:gd name="connsiteY31" fmla="*/ 1659355 h 6858000"/>
              <a:gd name="connsiteX32" fmla="*/ 6818270 w 12192000"/>
              <a:gd name="connsiteY32" fmla="*/ 1563179 h 6858000"/>
              <a:gd name="connsiteX33" fmla="*/ 5253164 w 12192000"/>
              <a:gd name="connsiteY33" fmla="*/ 5121 h 6858000"/>
              <a:gd name="connsiteX34" fmla="*/ 5254770 w 12192000"/>
              <a:gd name="connsiteY34" fmla="*/ 8326 h 6858000"/>
              <a:gd name="connsiteX35" fmla="*/ 336433 w 12192000"/>
              <a:gd name="connsiteY35" fmla="*/ 0 h 6858000"/>
              <a:gd name="connsiteX36" fmla="*/ 3285580 w 12192000"/>
              <a:gd name="connsiteY36" fmla="*/ 0 h 6858000"/>
              <a:gd name="connsiteX37" fmla="*/ 3426707 w 12192000"/>
              <a:gd name="connsiteY37" fmla="*/ 63519 h 6858000"/>
              <a:gd name="connsiteX38" fmla="*/ 4495494 w 12192000"/>
              <a:gd name="connsiteY38" fmla="*/ 835443 h 6858000"/>
              <a:gd name="connsiteX39" fmla="*/ 4497098 w 12192000"/>
              <a:gd name="connsiteY39" fmla="*/ 833841 h 6858000"/>
              <a:gd name="connsiteX40" fmla="*/ 6668982 w 12192000"/>
              <a:gd name="connsiteY40" fmla="*/ 3002618 h 6858000"/>
              <a:gd name="connsiteX41" fmla="*/ 6668982 w 12192000"/>
              <a:gd name="connsiteY41" fmla="*/ 3001016 h 6858000"/>
              <a:gd name="connsiteX42" fmla="*/ 8673923 w 12192000"/>
              <a:gd name="connsiteY42" fmla="*/ 4999882 h 6858000"/>
              <a:gd name="connsiteX43" fmla="*/ 8816790 w 12192000"/>
              <a:gd name="connsiteY43" fmla="*/ 5142543 h 6858000"/>
              <a:gd name="connsiteX44" fmla="*/ 8818394 w 12192000"/>
              <a:gd name="connsiteY44" fmla="*/ 5144146 h 6858000"/>
              <a:gd name="connsiteX45" fmla="*/ 10385105 w 12192000"/>
              <a:gd name="connsiteY45" fmla="*/ 5751660 h 6858000"/>
              <a:gd name="connsiteX46" fmla="*/ 12182429 w 12192000"/>
              <a:gd name="connsiteY46" fmla="*/ 4898741 h 6858000"/>
              <a:gd name="connsiteX47" fmla="*/ 12192000 w 12192000"/>
              <a:gd name="connsiteY47" fmla="*/ 4885852 h 6858000"/>
              <a:gd name="connsiteX48" fmla="*/ 12192000 w 12192000"/>
              <a:gd name="connsiteY48" fmla="*/ 6697364 h 6858000"/>
              <a:gd name="connsiteX49" fmla="*/ 12148348 w 12192000"/>
              <a:gd name="connsiteY49" fmla="*/ 6723587 h 6858000"/>
              <a:gd name="connsiteX50" fmla="*/ 11988243 w 12192000"/>
              <a:gd name="connsiteY50" fmla="*/ 6804740 h 6858000"/>
              <a:gd name="connsiteX51" fmla="*/ 11869259 w 12192000"/>
              <a:gd name="connsiteY51" fmla="*/ 6858000 h 6858000"/>
              <a:gd name="connsiteX52" fmla="*/ 8894544 w 12192000"/>
              <a:gd name="connsiteY52" fmla="*/ 6858000 h 6858000"/>
              <a:gd name="connsiteX53" fmla="*/ 8760391 w 12192000"/>
              <a:gd name="connsiteY53" fmla="*/ 6797227 h 6858000"/>
              <a:gd name="connsiteX54" fmla="*/ 7736465 w 12192000"/>
              <a:gd name="connsiteY54" fmla="*/ 6069043 h 6858000"/>
              <a:gd name="connsiteX55" fmla="*/ 7734861 w 12192000"/>
              <a:gd name="connsiteY55" fmla="*/ 6070646 h 6858000"/>
              <a:gd name="connsiteX56" fmla="*/ 5522846 w 12192000"/>
              <a:gd name="connsiteY56" fmla="*/ 3861795 h 6858000"/>
              <a:gd name="connsiteX57" fmla="*/ 5522846 w 12192000"/>
              <a:gd name="connsiteY57" fmla="*/ 3863398 h 6858000"/>
              <a:gd name="connsiteX58" fmla="*/ 3562851 w 12192000"/>
              <a:gd name="connsiteY58" fmla="*/ 1912618 h 6858000"/>
              <a:gd name="connsiteX59" fmla="*/ 3325276 w 12192000"/>
              <a:gd name="connsiteY59" fmla="*/ 1675384 h 6858000"/>
              <a:gd name="connsiteX60" fmla="*/ 1808327 w 12192000"/>
              <a:gd name="connsiteY60" fmla="*/ 1111150 h 6858000"/>
              <a:gd name="connsiteX61" fmla="*/ 144299 w 12192000"/>
              <a:gd name="connsiteY61" fmla="*/ 1813437 h 6858000"/>
              <a:gd name="connsiteX62" fmla="*/ 0 w 12192000"/>
              <a:gd name="connsiteY62" fmla="*/ 1976461 h 6858000"/>
              <a:gd name="connsiteX63" fmla="*/ 0 w 12192000"/>
              <a:gd name="connsiteY63" fmla="*/ 165407 h 6858000"/>
              <a:gd name="connsiteX64" fmla="*/ 119275 w 12192000"/>
              <a:gd name="connsiteY64" fmla="*/ 100946 h 6858000"/>
              <a:gd name="connsiteX65" fmla="*/ 281973 w 12192000"/>
              <a:gd name="connsiteY65" fmla="*/ 22928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12192000" h="6858000">
                <a:moveTo>
                  <a:pt x="4371287" y="4827766"/>
                </a:moveTo>
                <a:cubicBezTo>
                  <a:pt x="4745107" y="4840789"/>
                  <a:pt x="5113508" y="4989462"/>
                  <a:pt x="5397635" y="5272381"/>
                </a:cubicBezTo>
                <a:lnTo>
                  <a:pt x="6126412" y="5996910"/>
                </a:lnTo>
                <a:lnTo>
                  <a:pt x="6988735" y="6858000"/>
                </a:lnTo>
                <a:lnTo>
                  <a:pt x="4987007" y="6858000"/>
                </a:lnTo>
                <a:lnTo>
                  <a:pt x="4516361" y="6388028"/>
                </a:lnTo>
                <a:cubicBezTo>
                  <a:pt x="4408810" y="6280631"/>
                  <a:pt x="4238657" y="6271013"/>
                  <a:pt x="4118263" y="6365586"/>
                </a:cubicBezTo>
                <a:cubicBezTo>
                  <a:pt x="3879283" y="6553130"/>
                  <a:pt x="3617278" y="6712272"/>
                  <a:pt x="3337243" y="6837941"/>
                </a:cubicBezTo>
                <a:lnTo>
                  <a:pt x="3287084" y="6858000"/>
                </a:lnTo>
                <a:lnTo>
                  <a:pt x="330731" y="6858000"/>
                </a:lnTo>
                <a:lnTo>
                  <a:pt x="203310" y="6800881"/>
                </a:lnTo>
                <a:cubicBezTo>
                  <a:pt x="149198" y="6775033"/>
                  <a:pt x="95800" y="6747923"/>
                  <a:pt x="43155" y="6719589"/>
                </a:cubicBezTo>
                <a:lnTo>
                  <a:pt x="0" y="6693630"/>
                </a:lnTo>
                <a:lnTo>
                  <a:pt x="0" y="4881379"/>
                </a:lnTo>
                <a:lnTo>
                  <a:pt x="29420" y="4919793"/>
                </a:lnTo>
                <a:cubicBezTo>
                  <a:pt x="448768" y="5417742"/>
                  <a:pt x="1072929" y="5738336"/>
                  <a:pt x="1768197" y="5750057"/>
                </a:cubicBezTo>
                <a:cubicBezTo>
                  <a:pt x="2357317" y="5759675"/>
                  <a:pt x="2896677" y="5549690"/>
                  <a:pt x="3312434" y="5197043"/>
                </a:cubicBezTo>
                <a:cubicBezTo>
                  <a:pt x="3618231" y="4937367"/>
                  <a:pt x="3997468" y="4814742"/>
                  <a:pt x="4371287" y="4827766"/>
                </a:cubicBezTo>
                <a:close/>
                <a:moveTo>
                  <a:pt x="5246432" y="0"/>
                </a:moveTo>
                <a:lnTo>
                  <a:pt x="7248163" y="0"/>
                </a:lnTo>
                <a:lnTo>
                  <a:pt x="7702756" y="453943"/>
                </a:lnTo>
                <a:cubicBezTo>
                  <a:pt x="7808700" y="559737"/>
                  <a:pt x="7977251" y="570958"/>
                  <a:pt x="8096038" y="479591"/>
                </a:cubicBezTo>
                <a:cubicBezTo>
                  <a:pt x="8341038" y="289643"/>
                  <a:pt x="8610416" y="129223"/>
                  <a:pt x="8898588" y="3997"/>
                </a:cubicBezTo>
                <a:lnTo>
                  <a:pt x="8908967" y="0"/>
                </a:lnTo>
                <a:lnTo>
                  <a:pt x="11858611" y="0"/>
                </a:lnTo>
                <a:lnTo>
                  <a:pt x="11908726" y="21025"/>
                </a:lnTo>
                <a:cubicBezTo>
                  <a:pt x="11963824" y="45742"/>
                  <a:pt x="12018215" y="71756"/>
                  <a:pt x="12071859" y="99028"/>
                </a:cubicBezTo>
                <a:lnTo>
                  <a:pt x="12192000" y="163808"/>
                </a:lnTo>
                <a:lnTo>
                  <a:pt x="12192000" y="1988137"/>
                </a:lnTo>
                <a:lnTo>
                  <a:pt x="12152633" y="1937240"/>
                </a:lnTo>
                <a:cubicBezTo>
                  <a:pt x="11713463" y="1422107"/>
                  <a:pt x="11055894" y="1096723"/>
                  <a:pt x="10335344" y="1111150"/>
                </a:cubicBezTo>
                <a:cubicBezTo>
                  <a:pt x="9783141" y="1122370"/>
                  <a:pt x="9277492" y="1327546"/>
                  <a:pt x="8884208" y="1659355"/>
                </a:cubicBezTo>
                <a:cubicBezTo>
                  <a:pt x="8280641" y="2170691"/>
                  <a:pt x="7380103" y="2122604"/>
                  <a:pt x="6818270" y="1563179"/>
                </a:cubicBezTo>
                <a:lnTo>
                  <a:pt x="5253164" y="5121"/>
                </a:lnTo>
                <a:lnTo>
                  <a:pt x="5254770" y="8326"/>
                </a:lnTo>
                <a:close/>
                <a:moveTo>
                  <a:pt x="336433" y="0"/>
                </a:moveTo>
                <a:lnTo>
                  <a:pt x="3285580" y="0"/>
                </a:lnTo>
                <a:lnTo>
                  <a:pt x="3426707" y="63519"/>
                </a:lnTo>
                <a:cubicBezTo>
                  <a:pt x="3827790" y="256575"/>
                  <a:pt x="4189294" y="519163"/>
                  <a:pt x="4495494" y="835443"/>
                </a:cubicBezTo>
                <a:lnTo>
                  <a:pt x="4497098" y="833841"/>
                </a:lnTo>
                <a:lnTo>
                  <a:pt x="6668982" y="3002618"/>
                </a:lnTo>
                <a:cubicBezTo>
                  <a:pt x="6668982" y="3002618"/>
                  <a:pt x="6668982" y="3001016"/>
                  <a:pt x="6668982" y="3001016"/>
                </a:cubicBezTo>
                <a:lnTo>
                  <a:pt x="8673923" y="4999882"/>
                </a:lnTo>
                <a:cubicBezTo>
                  <a:pt x="8718870" y="5049572"/>
                  <a:pt x="8767027" y="5097660"/>
                  <a:pt x="8816790" y="5142543"/>
                </a:cubicBezTo>
                <a:lnTo>
                  <a:pt x="8818394" y="5144146"/>
                </a:lnTo>
                <a:cubicBezTo>
                  <a:pt x="9232545" y="5520838"/>
                  <a:pt x="9781536" y="5751660"/>
                  <a:pt x="10385105" y="5751660"/>
                </a:cubicBezTo>
                <a:cubicBezTo>
                  <a:pt x="11108365" y="5751660"/>
                  <a:pt x="11755946" y="5418950"/>
                  <a:pt x="12182429" y="4898741"/>
                </a:cubicBezTo>
                <a:lnTo>
                  <a:pt x="12192000" y="4885852"/>
                </a:lnTo>
                <a:lnTo>
                  <a:pt x="12192000" y="6697364"/>
                </a:lnTo>
                <a:lnTo>
                  <a:pt x="12148348" y="6723587"/>
                </a:lnTo>
                <a:cubicBezTo>
                  <a:pt x="12095720" y="6751873"/>
                  <a:pt x="12042339" y="6778937"/>
                  <a:pt x="11988243" y="6804740"/>
                </a:cubicBezTo>
                <a:lnTo>
                  <a:pt x="11869259" y="6858000"/>
                </a:lnTo>
                <a:lnTo>
                  <a:pt x="8894544" y="6858000"/>
                </a:lnTo>
                <a:lnTo>
                  <a:pt x="8760391" y="6797227"/>
                </a:lnTo>
                <a:cubicBezTo>
                  <a:pt x="8378666" y="6612934"/>
                  <a:pt x="8032832" y="6365687"/>
                  <a:pt x="7736465" y="6069043"/>
                </a:cubicBezTo>
                <a:lnTo>
                  <a:pt x="7734861" y="6070646"/>
                </a:lnTo>
                <a:lnTo>
                  <a:pt x="5522846" y="3861795"/>
                </a:lnTo>
                <a:cubicBezTo>
                  <a:pt x="5522846" y="3861795"/>
                  <a:pt x="5522846" y="3863398"/>
                  <a:pt x="5522846" y="3863398"/>
                </a:cubicBezTo>
                <a:lnTo>
                  <a:pt x="3562851" y="1912618"/>
                </a:lnTo>
                <a:cubicBezTo>
                  <a:pt x="3489010" y="1827663"/>
                  <a:pt x="3410352" y="1749119"/>
                  <a:pt x="3325276" y="1675384"/>
                </a:cubicBezTo>
                <a:cubicBezTo>
                  <a:pt x="2917546" y="1324340"/>
                  <a:pt x="2387818" y="1111150"/>
                  <a:pt x="1808327" y="1111150"/>
                </a:cubicBezTo>
                <a:cubicBezTo>
                  <a:pt x="1156601" y="1111150"/>
                  <a:pt x="566676" y="1380443"/>
                  <a:pt x="144299" y="1813437"/>
                </a:cubicBezTo>
                <a:lnTo>
                  <a:pt x="0" y="1976461"/>
                </a:lnTo>
                <a:lnTo>
                  <a:pt x="0" y="165407"/>
                </a:lnTo>
                <a:lnTo>
                  <a:pt x="119275" y="100946"/>
                </a:lnTo>
                <a:cubicBezTo>
                  <a:pt x="172777" y="73677"/>
                  <a:pt x="227022" y="47658"/>
                  <a:pt x="281973" y="22928"/>
                </a:cubicBezTo>
                <a:close/>
              </a:path>
            </a:pathLst>
          </a:custGeom>
          <a:solidFill>
            <a:srgbClr val="008AAB">
              <a:alpha val="5000"/>
            </a:srgbClr>
          </a:solidFill>
          <a:ln w="9525" cap="flat">
            <a:noFill/>
            <a:prstDash val="solid"/>
            <a:miter/>
          </a:ln>
        </p:spPr>
        <p:txBody>
          <a:bodyPr wrap="square" rtlCol="0" anchor="ctr">
            <a:noAutofit/>
          </a:bodyPr>
          <a:lstStyle/>
          <a:p>
            <a:pPr marL="0" marR="0" lvl="0" indent="0" algn="l" defTabSz="1218072" rtl="0" eaLnBrk="1" fontAlgn="auto" latinLnBrk="0" hangingPunct="1">
              <a:lnSpc>
                <a:spcPct val="100000"/>
              </a:lnSpc>
              <a:spcBef>
                <a:spcPts val="0"/>
              </a:spcBef>
              <a:spcAft>
                <a:spcPts val="0"/>
              </a:spcAft>
              <a:buClr>
                <a:srgbClr val="000000"/>
              </a:buClr>
              <a:buSzTx/>
              <a:buFontTx/>
              <a:buNone/>
              <a:tabLst/>
              <a:defRPr/>
            </a:pPr>
            <a:endParaRPr kumimoji="0" lang="en-US" sz="1050" b="0" i="0" u="none" strike="noStrike" kern="0" cap="none" spc="0" normalizeH="0" baseline="0" noProof="0">
              <a:ln>
                <a:noFill/>
              </a:ln>
              <a:solidFill>
                <a:srgbClr val="000000"/>
              </a:solidFill>
              <a:effectLst/>
              <a:uLnTx/>
              <a:uFillTx/>
              <a:latin typeface="Arial"/>
              <a:ea typeface="+mn-ea"/>
              <a:cs typeface="Arial"/>
              <a:sym typeface="Arial"/>
            </a:endParaRPr>
          </a:p>
        </p:txBody>
      </p:sp>
      <p:sp>
        <p:nvSpPr>
          <p:cNvPr id="6" name="Title 5">
            <a:extLst>
              <a:ext uri="{FF2B5EF4-FFF2-40B4-BE49-F238E27FC236}">
                <a16:creationId xmlns:a16="http://schemas.microsoft.com/office/drawing/2014/main" id="{5EDDC372-4827-F947-9876-B495326D035C}"/>
              </a:ext>
            </a:extLst>
          </p:cNvPr>
          <p:cNvSpPr>
            <a:spLocks noGrp="1"/>
          </p:cNvSpPr>
          <p:nvPr>
            <p:ph type="title"/>
          </p:nvPr>
        </p:nvSpPr>
        <p:spPr>
          <a:xfrm>
            <a:off x="1051559" y="1411434"/>
            <a:ext cx="2354581" cy="738175"/>
          </a:xfrm>
        </p:spPr>
        <p:txBody>
          <a:bodyPr/>
          <a:lstStyle/>
          <a:p>
            <a:r>
              <a:rPr lang="en-US" dirty="0">
                <a:solidFill>
                  <a:schemeClr val="bg2"/>
                </a:solidFill>
                <a:latin typeface="Montserrat" pitchFamily="2" charset="77"/>
              </a:rPr>
              <a:t>Agenda</a:t>
            </a:r>
          </a:p>
        </p:txBody>
      </p:sp>
      <p:sp>
        <p:nvSpPr>
          <p:cNvPr id="5" name="Content Placeholder 6">
            <a:extLst>
              <a:ext uri="{FF2B5EF4-FFF2-40B4-BE49-F238E27FC236}">
                <a16:creationId xmlns:a16="http://schemas.microsoft.com/office/drawing/2014/main" id="{70F68F3B-611B-F024-14D7-5A6B7760AFA7}"/>
              </a:ext>
            </a:extLst>
          </p:cNvPr>
          <p:cNvSpPr>
            <a:spLocks noGrp="1"/>
          </p:cNvSpPr>
          <p:nvPr>
            <p:ph idx="1"/>
          </p:nvPr>
        </p:nvSpPr>
        <p:spPr>
          <a:xfrm>
            <a:off x="3532688" y="2398411"/>
            <a:ext cx="7781468" cy="535146"/>
          </a:xfrm>
        </p:spPr>
        <p:txBody>
          <a:bodyPr anchor="ctr">
            <a:noAutofit/>
          </a:bodyPr>
          <a:lstStyle/>
          <a:p>
            <a:pPr marL="0" lvl="0" indent="0" defTabSz="913554">
              <a:lnSpc>
                <a:spcPct val="100000"/>
              </a:lnSpc>
              <a:spcBef>
                <a:spcPts val="1998"/>
              </a:spcBef>
              <a:spcAft>
                <a:spcPts val="1998"/>
              </a:spcAft>
              <a:buClr>
                <a:srgbClr val="5A6670"/>
              </a:buClr>
              <a:buSzPct val="90000"/>
              <a:buNone/>
              <a:defRPr/>
            </a:pPr>
            <a:r>
              <a:rPr lang="en-US" sz="2800" kern="1200" dirty="0">
                <a:solidFill>
                  <a:srgbClr val="FFFFFF"/>
                </a:solidFill>
                <a:latin typeface="Montserrat Light" panose="02020603050405020304"/>
              </a:rPr>
              <a:t>Needs of a Non-Profit</a:t>
            </a:r>
          </a:p>
        </p:txBody>
      </p:sp>
      <p:cxnSp>
        <p:nvCxnSpPr>
          <p:cNvPr id="10" name="Straight Connector 9">
            <a:extLst>
              <a:ext uri="{FF2B5EF4-FFF2-40B4-BE49-F238E27FC236}">
                <a16:creationId xmlns:a16="http://schemas.microsoft.com/office/drawing/2014/main" id="{8304F53D-D4B0-1446-A719-BC66C69851AD}"/>
              </a:ext>
            </a:extLst>
          </p:cNvPr>
          <p:cNvCxnSpPr/>
          <p:nvPr/>
        </p:nvCxnSpPr>
        <p:spPr>
          <a:xfrm>
            <a:off x="3313709" y="2504234"/>
            <a:ext cx="0" cy="258923"/>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786F5F0B-089C-874E-871B-1DE1F6527BA7}"/>
              </a:ext>
            </a:extLst>
          </p:cNvPr>
          <p:cNvCxnSpPr/>
          <p:nvPr/>
        </p:nvCxnSpPr>
        <p:spPr>
          <a:xfrm>
            <a:off x="3313709" y="3448581"/>
            <a:ext cx="0" cy="258923"/>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D7B4A1B4-335E-6346-990F-A9E6349493E2}"/>
              </a:ext>
            </a:extLst>
          </p:cNvPr>
          <p:cNvCxnSpPr>
            <a:cxnSpLocks/>
          </p:cNvCxnSpPr>
          <p:nvPr/>
        </p:nvCxnSpPr>
        <p:spPr>
          <a:xfrm>
            <a:off x="3313709" y="4392929"/>
            <a:ext cx="0" cy="258923"/>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sp>
        <p:nvSpPr>
          <p:cNvPr id="8" name="Content Placeholder 6">
            <a:extLst>
              <a:ext uri="{FF2B5EF4-FFF2-40B4-BE49-F238E27FC236}">
                <a16:creationId xmlns:a16="http://schemas.microsoft.com/office/drawing/2014/main" id="{7F17E075-34E3-CEA7-DDC5-F093DB3586A2}"/>
              </a:ext>
            </a:extLst>
          </p:cNvPr>
          <p:cNvSpPr txBox="1">
            <a:spLocks/>
          </p:cNvSpPr>
          <p:nvPr/>
        </p:nvSpPr>
        <p:spPr>
          <a:xfrm>
            <a:off x="3532688" y="3319119"/>
            <a:ext cx="6979480" cy="535146"/>
          </a:xfrm>
          <a:prstGeom prst="rect">
            <a:avLst/>
          </a:prstGeom>
        </p:spPr>
        <p:txBody>
          <a:bodyPr vert="horz" lIns="91440" tIns="45720" rIns="91440" bIns="45720" rtlCol="0" anchor="ctr">
            <a:normAutofit/>
          </a:bodyPr>
          <a:lstStyle>
            <a:lvl1pPr marL="306633" indent="-306633" algn="l" defTabSz="913554" rtl="0" eaLnBrk="1" latinLnBrk="0" hangingPunct="1">
              <a:lnSpc>
                <a:spcPct val="100000"/>
              </a:lnSpc>
              <a:spcBef>
                <a:spcPts val="799"/>
              </a:spcBef>
              <a:spcAft>
                <a:spcPts val="799"/>
              </a:spcAft>
              <a:buClr>
                <a:srgbClr val="5A6670"/>
              </a:buClr>
              <a:buSzPct val="90000"/>
              <a:buFont typeface="Arial" panose="020B0604020202020204" pitchFamily="34" charset="0"/>
              <a:buChar char="•"/>
              <a:tabLst/>
              <a:defRPr sz="2398" b="0" i="0" kern="1200">
                <a:solidFill>
                  <a:srgbClr val="5A6670"/>
                </a:solidFill>
                <a:latin typeface="+mn-lt"/>
                <a:ea typeface="+mn-ea"/>
                <a:cs typeface="+mn-cs"/>
              </a:defRPr>
            </a:lvl1pPr>
            <a:lvl2pPr marL="685166" indent="-228389" algn="l" defTabSz="913554" rtl="0" eaLnBrk="1" latinLnBrk="0" hangingPunct="1">
              <a:lnSpc>
                <a:spcPct val="100000"/>
              </a:lnSpc>
              <a:spcBef>
                <a:spcPts val="0"/>
              </a:spcBef>
              <a:spcAft>
                <a:spcPts val="799"/>
              </a:spcAft>
              <a:buClr>
                <a:srgbClr val="5A6670"/>
              </a:buClr>
              <a:buSzPct val="75000"/>
              <a:buFont typeface="Courier New" panose="02070309020205020404" pitchFamily="49" charset="0"/>
              <a:buChar char="o"/>
              <a:defRPr sz="2398" b="0" i="0" kern="1200">
                <a:solidFill>
                  <a:srgbClr val="5A6670"/>
                </a:solidFill>
                <a:latin typeface="+mn-lt"/>
                <a:ea typeface="+mn-ea"/>
                <a:cs typeface="+mn-cs"/>
              </a:defRPr>
            </a:lvl2pPr>
            <a:lvl3pPr marL="1141943" indent="-228389" algn="l" defTabSz="913554" rtl="0" eaLnBrk="1" latinLnBrk="0" hangingPunct="1">
              <a:lnSpc>
                <a:spcPct val="100000"/>
              </a:lnSpc>
              <a:spcBef>
                <a:spcPts val="0"/>
              </a:spcBef>
              <a:spcAft>
                <a:spcPts val="799"/>
              </a:spcAft>
              <a:buClr>
                <a:srgbClr val="5A6670"/>
              </a:buClr>
              <a:buSzPct val="100000"/>
              <a:buFont typeface="Wingdings" pitchFamily="2" charset="2"/>
              <a:buChar char="§"/>
              <a:defRPr lang="en-US" sz="1865" b="0" i="0" kern="1200">
                <a:solidFill>
                  <a:srgbClr val="5A6670"/>
                </a:solidFill>
                <a:latin typeface="+mn-lt"/>
                <a:ea typeface="+mn-ea"/>
                <a:cs typeface="+mn-cs"/>
              </a:defRPr>
            </a:lvl3pPr>
            <a:lvl4pPr marL="1598720" indent="-228389" algn="l" defTabSz="913554" rtl="0" eaLnBrk="1" latinLnBrk="0" hangingPunct="1">
              <a:lnSpc>
                <a:spcPct val="100000"/>
              </a:lnSpc>
              <a:spcBef>
                <a:spcPts val="0"/>
              </a:spcBef>
              <a:spcAft>
                <a:spcPts val="799"/>
              </a:spcAft>
              <a:buClr>
                <a:srgbClr val="5A6670"/>
              </a:buClr>
              <a:buSzPct val="60000"/>
              <a:buFont typeface="Wingdings" pitchFamily="2" charset="2"/>
              <a:buChar char="§"/>
              <a:defRPr sz="1599" b="0" i="0" kern="1200">
                <a:solidFill>
                  <a:srgbClr val="5A6670"/>
                </a:solidFill>
                <a:latin typeface="+mn-lt"/>
                <a:ea typeface="+mn-ea"/>
                <a:cs typeface="+mn-cs"/>
              </a:defRPr>
            </a:lvl4pPr>
            <a:lvl5pPr marL="1827108" indent="0" algn="l" defTabSz="913554" rtl="0" eaLnBrk="1" latinLnBrk="0" hangingPunct="1">
              <a:lnSpc>
                <a:spcPct val="90000"/>
              </a:lnSpc>
              <a:spcBef>
                <a:spcPts val="0"/>
              </a:spcBef>
              <a:spcAft>
                <a:spcPts val="1199"/>
              </a:spcAft>
              <a:buFont typeface="Arial" panose="020B0604020202020204" pitchFamily="34" charset="0"/>
              <a:buNone/>
              <a:defRPr sz="1599" b="0" i="0" kern="1200">
                <a:solidFill>
                  <a:srgbClr val="5A6670"/>
                </a:solidFill>
                <a:latin typeface="+mn-lt"/>
                <a:ea typeface="+mn-ea"/>
                <a:cs typeface="+mn-cs"/>
              </a:defRPr>
            </a:lvl5pPr>
            <a:lvl6pPr marL="2512274" indent="-228389" algn="l" defTabSz="913554" rtl="0" eaLnBrk="1" latinLnBrk="0" hangingPunct="1">
              <a:lnSpc>
                <a:spcPct val="90000"/>
              </a:lnSpc>
              <a:spcBef>
                <a:spcPts val="500"/>
              </a:spcBef>
              <a:buFont typeface="Arial" panose="020B0604020202020204" pitchFamily="34" charset="0"/>
              <a:buChar char="•"/>
              <a:defRPr sz="1998" kern="1200">
                <a:solidFill>
                  <a:schemeClr val="tx1"/>
                </a:solidFill>
                <a:latin typeface="+mn-lt"/>
                <a:ea typeface="+mn-ea"/>
                <a:cs typeface="+mn-cs"/>
              </a:defRPr>
            </a:lvl6pPr>
            <a:lvl7pPr marL="2969051" indent="-228389" algn="l" defTabSz="913554" rtl="0" eaLnBrk="1" latinLnBrk="0" hangingPunct="1">
              <a:lnSpc>
                <a:spcPct val="90000"/>
              </a:lnSpc>
              <a:spcBef>
                <a:spcPts val="500"/>
              </a:spcBef>
              <a:buFont typeface="Arial" panose="020B0604020202020204" pitchFamily="34" charset="0"/>
              <a:buChar char="•"/>
              <a:defRPr sz="1998" kern="1200">
                <a:solidFill>
                  <a:schemeClr val="tx1"/>
                </a:solidFill>
                <a:latin typeface="+mn-lt"/>
                <a:ea typeface="+mn-ea"/>
                <a:cs typeface="+mn-cs"/>
              </a:defRPr>
            </a:lvl7pPr>
            <a:lvl8pPr marL="3425828" indent="-228389" algn="l" defTabSz="913554" rtl="0" eaLnBrk="1" latinLnBrk="0" hangingPunct="1">
              <a:lnSpc>
                <a:spcPct val="90000"/>
              </a:lnSpc>
              <a:spcBef>
                <a:spcPts val="500"/>
              </a:spcBef>
              <a:buFont typeface="Arial" panose="020B0604020202020204" pitchFamily="34" charset="0"/>
              <a:buChar char="•"/>
              <a:defRPr sz="1998" kern="1200">
                <a:solidFill>
                  <a:schemeClr val="tx1"/>
                </a:solidFill>
                <a:latin typeface="+mn-lt"/>
                <a:ea typeface="+mn-ea"/>
                <a:cs typeface="+mn-cs"/>
              </a:defRPr>
            </a:lvl8pPr>
            <a:lvl9pPr marL="3882605" indent="-228389" algn="l" defTabSz="913554" rtl="0" eaLnBrk="1" latinLnBrk="0" hangingPunct="1">
              <a:lnSpc>
                <a:spcPct val="90000"/>
              </a:lnSpc>
              <a:spcBef>
                <a:spcPts val="500"/>
              </a:spcBef>
              <a:buFont typeface="Arial" panose="020B0604020202020204" pitchFamily="34" charset="0"/>
              <a:buChar char="•"/>
              <a:defRPr sz="1998" kern="1200">
                <a:solidFill>
                  <a:schemeClr val="tx1"/>
                </a:solidFill>
                <a:latin typeface="+mn-lt"/>
                <a:ea typeface="+mn-ea"/>
                <a:cs typeface="+mn-cs"/>
              </a:defRPr>
            </a:lvl9pPr>
          </a:lstStyle>
          <a:p>
            <a:pPr marL="0" marR="0" lvl="0" indent="0" algn="l" defTabSz="913554" rtl="0" eaLnBrk="1" fontAlgn="auto" latinLnBrk="0" hangingPunct="1">
              <a:lnSpc>
                <a:spcPct val="100000"/>
              </a:lnSpc>
              <a:spcBef>
                <a:spcPts val="1998"/>
              </a:spcBef>
              <a:spcAft>
                <a:spcPts val="1998"/>
              </a:spcAft>
              <a:buClr>
                <a:srgbClr val="5A6670"/>
              </a:buClr>
              <a:buSzPct val="90000"/>
              <a:buFont typeface="Arial" panose="020B0604020202020204" pitchFamily="34" charset="0"/>
              <a:buNone/>
              <a:tabLst/>
              <a:defRPr/>
            </a:pPr>
            <a:r>
              <a:rPr lang="en-US" sz="2797" noProof="0" dirty="0">
                <a:solidFill>
                  <a:srgbClr val="FFFFFF"/>
                </a:solidFill>
                <a:latin typeface="Montserrat Light" panose="02020603050405020304"/>
              </a:rPr>
              <a:t>Opportunities with Autobooks</a:t>
            </a:r>
            <a:endParaRPr kumimoji="0" lang="en-US" sz="2797" b="0" i="0" u="none" strike="noStrike" kern="1200" cap="none" spc="0" normalizeH="0" baseline="0" noProof="0" dirty="0">
              <a:ln>
                <a:noFill/>
              </a:ln>
              <a:solidFill>
                <a:srgbClr val="FFFFFF"/>
              </a:solidFill>
              <a:effectLst/>
              <a:uLnTx/>
              <a:uFillTx/>
              <a:latin typeface="Montserrat Light" panose="02020603050405020304"/>
              <a:ea typeface="+mn-ea"/>
              <a:cs typeface="+mn-cs"/>
            </a:endParaRPr>
          </a:p>
        </p:txBody>
      </p:sp>
      <p:sp>
        <p:nvSpPr>
          <p:cNvPr id="9" name="Content Placeholder 6">
            <a:extLst>
              <a:ext uri="{FF2B5EF4-FFF2-40B4-BE49-F238E27FC236}">
                <a16:creationId xmlns:a16="http://schemas.microsoft.com/office/drawing/2014/main" id="{29A7B472-0479-506C-FE2B-58C07C5B9850}"/>
              </a:ext>
            </a:extLst>
          </p:cNvPr>
          <p:cNvSpPr txBox="1">
            <a:spLocks/>
          </p:cNvSpPr>
          <p:nvPr/>
        </p:nvSpPr>
        <p:spPr>
          <a:xfrm>
            <a:off x="3532688" y="4275561"/>
            <a:ext cx="6781514" cy="535146"/>
          </a:xfrm>
          <a:prstGeom prst="rect">
            <a:avLst/>
          </a:prstGeom>
        </p:spPr>
        <p:txBody>
          <a:bodyPr vert="horz" lIns="91440" tIns="45720" rIns="91440" bIns="45720" rtlCol="0" anchor="ctr">
            <a:normAutofit/>
          </a:bodyPr>
          <a:lstStyle>
            <a:lvl1pPr marL="306633" indent="-306633" algn="l" defTabSz="913554" rtl="0" eaLnBrk="1" latinLnBrk="0" hangingPunct="1">
              <a:lnSpc>
                <a:spcPct val="100000"/>
              </a:lnSpc>
              <a:spcBef>
                <a:spcPts val="799"/>
              </a:spcBef>
              <a:spcAft>
                <a:spcPts val="799"/>
              </a:spcAft>
              <a:buClr>
                <a:srgbClr val="5A6670"/>
              </a:buClr>
              <a:buSzPct val="90000"/>
              <a:buFont typeface="Arial" panose="020B0604020202020204" pitchFamily="34" charset="0"/>
              <a:buChar char="•"/>
              <a:tabLst/>
              <a:defRPr sz="2398" b="0" i="0" kern="1200">
                <a:solidFill>
                  <a:srgbClr val="5A6670"/>
                </a:solidFill>
                <a:latin typeface="+mn-lt"/>
                <a:ea typeface="+mn-ea"/>
                <a:cs typeface="+mn-cs"/>
              </a:defRPr>
            </a:lvl1pPr>
            <a:lvl2pPr marL="685166" indent="-228389" algn="l" defTabSz="913554" rtl="0" eaLnBrk="1" latinLnBrk="0" hangingPunct="1">
              <a:lnSpc>
                <a:spcPct val="100000"/>
              </a:lnSpc>
              <a:spcBef>
                <a:spcPts val="0"/>
              </a:spcBef>
              <a:spcAft>
                <a:spcPts val="799"/>
              </a:spcAft>
              <a:buClr>
                <a:srgbClr val="5A6670"/>
              </a:buClr>
              <a:buSzPct val="75000"/>
              <a:buFont typeface="Courier New" panose="02070309020205020404" pitchFamily="49" charset="0"/>
              <a:buChar char="o"/>
              <a:defRPr sz="2398" b="0" i="0" kern="1200">
                <a:solidFill>
                  <a:srgbClr val="5A6670"/>
                </a:solidFill>
                <a:latin typeface="+mn-lt"/>
                <a:ea typeface="+mn-ea"/>
                <a:cs typeface="+mn-cs"/>
              </a:defRPr>
            </a:lvl2pPr>
            <a:lvl3pPr marL="1141943" indent="-228389" algn="l" defTabSz="913554" rtl="0" eaLnBrk="1" latinLnBrk="0" hangingPunct="1">
              <a:lnSpc>
                <a:spcPct val="100000"/>
              </a:lnSpc>
              <a:spcBef>
                <a:spcPts val="0"/>
              </a:spcBef>
              <a:spcAft>
                <a:spcPts val="799"/>
              </a:spcAft>
              <a:buClr>
                <a:srgbClr val="5A6670"/>
              </a:buClr>
              <a:buSzPct val="100000"/>
              <a:buFont typeface="Wingdings" pitchFamily="2" charset="2"/>
              <a:buChar char="§"/>
              <a:defRPr lang="en-US" sz="1865" b="0" i="0" kern="1200">
                <a:solidFill>
                  <a:srgbClr val="5A6670"/>
                </a:solidFill>
                <a:latin typeface="+mn-lt"/>
                <a:ea typeface="+mn-ea"/>
                <a:cs typeface="+mn-cs"/>
              </a:defRPr>
            </a:lvl3pPr>
            <a:lvl4pPr marL="1598720" indent="-228389" algn="l" defTabSz="913554" rtl="0" eaLnBrk="1" latinLnBrk="0" hangingPunct="1">
              <a:lnSpc>
                <a:spcPct val="100000"/>
              </a:lnSpc>
              <a:spcBef>
                <a:spcPts val="0"/>
              </a:spcBef>
              <a:spcAft>
                <a:spcPts val="799"/>
              </a:spcAft>
              <a:buClr>
                <a:srgbClr val="5A6670"/>
              </a:buClr>
              <a:buSzPct val="60000"/>
              <a:buFont typeface="Wingdings" pitchFamily="2" charset="2"/>
              <a:buChar char="§"/>
              <a:defRPr sz="1599" b="0" i="0" kern="1200">
                <a:solidFill>
                  <a:srgbClr val="5A6670"/>
                </a:solidFill>
                <a:latin typeface="+mn-lt"/>
                <a:ea typeface="+mn-ea"/>
                <a:cs typeface="+mn-cs"/>
              </a:defRPr>
            </a:lvl4pPr>
            <a:lvl5pPr marL="1827108" indent="0" algn="l" defTabSz="913554" rtl="0" eaLnBrk="1" latinLnBrk="0" hangingPunct="1">
              <a:lnSpc>
                <a:spcPct val="90000"/>
              </a:lnSpc>
              <a:spcBef>
                <a:spcPts val="0"/>
              </a:spcBef>
              <a:spcAft>
                <a:spcPts val="1199"/>
              </a:spcAft>
              <a:buFont typeface="Arial" panose="020B0604020202020204" pitchFamily="34" charset="0"/>
              <a:buNone/>
              <a:defRPr sz="1599" b="0" i="0" kern="1200">
                <a:solidFill>
                  <a:srgbClr val="5A6670"/>
                </a:solidFill>
                <a:latin typeface="+mn-lt"/>
                <a:ea typeface="+mn-ea"/>
                <a:cs typeface="+mn-cs"/>
              </a:defRPr>
            </a:lvl5pPr>
            <a:lvl6pPr marL="2512274" indent="-228389" algn="l" defTabSz="913554" rtl="0" eaLnBrk="1" latinLnBrk="0" hangingPunct="1">
              <a:lnSpc>
                <a:spcPct val="90000"/>
              </a:lnSpc>
              <a:spcBef>
                <a:spcPts val="500"/>
              </a:spcBef>
              <a:buFont typeface="Arial" panose="020B0604020202020204" pitchFamily="34" charset="0"/>
              <a:buChar char="•"/>
              <a:defRPr sz="1998" kern="1200">
                <a:solidFill>
                  <a:schemeClr val="tx1"/>
                </a:solidFill>
                <a:latin typeface="+mn-lt"/>
                <a:ea typeface="+mn-ea"/>
                <a:cs typeface="+mn-cs"/>
              </a:defRPr>
            </a:lvl6pPr>
            <a:lvl7pPr marL="2969051" indent="-228389" algn="l" defTabSz="913554" rtl="0" eaLnBrk="1" latinLnBrk="0" hangingPunct="1">
              <a:lnSpc>
                <a:spcPct val="90000"/>
              </a:lnSpc>
              <a:spcBef>
                <a:spcPts val="500"/>
              </a:spcBef>
              <a:buFont typeface="Arial" panose="020B0604020202020204" pitchFamily="34" charset="0"/>
              <a:buChar char="•"/>
              <a:defRPr sz="1998" kern="1200">
                <a:solidFill>
                  <a:schemeClr val="tx1"/>
                </a:solidFill>
                <a:latin typeface="+mn-lt"/>
                <a:ea typeface="+mn-ea"/>
                <a:cs typeface="+mn-cs"/>
              </a:defRPr>
            </a:lvl7pPr>
            <a:lvl8pPr marL="3425828" indent="-228389" algn="l" defTabSz="913554" rtl="0" eaLnBrk="1" latinLnBrk="0" hangingPunct="1">
              <a:lnSpc>
                <a:spcPct val="90000"/>
              </a:lnSpc>
              <a:spcBef>
                <a:spcPts val="500"/>
              </a:spcBef>
              <a:buFont typeface="Arial" panose="020B0604020202020204" pitchFamily="34" charset="0"/>
              <a:buChar char="•"/>
              <a:defRPr sz="1998" kern="1200">
                <a:solidFill>
                  <a:schemeClr val="tx1"/>
                </a:solidFill>
                <a:latin typeface="+mn-lt"/>
                <a:ea typeface="+mn-ea"/>
                <a:cs typeface="+mn-cs"/>
              </a:defRPr>
            </a:lvl8pPr>
            <a:lvl9pPr marL="3882605" indent="-228389" algn="l" defTabSz="913554" rtl="0" eaLnBrk="1" latinLnBrk="0" hangingPunct="1">
              <a:lnSpc>
                <a:spcPct val="90000"/>
              </a:lnSpc>
              <a:spcBef>
                <a:spcPts val="500"/>
              </a:spcBef>
              <a:buFont typeface="Arial" panose="020B0604020202020204" pitchFamily="34" charset="0"/>
              <a:buChar char="•"/>
              <a:defRPr sz="1998" kern="1200">
                <a:solidFill>
                  <a:schemeClr val="tx1"/>
                </a:solidFill>
                <a:latin typeface="+mn-lt"/>
                <a:ea typeface="+mn-ea"/>
                <a:cs typeface="+mn-cs"/>
              </a:defRPr>
            </a:lvl9pPr>
          </a:lstStyle>
          <a:p>
            <a:pPr marL="0" marR="0" lvl="0" indent="0" algn="l" defTabSz="913554" rtl="0" eaLnBrk="1" fontAlgn="auto" latinLnBrk="0" hangingPunct="1">
              <a:lnSpc>
                <a:spcPct val="100000"/>
              </a:lnSpc>
              <a:spcBef>
                <a:spcPts val="1998"/>
              </a:spcBef>
              <a:spcAft>
                <a:spcPts val="1998"/>
              </a:spcAft>
              <a:buClr>
                <a:srgbClr val="5A6670"/>
              </a:buClr>
              <a:buSzPct val="90000"/>
              <a:buFont typeface="Arial" panose="020B0604020202020204" pitchFamily="34" charset="0"/>
              <a:buNone/>
              <a:tabLst/>
              <a:defRPr/>
            </a:pPr>
            <a:r>
              <a:rPr kumimoji="0" lang="en-US" sz="2797" b="0" i="0" u="none" strike="noStrike" kern="1200" cap="none" spc="0" normalizeH="0" baseline="0" noProof="0" dirty="0">
                <a:ln>
                  <a:noFill/>
                </a:ln>
                <a:solidFill>
                  <a:srgbClr val="FFFFFF"/>
                </a:solidFill>
                <a:effectLst/>
                <a:uLnTx/>
                <a:uFillTx/>
                <a:latin typeface="Montserrat Light" panose="02020603050405020304"/>
                <a:ea typeface="+mn-ea"/>
                <a:cs typeface="+mn-cs"/>
              </a:rPr>
              <a:t>Resources &amp; next</a:t>
            </a:r>
            <a:r>
              <a:rPr kumimoji="0" lang="en-US" sz="2797" b="0" i="0" u="none" strike="noStrike" kern="1200" cap="none" spc="0" normalizeH="0" noProof="0" dirty="0">
                <a:ln>
                  <a:noFill/>
                </a:ln>
                <a:solidFill>
                  <a:srgbClr val="FFFFFF"/>
                </a:solidFill>
                <a:effectLst/>
                <a:uLnTx/>
                <a:uFillTx/>
                <a:latin typeface="Montserrat Light" panose="02020603050405020304"/>
                <a:ea typeface="+mn-ea"/>
                <a:cs typeface="+mn-cs"/>
              </a:rPr>
              <a:t> steps</a:t>
            </a:r>
            <a:endParaRPr kumimoji="0" lang="en-US" sz="2797" b="0" i="0" u="none" strike="noStrike" kern="1200" cap="none" spc="0" normalizeH="0" baseline="0" noProof="0" dirty="0">
              <a:ln>
                <a:noFill/>
              </a:ln>
              <a:solidFill>
                <a:srgbClr val="FFFFFF"/>
              </a:solidFill>
              <a:effectLst/>
              <a:uLnTx/>
              <a:uFillTx/>
              <a:latin typeface="Montserrat Light" panose="02020603050405020304"/>
              <a:ea typeface="+mn-ea"/>
              <a:cs typeface="+mn-cs"/>
            </a:endParaRPr>
          </a:p>
        </p:txBody>
      </p:sp>
      <p:sp>
        <p:nvSpPr>
          <p:cNvPr id="3" name="Slide Number Placeholder 5">
            <a:extLst>
              <a:ext uri="{FF2B5EF4-FFF2-40B4-BE49-F238E27FC236}">
                <a16:creationId xmlns:a16="http://schemas.microsoft.com/office/drawing/2014/main" id="{DE31E6A8-4925-9889-D997-E74E55E0D054}"/>
              </a:ext>
            </a:extLst>
          </p:cNvPr>
          <p:cNvSpPr txBox="1">
            <a:spLocks/>
          </p:cNvSpPr>
          <p:nvPr/>
        </p:nvSpPr>
        <p:spPr>
          <a:xfrm>
            <a:off x="234202" y="6354348"/>
            <a:ext cx="624000" cy="180000"/>
          </a:xfrm>
          <a:prstGeom prst="rect">
            <a:avLst/>
          </a:prstGeom>
        </p:spPr>
        <p:txBody>
          <a:bodyPr vert="horz" lIns="0" tIns="0" rIns="0" bIns="0" rtlCol="0" anchor="ctr"/>
          <a:lstStyle>
            <a:defPPr>
              <a:defRPr lang="fi-FI"/>
            </a:defPPr>
            <a:lvl1pPr marL="0" algn="r" defTabSz="914400" rtl="0" eaLnBrk="1" latinLnBrk="0" hangingPunct="1">
              <a:defRPr sz="900" kern="1200">
                <a:solidFill>
                  <a:schemeClr val="tx1">
                    <a:lumMod val="65000"/>
                    <a:lumOff val="3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377" rtl="0" eaLnBrk="1" fontAlgn="auto" latinLnBrk="0" hangingPunct="1">
              <a:lnSpc>
                <a:spcPct val="100000"/>
              </a:lnSpc>
              <a:spcBef>
                <a:spcPts val="0"/>
              </a:spcBef>
              <a:spcAft>
                <a:spcPts val="0"/>
              </a:spcAft>
              <a:buClrTx/>
              <a:buSzTx/>
              <a:buFontTx/>
              <a:buNone/>
              <a:tabLst/>
              <a:defRPr/>
            </a:pPr>
            <a:fld id="{C60C2248-B95D-984B-A0F4-42B9A4652AA7}" type="slidenum">
              <a:rPr kumimoji="0" lang="en-US" sz="1200" b="0" i="0" u="none" strike="noStrike" kern="1200" cap="none" spc="0" normalizeH="0" baseline="0" noProof="0">
                <a:ln>
                  <a:noFill/>
                </a:ln>
                <a:solidFill>
                  <a:srgbClr val="5B6670">
                    <a:lumMod val="65000"/>
                    <a:lumOff val="35000"/>
                  </a:srgbClr>
                </a:solidFill>
                <a:effectLst/>
                <a:uLnTx/>
                <a:uFillTx/>
                <a:latin typeface="Montserrat Light" panose="02020603050405020304"/>
                <a:ea typeface="+mn-ea"/>
                <a:cs typeface="+mn-cs"/>
              </a:rPr>
              <a:pPr marL="0" marR="0" lvl="0" indent="0" algn="r" defTabSz="914377" rtl="0" eaLnBrk="1" fontAlgn="auto" latinLnBrk="0" hangingPunct="1">
                <a:lnSpc>
                  <a:spcPct val="100000"/>
                </a:lnSpc>
                <a:spcBef>
                  <a:spcPts val="0"/>
                </a:spcBef>
                <a:spcAft>
                  <a:spcPts val="0"/>
                </a:spcAft>
                <a:buClrTx/>
                <a:buSzTx/>
                <a:buFontTx/>
                <a:buNone/>
                <a:tabLst/>
                <a:defRPr/>
              </a:pPr>
              <a:t>2</a:t>
            </a:fld>
            <a:endParaRPr kumimoji="0" lang="en-US" sz="1200" b="0" i="0" u="none" strike="noStrike" kern="1200" cap="none" spc="0" normalizeH="0" baseline="0" noProof="0" dirty="0">
              <a:ln>
                <a:noFill/>
              </a:ln>
              <a:solidFill>
                <a:srgbClr val="5B6670">
                  <a:lumMod val="65000"/>
                  <a:lumOff val="35000"/>
                </a:srgbClr>
              </a:solidFill>
              <a:effectLst/>
              <a:uLnTx/>
              <a:uFillTx/>
              <a:latin typeface="Montserrat Light" panose="02020603050405020304"/>
              <a:ea typeface="+mn-ea"/>
              <a:cs typeface="+mn-cs"/>
            </a:endParaRPr>
          </a:p>
        </p:txBody>
      </p:sp>
    </p:spTree>
    <p:extLst>
      <p:ext uri="{BB962C8B-B14F-4D97-AF65-F5344CB8AC3E}">
        <p14:creationId xmlns:p14="http://schemas.microsoft.com/office/powerpoint/2010/main" val="251420956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Graphic 5">
            <a:extLst>
              <a:ext uri="{FF2B5EF4-FFF2-40B4-BE49-F238E27FC236}">
                <a16:creationId xmlns:a16="http://schemas.microsoft.com/office/drawing/2014/main" id="{788F1AE5-E43B-6DCB-4BBE-7F891CCBD17F}"/>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rot="16200000">
            <a:off x="-2964023" y="2963363"/>
            <a:ext cx="7600438" cy="3800220"/>
          </a:xfrm>
          <a:prstGeom prst="rect">
            <a:avLst/>
          </a:prstGeom>
        </p:spPr>
      </p:pic>
      <p:sp>
        <p:nvSpPr>
          <p:cNvPr id="5" name="TextBox 4">
            <a:extLst>
              <a:ext uri="{FF2B5EF4-FFF2-40B4-BE49-F238E27FC236}">
                <a16:creationId xmlns:a16="http://schemas.microsoft.com/office/drawing/2014/main" id="{C60C4829-9C78-729F-ABF0-9B57E89B38DB}"/>
              </a:ext>
            </a:extLst>
          </p:cNvPr>
          <p:cNvSpPr txBox="1"/>
          <p:nvPr/>
        </p:nvSpPr>
        <p:spPr>
          <a:xfrm>
            <a:off x="12359917" y="4240548"/>
            <a:ext cx="2771227" cy="1816266"/>
          </a:xfrm>
          <a:prstGeom prst="rect">
            <a:avLst/>
          </a:prstGeom>
          <a:noFill/>
        </p:spPr>
        <p:txBody>
          <a:bodyPr wrap="square">
            <a:spAutoFit/>
          </a:bodyPr>
          <a:lstStyle/>
          <a:p>
            <a:pPr marL="0" marR="0" lvl="0" indent="0" algn="ctr" defTabSz="1219170" rtl="0" eaLnBrk="1" fontAlgn="auto" latinLnBrk="0" hangingPunct="1">
              <a:lnSpc>
                <a:spcPct val="100000"/>
              </a:lnSpc>
              <a:spcBef>
                <a:spcPts val="0"/>
              </a:spcBef>
              <a:spcAft>
                <a:spcPts val="0"/>
              </a:spcAft>
              <a:buClr>
                <a:srgbClr val="000000"/>
              </a:buClr>
              <a:buSzTx/>
              <a:buFontTx/>
              <a:buNone/>
              <a:tabLst/>
              <a:defRPr/>
            </a:pPr>
            <a:r>
              <a:rPr kumimoji="0" lang="en-US" sz="1867" b="0" i="0" u="none" strike="noStrike" kern="0" cap="none" spc="0" normalizeH="0" baseline="0" noProof="0" dirty="0">
                <a:ln>
                  <a:noFill/>
                </a:ln>
                <a:solidFill>
                  <a:srgbClr val="FFFFFF"/>
                </a:solidFill>
                <a:effectLst/>
                <a:uLnTx/>
                <a:uFillTx/>
                <a:latin typeface="Montserrat Light" panose="02020603050405020304"/>
                <a:ea typeface="+mn-ea"/>
                <a:cs typeface="Arial"/>
                <a:sym typeface="Arial"/>
              </a:rPr>
              <a:t>Autobooks tools allow non-profits to take donations easily. Whether on-the-go or through stagnant pages</a:t>
            </a:r>
          </a:p>
        </p:txBody>
      </p:sp>
      <p:sp>
        <p:nvSpPr>
          <p:cNvPr id="9" name="TextBox 8">
            <a:extLst>
              <a:ext uri="{FF2B5EF4-FFF2-40B4-BE49-F238E27FC236}">
                <a16:creationId xmlns:a16="http://schemas.microsoft.com/office/drawing/2014/main" id="{D855F0ED-FE1D-14BF-EE64-A0F805EC2516}"/>
              </a:ext>
            </a:extLst>
          </p:cNvPr>
          <p:cNvSpPr txBox="1"/>
          <p:nvPr/>
        </p:nvSpPr>
        <p:spPr>
          <a:xfrm>
            <a:off x="15256575" y="4240548"/>
            <a:ext cx="2771227" cy="2103589"/>
          </a:xfrm>
          <a:prstGeom prst="rect">
            <a:avLst/>
          </a:prstGeom>
          <a:noFill/>
        </p:spPr>
        <p:txBody>
          <a:bodyPr wrap="square">
            <a:spAutoFit/>
          </a:bodyPr>
          <a:lstStyle/>
          <a:p>
            <a:pPr marL="0" marR="0" lvl="0" indent="0" algn="ctr" defTabSz="1219170" rtl="0" eaLnBrk="1" fontAlgn="auto" latinLnBrk="0" hangingPunct="1">
              <a:lnSpc>
                <a:spcPct val="100000"/>
              </a:lnSpc>
              <a:spcBef>
                <a:spcPts val="0"/>
              </a:spcBef>
              <a:spcAft>
                <a:spcPts val="0"/>
              </a:spcAft>
              <a:buClr>
                <a:srgbClr val="000000"/>
              </a:buClr>
              <a:buSzTx/>
              <a:buFontTx/>
              <a:buNone/>
              <a:tabLst/>
              <a:defRPr/>
            </a:pPr>
            <a:r>
              <a:rPr kumimoji="0" lang="en-US" sz="1867" b="0" i="0" u="none" strike="noStrike" kern="0" cap="none" spc="0" normalizeH="0" baseline="0" noProof="0" dirty="0">
                <a:ln>
                  <a:noFill/>
                </a:ln>
                <a:solidFill>
                  <a:srgbClr val="FFFFFF"/>
                </a:solidFill>
                <a:effectLst/>
                <a:uLnTx/>
                <a:uFillTx/>
                <a:latin typeface="Montserrat Light" panose="02020603050405020304"/>
                <a:ea typeface="+mn-ea"/>
                <a:cs typeface="Arial"/>
                <a:sym typeface="Arial"/>
              </a:rPr>
              <a:t>Donations or collections can be taken through all major credit or debit cards (including AMEX) or even via ACH (bank transfer)</a:t>
            </a:r>
          </a:p>
        </p:txBody>
      </p:sp>
      <p:sp>
        <p:nvSpPr>
          <p:cNvPr id="12" name="TextBox 11">
            <a:extLst>
              <a:ext uri="{FF2B5EF4-FFF2-40B4-BE49-F238E27FC236}">
                <a16:creationId xmlns:a16="http://schemas.microsoft.com/office/drawing/2014/main" id="{0D757D66-3096-3A1C-D536-18B3E6B26E90}"/>
              </a:ext>
            </a:extLst>
          </p:cNvPr>
          <p:cNvSpPr txBox="1"/>
          <p:nvPr/>
        </p:nvSpPr>
        <p:spPr>
          <a:xfrm>
            <a:off x="18070173" y="4240548"/>
            <a:ext cx="2920208" cy="1816266"/>
          </a:xfrm>
          <a:prstGeom prst="rect">
            <a:avLst/>
          </a:prstGeom>
          <a:noFill/>
        </p:spPr>
        <p:txBody>
          <a:bodyPr wrap="square">
            <a:spAutoFit/>
          </a:bodyPr>
          <a:lstStyle/>
          <a:p>
            <a:pPr marL="0" marR="0" lvl="0" indent="0" algn="ctr" defTabSz="1219170" rtl="0" eaLnBrk="1" fontAlgn="auto" latinLnBrk="0" hangingPunct="1">
              <a:lnSpc>
                <a:spcPct val="100000"/>
              </a:lnSpc>
              <a:spcBef>
                <a:spcPts val="0"/>
              </a:spcBef>
              <a:spcAft>
                <a:spcPts val="0"/>
              </a:spcAft>
              <a:buClr>
                <a:srgbClr val="000000"/>
              </a:buClr>
              <a:buSzTx/>
              <a:buFontTx/>
              <a:buNone/>
              <a:tabLst/>
              <a:defRPr/>
            </a:pPr>
            <a:r>
              <a:rPr lang="en-US" sz="1867" dirty="0">
                <a:solidFill>
                  <a:srgbClr val="FFFFFF"/>
                </a:solidFill>
                <a:latin typeface="Montserrat Light" panose="02020603050405020304"/>
                <a:ea typeface="+mn-ea"/>
              </a:rPr>
              <a:t>With Autobooks, non-profits can collect donations through multiple channels, meeting customers on their level</a:t>
            </a:r>
            <a:endParaRPr kumimoji="0" lang="en-US" sz="1867" b="0" i="0" u="none" strike="noStrike" kern="0" cap="none" spc="0" normalizeH="0" baseline="0" noProof="0" dirty="0">
              <a:ln>
                <a:noFill/>
              </a:ln>
              <a:solidFill>
                <a:srgbClr val="FFFFFF"/>
              </a:solidFill>
              <a:effectLst/>
              <a:uLnTx/>
              <a:uFillTx/>
              <a:latin typeface="Montserrat Light" panose="02020603050405020304"/>
              <a:ea typeface="+mn-ea"/>
              <a:cs typeface="Arial"/>
              <a:sym typeface="Arial"/>
            </a:endParaRPr>
          </a:p>
        </p:txBody>
      </p:sp>
      <p:sp>
        <p:nvSpPr>
          <p:cNvPr id="14" name="TextBox 13">
            <a:extLst>
              <a:ext uri="{FF2B5EF4-FFF2-40B4-BE49-F238E27FC236}">
                <a16:creationId xmlns:a16="http://schemas.microsoft.com/office/drawing/2014/main" id="{DE203C07-1D38-7A21-E7B7-D51D7820A7AA}"/>
              </a:ext>
            </a:extLst>
          </p:cNvPr>
          <p:cNvSpPr txBox="1"/>
          <p:nvPr/>
        </p:nvSpPr>
        <p:spPr>
          <a:xfrm>
            <a:off x="21045553" y="4240547"/>
            <a:ext cx="2771227" cy="379656"/>
          </a:xfrm>
          <a:prstGeom prst="rect">
            <a:avLst/>
          </a:prstGeom>
          <a:noFill/>
        </p:spPr>
        <p:txBody>
          <a:bodyPr wrap="square">
            <a:spAutoFit/>
          </a:bodyPr>
          <a:lstStyle/>
          <a:p>
            <a:pPr marL="0" marR="0" lvl="0" indent="0" algn="ctr" defTabSz="1219170" rtl="0" eaLnBrk="1" fontAlgn="auto" latinLnBrk="0" hangingPunct="1">
              <a:lnSpc>
                <a:spcPct val="100000"/>
              </a:lnSpc>
              <a:spcBef>
                <a:spcPts val="0"/>
              </a:spcBef>
              <a:spcAft>
                <a:spcPts val="0"/>
              </a:spcAft>
              <a:buClr>
                <a:srgbClr val="000000"/>
              </a:buClr>
              <a:buSzTx/>
              <a:buFontTx/>
              <a:buNone/>
              <a:tabLst/>
              <a:defRPr/>
            </a:pPr>
            <a:r>
              <a:rPr kumimoji="0" lang="en-US" sz="1867" b="0" i="0" u="none" strike="noStrike" kern="0" cap="none" spc="0" normalizeH="0" baseline="0" noProof="0" dirty="0">
                <a:ln>
                  <a:noFill/>
                </a:ln>
                <a:solidFill>
                  <a:srgbClr val="FFFFFF"/>
                </a:solidFill>
                <a:effectLst/>
                <a:uLnTx/>
                <a:uFillTx/>
                <a:latin typeface="Montserrat Light" panose="02020603050405020304"/>
                <a:ea typeface="+mn-ea"/>
                <a:cs typeface="Arial"/>
                <a:sym typeface="Arial"/>
              </a:rPr>
              <a:t>4</a:t>
            </a:r>
          </a:p>
        </p:txBody>
      </p:sp>
      <p:sp>
        <p:nvSpPr>
          <p:cNvPr id="24" name="TextBox 23">
            <a:extLst>
              <a:ext uri="{FF2B5EF4-FFF2-40B4-BE49-F238E27FC236}">
                <a16:creationId xmlns:a16="http://schemas.microsoft.com/office/drawing/2014/main" id="{222B5169-B463-972D-2EF0-DA30FA9D91D9}"/>
              </a:ext>
            </a:extLst>
          </p:cNvPr>
          <p:cNvSpPr txBox="1"/>
          <p:nvPr/>
        </p:nvSpPr>
        <p:spPr>
          <a:xfrm>
            <a:off x="12258588" y="3277843"/>
            <a:ext cx="2973891" cy="666977"/>
          </a:xfrm>
          <a:prstGeom prst="rect">
            <a:avLst/>
          </a:prstGeom>
          <a:noFill/>
        </p:spPr>
        <p:txBody>
          <a:bodyPr wrap="none" rtlCol="0">
            <a:spAutoFit/>
          </a:bodyPr>
          <a:lstStyle/>
          <a:p>
            <a:pPr marL="0" marR="0" lvl="0" indent="0" algn="ctr" defTabSz="1219170" rtl="0" eaLnBrk="1" fontAlgn="auto" latinLnBrk="0" hangingPunct="1">
              <a:lnSpc>
                <a:spcPct val="100000"/>
              </a:lnSpc>
              <a:spcBef>
                <a:spcPts val="0"/>
              </a:spcBef>
              <a:spcAft>
                <a:spcPts val="0"/>
              </a:spcAft>
              <a:buClr>
                <a:srgbClr val="000000"/>
              </a:buClr>
              <a:buSzTx/>
              <a:buFontTx/>
              <a:buNone/>
              <a:tabLst/>
              <a:defRPr/>
            </a:pPr>
            <a:r>
              <a:rPr kumimoji="0" lang="en-US" sz="1867" b="0" i="0" u="none" strike="noStrike" kern="0" cap="none" spc="400" normalizeH="0" baseline="0" noProof="0" dirty="0">
                <a:ln>
                  <a:noFill/>
                </a:ln>
                <a:solidFill>
                  <a:srgbClr val="FFFFFF"/>
                </a:solidFill>
                <a:effectLst/>
                <a:uLnTx/>
                <a:uFillTx/>
                <a:latin typeface="Montserrat Bold" panose="020B0604020202020204"/>
                <a:ea typeface="+mn-ea"/>
                <a:cs typeface="Arial"/>
                <a:sym typeface="Arial"/>
              </a:rPr>
              <a:t>EASY DONATION</a:t>
            </a:r>
          </a:p>
          <a:p>
            <a:pPr marL="0" marR="0" lvl="0" indent="0" algn="ctr" defTabSz="1219170" rtl="0" eaLnBrk="1" fontAlgn="auto" latinLnBrk="0" hangingPunct="1">
              <a:lnSpc>
                <a:spcPct val="100000"/>
              </a:lnSpc>
              <a:spcBef>
                <a:spcPts val="0"/>
              </a:spcBef>
              <a:spcAft>
                <a:spcPts val="0"/>
              </a:spcAft>
              <a:buClr>
                <a:srgbClr val="000000"/>
              </a:buClr>
              <a:buSzTx/>
              <a:buFontTx/>
              <a:buNone/>
              <a:tabLst/>
              <a:defRPr/>
            </a:pPr>
            <a:r>
              <a:rPr lang="en-US" sz="1867" spc="400" dirty="0">
                <a:solidFill>
                  <a:srgbClr val="FFFFFF"/>
                </a:solidFill>
                <a:latin typeface="Montserrat Bold" panose="020B0604020202020204"/>
                <a:ea typeface="+mn-ea"/>
              </a:rPr>
              <a:t>PROCESS</a:t>
            </a:r>
            <a:endParaRPr kumimoji="0" lang="en-US" sz="1867" b="0" i="0" u="none" strike="noStrike" kern="0" cap="none" spc="400" normalizeH="0" baseline="0" noProof="0" dirty="0">
              <a:ln>
                <a:noFill/>
              </a:ln>
              <a:solidFill>
                <a:srgbClr val="FFFFFF"/>
              </a:solidFill>
              <a:effectLst/>
              <a:uLnTx/>
              <a:uFillTx/>
              <a:latin typeface="Montserrat Bold" panose="020B0604020202020204"/>
              <a:ea typeface="+mn-ea"/>
              <a:cs typeface="Arial"/>
              <a:sym typeface="Arial"/>
            </a:endParaRPr>
          </a:p>
        </p:txBody>
      </p:sp>
      <p:sp>
        <p:nvSpPr>
          <p:cNvPr id="25" name="Rectangle 24">
            <a:extLst>
              <a:ext uri="{FF2B5EF4-FFF2-40B4-BE49-F238E27FC236}">
                <a16:creationId xmlns:a16="http://schemas.microsoft.com/office/drawing/2014/main" id="{41F2A820-3B74-A203-AF2B-A2EB4B560A78}"/>
              </a:ext>
            </a:extLst>
          </p:cNvPr>
          <p:cNvSpPr/>
          <p:nvPr/>
        </p:nvSpPr>
        <p:spPr>
          <a:xfrm>
            <a:off x="13381941" y="3946423"/>
            <a:ext cx="731520" cy="60959"/>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1219170" rtl="0" eaLnBrk="1" fontAlgn="auto" latinLnBrk="0" hangingPunct="1">
              <a:lnSpc>
                <a:spcPct val="100000"/>
              </a:lnSpc>
              <a:spcBef>
                <a:spcPts val="0"/>
              </a:spcBef>
              <a:spcAft>
                <a:spcPts val="0"/>
              </a:spcAft>
              <a:buClr>
                <a:srgbClr val="000000"/>
              </a:buClr>
              <a:buSzTx/>
              <a:buFontTx/>
              <a:buNone/>
              <a:tabLst/>
              <a:defRPr/>
            </a:pPr>
            <a:endParaRPr kumimoji="0" lang="en-US" sz="1867" b="0" i="0" u="none" strike="noStrike" kern="0" cap="none" spc="0" normalizeH="0" baseline="0" noProof="0">
              <a:ln>
                <a:noFill/>
              </a:ln>
              <a:solidFill>
                <a:srgbClr val="FFFFFF"/>
              </a:solidFill>
              <a:effectLst/>
              <a:uLnTx/>
              <a:uFillTx/>
              <a:latin typeface="Montserrat Light" panose="02020603050405020304"/>
              <a:ea typeface="+mn-ea"/>
              <a:cs typeface="+mn-cs"/>
              <a:sym typeface="Arial"/>
            </a:endParaRPr>
          </a:p>
        </p:txBody>
      </p:sp>
      <p:sp>
        <p:nvSpPr>
          <p:cNvPr id="30" name="TextBox 29">
            <a:extLst>
              <a:ext uri="{FF2B5EF4-FFF2-40B4-BE49-F238E27FC236}">
                <a16:creationId xmlns:a16="http://schemas.microsoft.com/office/drawing/2014/main" id="{2E809B04-A37D-070D-CEDF-0E53071774FB}"/>
              </a:ext>
            </a:extLst>
          </p:cNvPr>
          <p:cNvSpPr txBox="1"/>
          <p:nvPr/>
        </p:nvSpPr>
        <p:spPr>
          <a:xfrm>
            <a:off x="14731250" y="3277843"/>
            <a:ext cx="3821879" cy="666977"/>
          </a:xfrm>
          <a:prstGeom prst="rect">
            <a:avLst/>
          </a:prstGeom>
          <a:noFill/>
        </p:spPr>
        <p:txBody>
          <a:bodyPr wrap="none" rtlCol="0">
            <a:spAutoFit/>
          </a:bodyPr>
          <a:lstStyle/>
          <a:p>
            <a:pPr marL="0" marR="0" lvl="0" indent="0" algn="ctr" defTabSz="1219170" rtl="0" eaLnBrk="1" fontAlgn="auto" latinLnBrk="0" hangingPunct="1">
              <a:lnSpc>
                <a:spcPct val="100000"/>
              </a:lnSpc>
              <a:spcBef>
                <a:spcPts val="0"/>
              </a:spcBef>
              <a:spcAft>
                <a:spcPts val="0"/>
              </a:spcAft>
              <a:buClr>
                <a:srgbClr val="000000"/>
              </a:buClr>
              <a:buSzTx/>
              <a:buFontTx/>
              <a:buNone/>
              <a:tabLst/>
              <a:defRPr/>
            </a:pPr>
            <a:r>
              <a:rPr lang="en-US" sz="1867" spc="400" dirty="0">
                <a:solidFill>
                  <a:srgbClr val="FFFFFF"/>
                </a:solidFill>
                <a:latin typeface="Montserrat Bold" panose="020B0604020202020204"/>
                <a:ea typeface="+mn-ea"/>
              </a:rPr>
              <a:t>COLLECT DONATIONS</a:t>
            </a:r>
          </a:p>
          <a:p>
            <a:pPr marL="0" marR="0" lvl="0" indent="0" algn="ctr" defTabSz="1219170" rtl="0" eaLnBrk="1" fontAlgn="auto" latinLnBrk="0" hangingPunct="1">
              <a:lnSpc>
                <a:spcPct val="100000"/>
              </a:lnSpc>
              <a:spcBef>
                <a:spcPts val="0"/>
              </a:spcBef>
              <a:spcAft>
                <a:spcPts val="0"/>
              </a:spcAft>
              <a:buClr>
                <a:srgbClr val="000000"/>
              </a:buClr>
              <a:buSzTx/>
              <a:buFontTx/>
              <a:buNone/>
              <a:tabLst/>
              <a:defRPr/>
            </a:pPr>
            <a:r>
              <a:rPr kumimoji="0" lang="en-US" sz="1867" b="0" i="0" u="none" strike="noStrike" kern="0" cap="none" spc="400" normalizeH="0" baseline="0" noProof="0" dirty="0">
                <a:ln>
                  <a:noFill/>
                </a:ln>
                <a:solidFill>
                  <a:srgbClr val="FFFFFF"/>
                </a:solidFill>
                <a:effectLst/>
                <a:uLnTx/>
                <a:uFillTx/>
                <a:latin typeface="Montserrat Bold" panose="020B0604020202020204"/>
                <a:ea typeface="+mn-ea"/>
                <a:cs typeface="Arial"/>
                <a:sym typeface="Arial"/>
              </a:rPr>
              <a:t>DIGITALLY</a:t>
            </a:r>
          </a:p>
        </p:txBody>
      </p:sp>
      <p:sp>
        <p:nvSpPr>
          <p:cNvPr id="31" name="Rectangle 30">
            <a:extLst>
              <a:ext uri="{FF2B5EF4-FFF2-40B4-BE49-F238E27FC236}">
                <a16:creationId xmlns:a16="http://schemas.microsoft.com/office/drawing/2014/main" id="{BC1AC0B3-7047-7084-80BD-466475359FF0}"/>
              </a:ext>
            </a:extLst>
          </p:cNvPr>
          <p:cNvSpPr/>
          <p:nvPr/>
        </p:nvSpPr>
        <p:spPr>
          <a:xfrm>
            <a:off x="16278599" y="3946423"/>
            <a:ext cx="731520" cy="60959"/>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1219170" rtl="0" eaLnBrk="1" fontAlgn="auto" latinLnBrk="0" hangingPunct="1">
              <a:lnSpc>
                <a:spcPct val="100000"/>
              </a:lnSpc>
              <a:spcBef>
                <a:spcPts val="0"/>
              </a:spcBef>
              <a:spcAft>
                <a:spcPts val="0"/>
              </a:spcAft>
              <a:buClr>
                <a:srgbClr val="000000"/>
              </a:buClr>
              <a:buSzTx/>
              <a:buFontTx/>
              <a:buNone/>
              <a:tabLst/>
              <a:defRPr/>
            </a:pPr>
            <a:endParaRPr kumimoji="0" lang="en-US" sz="1867" b="0" i="0" u="none" strike="noStrike" kern="0" cap="none" spc="0" normalizeH="0" baseline="0" noProof="0">
              <a:ln>
                <a:noFill/>
              </a:ln>
              <a:solidFill>
                <a:srgbClr val="FFFFFF"/>
              </a:solidFill>
              <a:effectLst/>
              <a:uLnTx/>
              <a:uFillTx/>
              <a:latin typeface="Montserrat Light" panose="02020603050405020304"/>
              <a:ea typeface="+mn-ea"/>
              <a:cs typeface="+mn-cs"/>
              <a:sym typeface="Arial"/>
            </a:endParaRPr>
          </a:p>
        </p:txBody>
      </p:sp>
      <p:sp>
        <p:nvSpPr>
          <p:cNvPr id="32" name="TextBox 31">
            <a:extLst>
              <a:ext uri="{FF2B5EF4-FFF2-40B4-BE49-F238E27FC236}">
                <a16:creationId xmlns:a16="http://schemas.microsoft.com/office/drawing/2014/main" id="{0F920529-C0D4-D0F4-2CB9-70354D9BAC59}"/>
              </a:ext>
            </a:extLst>
          </p:cNvPr>
          <p:cNvSpPr txBox="1"/>
          <p:nvPr/>
        </p:nvSpPr>
        <p:spPr>
          <a:xfrm>
            <a:off x="18008965" y="3277843"/>
            <a:ext cx="3012363" cy="666977"/>
          </a:xfrm>
          <a:prstGeom prst="rect">
            <a:avLst/>
          </a:prstGeom>
          <a:noFill/>
        </p:spPr>
        <p:txBody>
          <a:bodyPr wrap="none" rtlCol="0">
            <a:spAutoFit/>
          </a:bodyPr>
          <a:lstStyle/>
          <a:p>
            <a:pPr marL="0" marR="0" lvl="0" indent="0" algn="ctr" defTabSz="1219170" rtl="0" eaLnBrk="1" fontAlgn="auto" latinLnBrk="0" hangingPunct="1">
              <a:lnSpc>
                <a:spcPct val="100000"/>
              </a:lnSpc>
              <a:spcBef>
                <a:spcPts val="0"/>
              </a:spcBef>
              <a:spcAft>
                <a:spcPts val="0"/>
              </a:spcAft>
              <a:buClr>
                <a:srgbClr val="000000"/>
              </a:buClr>
              <a:buSzTx/>
              <a:buFontTx/>
              <a:buNone/>
              <a:tabLst/>
              <a:defRPr/>
            </a:pPr>
            <a:r>
              <a:rPr kumimoji="0" lang="en-US" sz="1867" b="0" i="0" u="none" strike="noStrike" kern="0" cap="none" spc="400" normalizeH="0" baseline="0" noProof="0" dirty="0">
                <a:ln>
                  <a:noFill/>
                </a:ln>
                <a:solidFill>
                  <a:srgbClr val="FFFFFF"/>
                </a:solidFill>
                <a:effectLst/>
                <a:uLnTx/>
                <a:uFillTx/>
                <a:latin typeface="Montserrat Bold" panose="020B0604020202020204"/>
                <a:ea typeface="+mn-ea"/>
                <a:cs typeface="Arial"/>
                <a:sym typeface="Arial"/>
              </a:rPr>
              <a:t>OFFER PAYMENT</a:t>
            </a:r>
          </a:p>
          <a:p>
            <a:pPr marL="0" marR="0" lvl="0" indent="0" algn="ctr" defTabSz="1219170" rtl="0" eaLnBrk="1" fontAlgn="auto" latinLnBrk="0" hangingPunct="1">
              <a:lnSpc>
                <a:spcPct val="100000"/>
              </a:lnSpc>
              <a:spcBef>
                <a:spcPts val="0"/>
              </a:spcBef>
              <a:spcAft>
                <a:spcPts val="0"/>
              </a:spcAft>
              <a:buClr>
                <a:srgbClr val="000000"/>
              </a:buClr>
              <a:buSzTx/>
              <a:buFontTx/>
              <a:buNone/>
              <a:tabLst/>
              <a:defRPr/>
            </a:pPr>
            <a:r>
              <a:rPr lang="en-US" sz="1867" spc="400" dirty="0">
                <a:solidFill>
                  <a:srgbClr val="FFFFFF"/>
                </a:solidFill>
                <a:latin typeface="Montserrat Bold" panose="020B0604020202020204"/>
                <a:ea typeface="+mn-ea"/>
              </a:rPr>
              <a:t>FLEXIBILTY</a:t>
            </a:r>
            <a:endParaRPr kumimoji="0" lang="en-US" sz="1867" b="0" i="0" u="none" strike="noStrike" kern="0" cap="none" spc="400" normalizeH="0" baseline="0" noProof="0" dirty="0">
              <a:ln>
                <a:noFill/>
              </a:ln>
              <a:solidFill>
                <a:srgbClr val="FFFFFF"/>
              </a:solidFill>
              <a:effectLst/>
              <a:uLnTx/>
              <a:uFillTx/>
              <a:latin typeface="Montserrat Bold" panose="020B0604020202020204"/>
              <a:ea typeface="+mn-ea"/>
              <a:cs typeface="Arial"/>
              <a:sym typeface="Arial"/>
            </a:endParaRPr>
          </a:p>
        </p:txBody>
      </p:sp>
      <p:sp>
        <p:nvSpPr>
          <p:cNvPr id="33" name="Rectangle 32">
            <a:extLst>
              <a:ext uri="{FF2B5EF4-FFF2-40B4-BE49-F238E27FC236}">
                <a16:creationId xmlns:a16="http://schemas.microsoft.com/office/drawing/2014/main" id="{FB51F09B-14E7-ED52-09D2-4D1AA3B008FF}"/>
              </a:ext>
            </a:extLst>
          </p:cNvPr>
          <p:cNvSpPr/>
          <p:nvPr/>
        </p:nvSpPr>
        <p:spPr>
          <a:xfrm>
            <a:off x="19151554" y="3946423"/>
            <a:ext cx="731520" cy="60959"/>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1219170" rtl="0" eaLnBrk="1" fontAlgn="auto" latinLnBrk="0" hangingPunct="1">
              <a:lnSpc>
                <a:spcPct val="100000"/>
              </a:lnSpc>
              <a:spcBef>
                <a:spcPts val="0"/>
              </a:spcBef>
              <a:spcAft>
                <a:spcPts val="0"/>
              </a:spcAft>
              <a:buClr>
                <a:srgbClr val="000000"/>
              </a:buClr>
              <a:buSzTx/>
              <a:buFontTx/>
              <a:buNone/>
              <a:tabLst/>
              <a:defRPr/>
            </a:pPr>
            <a:endParaRPr kumimoji="0" lang="en-US" sz="1867" b="0" i="0" u="none" strike="noStrike" kern="0" cap="none" spc="0" normalizeH="0" baseline="0" noProof="0">
              <a:ln>
                <a:noFill/>
              </a:ln>
              <a:solidFill>
                <a:srgbClr val="FFFFFF"/>
              </a:solidFill>
              <a:effectLst/>
              <a:uLnTx/>
              <a:uFillTx/>
              <a:latin typeface="Montserrat Light" panose="02020603050405020304"/>
              <a:ea typeface="+mn-ea"/>
              <a:cs typeface="+mn-cs"/>
              <a:sym typeface="Arial"/>
            </a:endParaRPr>
          </a:p>
        </p:txBody>
      </p:sp>
      <p:sp>
        <p:nvSpPr>
          <p:cNvPr id="34" name="TextBox 33">
            <a:extLst>
              <a:ext uri="{FF2B5EF4-FFF2-40B4-BE49-F238E27FC236}">
                <a16:creationId xmlns:a16="http://schemas.microsoft.com/office/drawing/2014/main" id="{50DC89CC-F0F0-8AA2-A070-05157E6FEE8A}"/>
              </a:ext>
            </a:extLst>
          </p:cNvPr>
          <p:cNvSpPr txBox="1"/>
          <p:nvPr/>
        </p:nvSpPr>
        <p:spPr>
          <a:xfrm>
            <a:off x="22232986" y="3277843"/>
            <a:ext cx="401071" cy="379656"/>
          </a:xfrm>
          <a:prstGeom prst="rect">
            <a:avLst/>
          </a:prstGeom>
          <a:noFill/>
        </p:spPr>
        <p:txBody>
          <a:bodyPr wrap="none" rtlCol="0">
            <a:spAutoFit/>
          </a:bodyPr>
          <a:lstStyle/>
          <a:p>
            <a:pPr marL="0" marR="0" lvl="0" indent="0" algn="ctr" defTabSz="1219170" rtl="0" eaLnBrk="1" fontAlgn="auto" latinLnBrk="0" hangingPunct="1">
              <a:lnSpc>
                <a:spcPct val="100000"/>
              </a:lnSpc>
              <a:spcBef>
                <a:spcPts val="0"/>
              </a:spcBef>
              <a:spcAft>
                <a:spcPts val="0"/>
              </a:spcAft>
              <a:buClr>
                <a:srgbClr val="000000"/>
              </a:buClr>
              <a:buSzTx/>
              <a:buFontTx/>
              <a:buNone/>
              <a:tabLst/>
              <a:defRPr/>
            </a:pPr>
            <a:r>
              <a:rPr kumimoji="0" lang="en-US" sz="1867" b="0" i="0" u="none" strike="noStrike" kern="0" cap="none" spc="400" normalizeH="0" baseline="0" noProof="0" dirty="0">
                <a:ln>
                  <a:noFill/>
                </a:ln>
                <a:solidFill>
                  <a:srgbClr val="FFFFFF"/>
                </a:solidFill>
                <a:effectLst/>
                <a:uLnTx/>
                <a:uFillTx/>
                <a:latin typeface="Montserrat Bold" panose="020B0604020202020204"/>
                <a:ea typeface="+mn-ea"/>
                <a:cs typeface="Arial"/>
                <a:sym typeface="Arial"/>
              </a:rPr>
              <a:t>4</a:t>
            </a:r>
          </a:p>
        </p:txBody>
      </p:sp>
      <p:sp>
        <p:nvSpPr>
          <p:cNvPr id="35" name="Rectangle 34">
            <a:extLst>
              <a:ext uri="{FF2B5EF4-FFF2-40B4-BE49-F238E27FC236}">
                <a16:creationId xmlns:a16="http://schemas.microsoft.com/office/drawing/2014/main" id="{FC06F870-ECB3-4315-655F-95E48F582561}"/>
              </a:ext>
            </a:extLst>
          </p:cNvPr>
          <p:cNvSpPr/>
          <p:nvPr/>
        </p:nvSpPr>
        <p:spPr>
          <a:xfrm>
            <a:off x="22069933" y="3946423"/>
            <a:ext cx="731520" cy="60959"/>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1219170" rtl="0" eaLnBrk="1" fontAlgn="auto" latinLnBrk="0" hangingPunct="1">
              <a:lnSpc>
                <a:spcPct val="100000"/>
              </a:lnSpc>
              <a:spcBef>
                <a:spcPts val="0"/>
              </a:spcBef>
              <a:spcAft>
                <a:spcPts val="0"/>
              </a:spcAft>
              <a:buClr>
                <a:srgbClr val="000000"/>
              </a:buClr>
              <a:buSzTx/>
              <a:buFontTx/>
              <a:buNone/>
              <a:tabLst/>
              <a:defRPr/>
            </a:pPr>
            <a:endParaRPr kumimoji="0" lang="en-US" sz="1867" b="0" i="0" u="none" strike="noStrike" kern="0" cap="none" spc="0" normalizeH="0" baseline="0" noProof="0">
              <a:ln>
                <a:noFill/>
              </a:ln>
              <a:solidFill>
                <a:srgbClr val="FFFFFF"/>
              </a:solidFill>
              <a:effectLst/>
              <a:uLnTx/>
              <a:uFillTx/>
              <a:latin typeface="Montserrat Light" panose="02020603050405020304"/>
              <a:ea typeface="+mn-ea"/>
              <a:cs typeface="+mn-cs"/>
              <a:sym typeface="Arial"/>
            </a:endParaRPr>
          </a:p>
        </p:txBody>
      </p:sp>
      <p:pic>
        <p:nvPicPr>
          <p:cNvPr id="2" name="Graphic 1">
            <a:extLst>
              <a:ext uri="{FF2B5EF4-FFF2-40B4-BE49-F238E27FC236}">
                <a16:creationId xmlns:a16="http://schemas.microsoft.com/office/drawing/2014/main" id="{F652EA1E-E0EC-AF7B-D2C3-5F71E62BF1B8}"/>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rot="9000000">
            <a:off x="-498428" y="-209267"/>
            <a:ext cx="2041797" cy="1577061"/>
          </a:xfrm>
          <a:prstGeom prst="rect">
            <a:avLst/>
          </a:prstGeom>
        </p:spPr>
      </p:pic>
      <p:pic>
        <p:nvPicPr>
          <p:cNvPr id="20" name="Graphic 19">
            <a:extLst>
              <a:ext uri="{FF2B5EF4-FFF2-40B4-BE49-F238E27FC236}">
                <a16:creationId xmlns:a16="http://schemas.microsoft.com/office/drawing/2014/main" id="{C1E97F2A-2C5B-FF7B-C04D-929BA1F9B0CA}"/>
              </a:ext>
            </a:extLst>
          </p:cNvPr>
          <p:cNvPicPr>
            <a:picLocks noChangeAspect="1"/>
          </p:cNvPicPr>
          <p:nvPr/>
        </p:nvPicPr>
        <p:blipFill>
          <a:blip r:embed="rId7">
            <a:extLst>
              <a:ext uri="{96DAC541-7B7A-43D3-8B79-37D633B846F1}">
                <asvg:svgBlip xmlns:asvg="http://schemas.microsoft.com/office/drawing/2016/SVG/main" r:embed="rId8"/>
              </a:ext>
            </a:extLst>
          </a:blip>
          <a:srcRect/>
          <a:stretch/>
        </p:blipFill>
        <p:spPr>
          <a:xfrm>
            <a:off x="-1019569" y="2163992"/>
            <a:ext cx="457200" cy="457200"/>
          </a:xfrm>
          <a:prstGeom prst="rect">
            <a:avLst/>
          </a:prstGeom>
        </p:spPr>
      </p:pic>
      <p:pic>
        <p:nvPicPr>
          <p:cNvPr id="22" name="Graphic 21">
            <a:extLst>
              <a:ext uri="{FF2B5EF4-FFF2-40B4-BE49-F238E27FC236}">
                <a16:creationId xmlns:a16="http://schemas.microsoft.com/office/drawing/2014/main" id="{7D6FB3F2-88AF-4895-901D-A264B4C601F2}"/>
              </a:ext>
            </a:extLst>
          </p:cNvPr>
          <p:cNvPicPr>
            <a:picLocks noChangeAspect="1"/>
          </p:cNvPicPr>
          <p:nvPr/>
        </p:nvPicPr>
        <p:blipFill>
          <a:blip r:embed="rId9">
            <a:extLst>
              <a:ext uri="{96DAC541-7B7A-43D3-8B79-37D633B846F1}">
                <asvg:svgBlip xmlns:asvg="http://schemas.microsoft.com/office/drawing/2016/SVG/main" r:embed="rId10"/>
              </a:ext>
            </a:extLst>
          </a:blip>
          <a:srcRect/>
          <a:stretch/>
        </p:blipFill>
        <p:spPr>
          <a:xfrm>
            <a:off x="-1233194" y="2647979"/>
            <a:ext cx="457200" cy="457200"/>
          </a:xfrm>
          <a:prstGeom prst="rect">
            <a:avLst/>
          </a:prstGeom>
        </p:spPr>
      </p:pic>
      <p:pic>
        <p:nvPicPr>
          <p:cNvPr id="26" name="Graphic 25">
            <a:extLst>
              <a:ext uri="{FF2B5EF4-FFF2-40B4-BE49-F238E27FC236}">
                <a16:creationId xmlns:a16="http://schemas.microsoft.com/office/drawing/2014/main" id="{C11E021C-F745-4E12-F272-3E4820507613}"/>
              </a:ext>
            </a:extLst>
          </p:cNvPr>
          <p:cNvPicPr>
            <a:picLocks noChangeAspect="1"/>
          </p:cNvPicPr>
          <p:nvPr/>
        </p:nvPicPr>
        <p:blipFill>
          <a:blip r:embed="rId11">
            <a:extLst>
              <a:ext uri="{96DAC541-7B7A-43D3-8B79-37D633B846F1}">
                <asvg:svgBlip xmlns:asvg="http://schemas.microsoft.com/office/drawing/2016/SVG/main" r:embed="rId12"/>
              </a:ext>
            </a:extLst>
          </a:blip>
          <a:srcRect/>
          <a:stretch/>
        </p:blipFill>
        <p:spPr>
          <a:xfrm>
            <a:off x="-702132" y="2647979"/>
            <a:ext cx="457200" cy="457200"/>
          </a:xfrm>
          <a:prstGeom prst="rect">
            <a:avLst/>
          </a:prstGeom>
        </p:spPr>
      </p:pic>
      <p:pic>
        <p:nvPicPr>
          <p:cNvPr id="4" name="Graphic 3">
            <a:extLst>
              <a:ext uri="{FF2B5EF4-FFF2-40B4-BE49-F238E27FC236}">
                <a16:creationId xmlns:a16="http://schemas.microsoft.com/office/drawing/2014/main" id="{635BAA00-1E32-7D96-22BD-9211871843F6}"/>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8037927" y="3005426"/>
            <a:ext cx="5316428" cy="4584612"/>
          </a:xfrm>
          <a:prstGeom prst="rect">
            <a:avLst/>
          </a:prstGeom>
        </p:spPr>
      </p:pic>
      <p:sp>
        <p:nvSpPr>
          <p:cNvPr id="46" name="Freeform 45">
            <a:extLst>
              <a:ext uri="{FF2B5EF4-FFF2-40B4-BE49-F238E27FC236}">
                <a16:creationId xmlns:a16="http://schemas.microsoft.com/office/drawing/2014/main" id="{A05774A6-3CE1-2D30-55EF-E443717E75F7}"/>
              </a:ext>
            </a:extLst>
          </p:cNvPr>
          <p:cNvSpPr/>
          <p:nvPr/>
        </p:nvSpPr>
        <p:spPr>
          <a:xfrm rot="16200000">
            <a:off x="-1662505" y="3467671"/>
            <a:ext cx="5461038" cy="5451408"/>
          </a:xfrm>
          <a:custGeom>
            <a:avLst/>
            <a:gdLst>
              <a:gd name="connsiteX0" fmla="*/ 4078113 w 5461038"/>
              <a:gd name="connsiteY0" fmla="*/ 2976839 h 5451408"/>
              <a:gd name="connsiteX1" fmla="*/ 5461038 w 5461038"/>
              <a:gd name="connsiteY1" fmla="*/ 2976839 h 5451408"/>
              <a:gd name="connsiteX2" fmla="*/ 5459556 w 5461038"/>
              <a:gd name="connsiteY2" fmla="*/ 3006180 h 5451408"/>
              <a:gd name="connsiteX3" fmla="*/ 3283370 w 5461038"/>
              <a:gd name="connsiteY3" fmla="*/ 5413172 h 5451408"/>
              <a:gd name="connsiteX4" fmla="*/ 3032836 w 5461038"/>
              <a:gd name="connsiteY4" fmla="*/ 5451408 h 5451408"/>
              <a:gd name="connsiteX5" fmla="*/ 3032836 w 5461038"/>
              <a:gd name="connsiteY5" fmla="*/ 4062781 h 5451408"/>
              <a:gd name="connsiteX6" fmla="*/ 3138391 w 5461038"/>
              <a:gd name="connsiteY6" fmla="*/ 4035640 h 5451408"/>
              <a:gd name="connsiteX7" fmla="*/ 4074253 w 5461038"/>
              <a:gd name="connsiteY7" fmla="*/ 3002129 h 5451408"/>
              <a:gd name="connsiteX8" fmla="*/ 0 w 5461038"/>
              <a:gd name="connsiteY8" fmla="*/ 2976839 h 5451408"/>
              <a:gd name="connsiteX9" fmla="*/ 1382925 w 5461038"/>
              <a:gd name="connsiteY9" fmla="*/ 2976839 h 5451408"/>
              <a:gd name="connsiteX10" fmla="*/ 1386785 w 5461038"/>
              <a:gd name="connsiteY10" fmla="*/ 3002129 h 5451408"/>
              <a:gd name="connsiteX11" fmla="*/ 2322647 w 5461038"/>
              <a:gd name="connsiteY11" fmla="*/ 4035640 h 5451408"/>
              <a:gd name="connsiteX12" fmla="*/ 2428198 w 5461038"/>
              <a:gd name="connsiteY12" fmla="*/ 4062780 h 5451408"/>
              <a:gd name="connsiteX13" fmla="*/ 2428198 w 5461038"/>
              <a:gd name="connsiteY13" fmla="*/ 5451407 h 5451408"/>
              <a:gd name="connsiteX14" fmla="*/ 2177668 w 5461038"/>
              <a:gd name="connsiteY14" fmla="*/ 5413172 h 5451408"/>
              <a:gd name="connsiteX15" fmla="*/ 1482 w 5461038"/>
              <a:gd name="connsiteY15" fmla="*/ 3006180 h 5451408"/>
              <a:gd name="connsiteX16" fmla="*/ 2428198 w 5461038"/>
              <a:gd name="connsiteY16" fmla="*/ 1 h 5451408"/>
              <a:gd name="connsiteX17" fmla="*/ 2428198 w 5461038"/>
              <a:gd name="connsiteY17" fmla="*/ 1388629 h 5451408"/>
              <a:gd name="connsiteX18" fmla="*/ 2322647 w 5461038"/>
              <a:gd name="connsiteY18" fmla="*/ 1415768 h 5451408"/>
              <a:gd name="connsiteX19" fmla="*/ 1386785 w 5461038"/>
              <a:gd name="connsiteY19" fmla="*/ 2449279 h 5451408"/>
              <a:gd name="connsiteX20" fmla="*/ 1382926 w 5461038"/>
              <a:gd name="connsiteY20" fmla="*/ 2474566 h 5451408"/>
              <a:gd name="connsiteX21" fmla="*/ 0 w 5461038"/>
              <a:gd name="connsiteY21" fmla="*/ 2474566 h 5451408"/>
              <a:gd name="connsiteX22" fmla="*/ 1482 w 5461038"/>
              <a:gd name="connsiteY22" fmla="*/ 2445228 h 5451408"/>
              <a:gd name="connsiteX23" fmla="*/ 2177668 w 5461038"/>
              <a:gd name="connsiteY23" fmla="*/ 38236 h 5451408"/>
              <a:gd name="connsiteX24" fmla="*/ 3032836 w 5461038"/>
              <a:gd name="connsiteY24" fmla="*/ 0 h 5451408"/>
              <a:gd name="connsiteX25" fmla="*/ 3283370 w 5461038"/>
              <a:gd name="connsiteY25" fmla="*/ 38236 h 5451408"/>
              <a:gd name="connsiteX26" fmla="*/ 5459556 w 5461038"/>
              <a:gd name="connsiteY26" fmla="*/ 2445228 h 5451408"/>
              <a:gd name="connsiteX27" fmla="*/ 5461038 w 5461038"/>
              <a:gd name="connsiteY27" fmla="*/ 2474566 h 5451408"/>
              <a:gd name="connsiteX28" fmla="*/ 4078113 w 5461038"/>
              <a:gd name="connsiteY28" fmla="*/ 2474566 h 5451408"/>
              <a:gd name="connsiteX29" fmla="*/ 4074253 w 5461038"/>
              <a:gd name="connsiteY29" fmla="*/ 2449279 h 5451408"/>
              <a:gd name="connsiteX30" fmla="*/ 3138391 w 5461038"/>
              <a:gd name="connsiteY30" fmla="*/ 1415768 h 5451408"/>
              <a:gd name="connsiteX31" fmla="*/ 3032836 w 5461038"/>
              <a:gd name="connsiteY31" fmla="*/ 1388628 h 54514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5461038" h="5451408">
                <a:moveTo>
                  <a:pt x="4078113" y="2976839"/>
                </a:moveTo>
                <a:lnTo>
                  <a:pt x="5461038" y="2976839"/>
                </a:lnTo>
                <a:lnTo>
                  <a:pt x="5459556" y="3006180"/>
                </a:lnTo>
                <a:cubicBezTo>
                  <a:pt x="5337808" y="4205019"/>
                  <a:pt x="4444112" y="5175650"/>
                  <a:pt x="3283370" y="5413172"/>
                </a:cubicBezTo>
                <a:lnTo>
                  <a:pt x="3032836" y="5451408"/>
                </a:lnTo>
                <a:lnTo>
                  <a:pt x="3032836" y="4062781"/>
                </a:lnTo>
                <a:lnTo>
                  <a:pt x="3138391" y="4035640"/>
                </a:lnTo>
                <a:cubicBezTo>
                  <a:pt x="3610829" y="3888697"/>
                  <a:pt x="3973763" y="3493213"/>
                  <a:pt x="4074253" y="3002129"/>
                </a:cubicBezTo>
                <a:close/>
                <a:moveTo>
                  <a:pt x="0" y="2976839"/>
                </a:moveTo>
                <a:lnTo>
                  <a:pt x="1382925" y="2976839"/>
                </a:lnTo>
                <a:lnTo>
                  <a:pt x="1386785" y="3002129"/>
                </a:lnTo>
                <a:cubicBezTo>
                  <a:pt x="1487275" y="3493213"/>
                  <a:pt x="1850209" y="3888697"/>
                  <a:pt x="2322647" y="4035640"/>
                </a:cubicBezTo>
                <a:lnTo>
                  <a:pt x="2428198" y="4062780"/>
                </a:lnTo>
                <a:lnTo>
                  <a:pt x="2428198" y="5451407"/>
                </a:lnTo>
                <a:lnTo>
                  <a:pt x="2177668" y="5413172"/>
                </a:lnTo>
                <a:cubicBezTo>
                  <a:pt x="1016926" y="5175650"/>
                  <a:pt x="123230" y="4205019"/>
                  <a:pt x="1482" y="3006180"/>
                </a:cubicBezTo>
                <a:close/>
                <a:moveTo>
                  <a:pt x="2428198" y="1"/>
                </a:moveTo>
                <a:lnTo>
                  <a:pt x="2428198" y="1388629"/>
                </a:lnTo>
                <a:lnTo>
                  <a:pt x="2322647" y="1415768"/>
                </a:lnTo>
                <a:cubicBezTo>
                  <a:pt x="1850209" y="1562712"/>
                  <a:pt x="1487275" y="1958196"/>
                  <a:pt x="1386785" y="2449279"/>
                </a:cubicBezTo>
                <a:lnTo>
                  <a:pt x="1382926" y="2474566"/>
                </a:lnTo>
                <a:lnTo>
                  <a:pt x="0" y="2474566"/>
                </a:lnTo>
                <a:lnTo>
                  <a:pt x="1482" y="2445228"/>
                </a:lnTo>
                <a:cubicBezTo>
                  <a:pt x="123230" y="1246389"/>
                  <a:pt x="1016926" y="275758"/>
                  <a:pt x="2177668" y="38236"/>
                </a:cubicBezTo>
                <a:close/>
                <a:moveTo>
                  <a:pt x="3032836" y="0"/>
                </a:moveTo>
                <a:lnTo>
                  <a:pt x="3283370" y="38236"/>
                </a:lnTo>
                <a:cubicBezTo>
                  <a:pt x="4444112" y="275758"/>
                  <a:pt x="5337808" y="1246389"/>
                  <a:pt x="5459556" y="2445228"/>
                </a:cubicBezTo>
                <a:lnTo>
                  <a:pt x="5461038" y="2474566"/>
                </a:lnTo>
                <a:lnTo>
                  <a:pt x="4078113" y="2474566"/>
                </a:lnTo>
                <a:lnTo>
                  <a:pt x="4074253" y="2449279"/>
                </a:lnTo>
                <a:cubicBezTo>
                  <a:pt x="3973763" y="1958196"/>
                  <a:pt x="3610829" y="1562712"/>
                  <a:pt x="3138391" y="1415768"/>
                </a:cubicBezTo>
                <a:lnTo>
                  <a:pt x="3032836" y="1388628"/>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tx2"/>
              </a:solidFill>
            </a:endParaRPr>
          </a:p>
        </p:txBody>
      </p:sp>
      <p:sp>
        <p:nvSpPr>
          <p:cNvPr id="49" name="Title 2">
            <a:extLst>
              <a:ext uri="{FF2B5EF4-FFF2-40B4-BE49-F238E27FC236}">
                <a16:creationId xmlns:a16="http://schemas.microsoft.com/office/drawing/2014/main" id="{DB323C7B-FD50-F8A5-67D0-AB9A2AFE5F1C}"/>
              </a:ext>
            </a:extLst>
          </p:cNvPr>
          <p:cNvSpPr txBox="1">
            <a:spLocks/>
          </p:cNvSpPr>
          <p:nvPr/>
        </p:nvSpPr>
        <p:spPr>
          <a:xfrm>
            <a:off x="3711224" y="1636083"/>
            <a:ext cx="6997149" cy="3701601"/>
          </a:xfrm>
          <a:prstGeom prst="rect">
            <a:avLst/>
          </a:prstGeom>
        </p:spPr>
        <p:txBody>
          <a:bodyPr vert="horz" lIns="91440" tIns="45720" rIns="91440" bIns="45720" rtlCol="0" anchor="ctr">
            <a:noAutofit/>
          </a:bodyPr>
          <a:lstStyle>
            <a:lvl1pPr algn="ctr" defTabSz="914377" rtl="0" eaLnBrk="1" latinLnBrk="0" hangingPunct="1">
              <a:lnSpc>
                <a:spcPct val="90000"/>
              </a:lnSpc>
              <a:spcBef>
                <a:spcPct val="0"/>
              </a:spcBef>
              <a:buNone/>
              <a:defRPr sz="3200" b="1" i="0" kern="1200">
                <a:solidFill>
                  <a:srgbClr val="163A5A"/>
                </a:solidFill>
                <a:latin typeface="+mj-lt"/>
                <a:ea typeface="+mj-ea"/>
                <a:cs typeface="+mj-cs"/>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6000" b="0" i="0" u="none" strike="noStrike" kern="1200" cap="none" spc="400" normalizeH="0" baseline="0" noProof="0" dirty="0">
                <a:ln>
                  <a:noFill/>
                </a:ln>
                <a:solidFill>
                  <a:srgbClr val="F3F3F3"/>
                </a:solidFill>
                <a:effectLst/>
                <a:uLnTx/>
                <a:uFillTx/>
                <a:latin typeface="Montserrat Light" panose="02020603050405020304"/>
                <a:ea typeface="+mn-ea"/>
                <a:cs typeface="+mn-cs"/>
              </a:rPr>
              <a:t>Consider the </a:t>
            </a:r>
            <a:r>
              <a:rPr kumimoji="0" lang="en-US" sz="6000" u="none" strike="noStrike" kern="1200" cap="none" spc="400" normalizeH="0" baseline="0" noProof="0" dirty="0">
                <a:ln>
                  <a:noFill/>
                </a:ln>
                <a:solidFill>
                  <a:srgbClr val="F3F3F3"/>
                </a:solidFill>
                <a:effectLst/>
                <a:uLnTx/>
                <a:uFillTx/>
                <a:latin typeface="Montserrat" pitchFamily="2" charset="77"/>
                <a:ea typeface="+mn-ea"/>
                <a:cs typeface="+mn-cs"/>
              </a:rPr>
              <a:t>needs</a:t>
            </a:r>
            <a:r>
              <a:rPr kumimoji="0" lang="en-US" sz="6000" b="0" i="0" u="none" strike="noStrike" kern="1200" cap="none" spc="400" normalizeH="0" baseline="0" noProof="0" dirty="0">
                <a:ln>
                  <a:noFill/>
                </a:ln>
                <a:solidFill>
                  <a:srgbClr val="F3F3F3"/>
                </a:solidFill>
                <a:effectLst/>
                <a:uLnTx/>
                <a:uFillTx/>
                <a:latin typeface="Montserrat Light" panose="02020603050405020304"/>
                <a:ea typeface="+mn-ea"/>
                <a:cs typeface="+mn-cs"/>
              </a:rPr>
              <a:t> of a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6000" b="0" i="0" u="none" strike="noStrike" kern="1200" cap="none" spc="400" normalizeH="0" baseline="0" noProof="0" dirty="0">
                <a:ln>
                  <a:noFill/>
                </a:ln>
                <a:solidFill>
                  <a:srgbClr val="F3F3F3"/>
                </a:solidFill>
                <a:effectLst/>
                <a:uLnTx/>
                <a:uFillTx/>
                <a:latin typeface="Montserrat Light" panose="02020603050405020304"/>
                <a:ea typeface="+mn-ea"/>
                <a:cs typeface="+mn-cs"/>
              </a:rPr>
              <a:t>non-profit</a:t>
            </a:r>
            <a:endParaRPr kumimoji="0" lang="en-US" sz="6000" b="1" i="0" u="none" strike="noStrike" kern="1200" cap="none" spc="400" normalizeH="0" baseline="0" noProof="0" dirty="0">
              <a:ln>
                <a:noFill/>
              </a:ln>
              <a:solidFill>
                <a:srgbClr val="F3F3F3"/>
              </a:solidFill>
              <a:effectLst/>
              <a:uLnTx/>
              <a:uFillTx/>
              <a:latin typeface="Montserrat Bold" panose="020B0604020202020204"/>
              <a:ea typeface="+mn-ea"/>
              <a:cs typeface="+mn-cs"/>
            </a:endParaRPr>
          </a:p>
        </p:txBody>
      </p:sp>
      <p:sp>
        <p:nvSpPr>
          <p:cNvPr id="8" name="TextBox 7">
            <a:extLst>
              <a:ext uri="{FF2B5EF4-FFF2-40B4-BE49-F238E27FC236}">
                <a16:creationId xmlns:a16="http://schemas.microsoft.com/office/drawing/2014/main" id="{8BD7ACE5-E8F0-C14E-BA4C-7EA1CA4F1FF3}"/>
              </a:ext>
            </a:extLst>
          </p:cNvPr>
          <p:cNvSpPr txBox="1"/>
          <p:nvPr/>
        </p:nvSpPr>
        <p:spPr>
          <a:xfrm>
            <a:off x="13242538" y="180427"/>
            <a:ext cx="2968245" cy="954107"/>
          </a:xfrm>
          <a:prstGeom prst="rect">
            <a:avLst/>
          </a:prstGeom>
          <a:noFill/>
        </p:spPr>
        <p:txBody>
          <a:bodyPr wrap="square" rtlCol="0">
            <a:spAutoFit/>
          </a:bodyPr>
          <a:lstStyle/>
          <a:p>
            <a:pPr marL="0" marR="0" lvl="0" indent="0" defTabSz="1219170" rtl="0" eaLnBrk="1" fontAlgn="auto" latinLnBrk="0" hangingPunct="1">
              <a:lnSpc>
                <a:spcPct val="100000"/>
              </a:lnSpc>
              <a:spcBef>
                <a:spcPts val="0"/>
              </a:spcBef>
              <a:spcAft>
                <a:spcPts val="0"/>
              </a:spcAft>
              <a:buClr>
                <a:srgbClr val="000000"/>
              </a:buClr>
              <a:buSzTx/>
              <a:buFontTx/>
              <a:buNone/>
              <a:tabLst/>
              <a:defRPr/>
            </a:pPr>
            <a:r>
              <a:rPr kumimoji="0" lang="en-US" sz="2800" b="0" i="0" u="none" strike="noStrike" kern="0" cap="none" spc="400" normalizeH="0" baseline="0" noProof="0" dirty="0">
                <a:ln>
                  <a:noFill/>
                </a:ln>
                <a:solidFill>
                  <a:srgbClr val="FFFFFF"/>
                </a:solidFill>
                <a:effectLst/>
                <a:uLnTx/>
                <a:uFillTx/>
                <a:latin typeface="Montserrat Bold" panose="020B0604020202020204"/>
                <a:ea typeface="+mn-ea"/>
                <a:cs typeface="Arial"/>
                <a:sym typeface="Arial"/>
              </a:rPr>
              <a:t>DIGITAL DONATIONS</a:t>
            </a:r>
          </a:p>
        </p:txBody>
      </p:sp>
      <p:sp>
        <p:nvSpPr>
          <p:cNvPr id="10" name="Rectangle 9">
            <a:extLst>
              <a:ext uri="{FF2B5EF4-FFF2-40B4-BE49-F238E27FC236}">
                <a16:creationId xmlns:a16="http://schemas.microsoft.com/office/drawing/2014/main" id="{AADBEDE7-8CA9-D100-9DD5-73CF831B13BC}"/>
              </a:ext>
            </a:extLst>
          </p:cNvPr>
          <p:cNvSpPr/>
          <p:nvPr/>
        </p:nvSpPr>
        <p:spPr>
          <a:xfrm rot="16200000">
            <a:off x="15846682" y="580608"/>
            <a:ext cx="818114" cy="45719"/>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1219170" rtl="0" eaLnBrk="1" fontAlgn="auto" latinLnBrk="0" hangingPunct="1">
              <a:lnSpc>
                <a:spcPct val="100000"/>
              </a:lnSpc>
              <a:spcBef>
                <a:spcPts val="0"/>
              </a:spcBef>
              <a:spcAft>
                <a:spcPts val="0"/>
              </a:spcAft>
              <a:buClr>
                <a:srgbClr val="000000"/>
              </a:buClr>
              <a:buSzTx/>
              <a:buFontTx/>
              <a:buNone/>
              <a:tabLst/>
              <a:defRPr/>
            </a:pPr>
            <a:endParaRPr kumimoji="0" lang="en-US" sz="1867" b="0" i="0" u="none" strike="noStrike" kern="0" cap="none" spc="0" normalizeH="0" baseline="0" noProof="0">
              <a:ln>
                <a:noFill/>
              </a:ln>
              <a:solidFill>
                <a:srgbClr val="FFFFFF"/>
              </a:solidFill>
              <a:effectLst/>
              <a:uLnTx/>
              <a:uFillTx/>
              <a:latin typeface="Montserrat Light" panose="02020603050405020304"/>
              <a:ea typeface="+mn-ea"/>
              <a:cs typeface="+mn-cs"/>
              <a:sym typeface="Arial"/>
            </a:endParaRPr>
          </a:p>
        </p:txBody>
      </p:sp>
      <p:sp>
        <p:nvSpPr>
          <p:cNvPr id="11" name="TextBox 10">
            <a:extLst>
              <a:ext uri="{FF2B5EF4-FFF2-40B4-BE49-F238E27FC236}">
                <a16:creationId xmlns:a16="http://schemas.microsoft.com/office/drawing/2014/main" id="{FC5A4836-719A-FD02-C520-D466F5C28A61}"/>
              </a:ext>
            </a:extLst>
          </p:cNvPr>
          <p:cNvSpPr txBox="1"/>
          <p:nvPr/>
        </p:nvSpPr>
        <p:spPr>
          <a:xfrm>
            <a:off x="13242538" y="1331894"/>
            <a:ext cx="2968245" cy="954107"/>
          </a:xfrm>
          <a:prstGeom prst="rect">
            <a:avLst/>
          </a:prstGeom>
          <a:noFill/>
        </p:spPr>
        <p:txBody>
          <a:bodyPr wrap="square" rtlCol="0">
            <a:spAutoFit/>
          </a:bodyPr>
          <a:lstStyle/>
          <a:p>
            <a:pPr marL="0" marR="0" lvl="0" indent="0" defTabSz="1219170" rtl="0" eaLnBrk="1" fontAlgn="auto" latinLnBrk="0" hangingPunct="1">
              <a:lnSpc>
                <a:spcPct val="100000"/>
              </a:lnSpc>
              <a:spcBef>
                <a:spcPts val="0"/>
              </a:spcBef>
              <a:spcAft>
                <a:spcPts val="0"/>
              </a:spcAft>
              <a:buClr>
                <a:srgbClr val="000000"/>
              </a:buClr>
              <a:buSzTx/>
              <a:buFontTx/>
              <a:buNone/>
              <a:tabLst/>
              <a:defRPr/>
            </a:pPr>
            <a:r>
              <a:rPr kumimoji="0" lang="en-US" sz="2800" b="0" i="0" u="none" strike="noStrike" kern="0" cap="none" spc="400" normalizeH="0" baseline="0" noProof="0" dirty="0">
                <a:ln>
                  <a:noFill/>
                </a:ln>
                <a:solidFill>
                  <a:srgbClr val="FFFFFF"/>
                </a:solidFill>
                <a:effectLst/>
                <a:uLnTx/>
                <a:uFillTx/>
                <a:latin typeface="Montserrat Bold" panose="020B0604020202020204"/>
                <a:ea typeface="+mn-ea"/>
                <a:cs typeface="Arial"/>
                <a:sym typeface="Arial"/>
              </a:rPr>
              <a:t>PAYMENT FLEXIBILITY</a:t>
            </a:r>
          </a:p>
        </p:txBody>
      </p:sp>
      <p:sp>
        <p:nvSpPr>
          <p:cNvPr id="13" name="Rectangle 12">
            <a:extLst>
              <a:ext uri="{FF2B5EF4-FFF2-40B4-BE49-F238E27FC236}">
                <a16:creationId xmlns:a16="http://schemas.microsoft.com/office/drawing/2014/main" id="{F2E17A18-F608-0107-68EC-A4D6DCDCF78F}"/>
              </a:ext>
            </a:extLst>
          </p:cNvPr>
          <p:cNvSpPr/>
          <p:nvPr/>
        </p:nvSpPr>
        <p:spPr>
          <a:xfrm rot="16200000">
            <a:off x="15846682" y="1732075"/>
            <a:ext cx="818114" cy="45719"/>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1219170" rtl="0" eaLnBrk="1" fontAlgn="auto" latinLnBrk="0" hangingPunct="1">
              <a:lnSpc>
                <a:spcPct val="100000"/>
              </a:lnSpc>
              <a:spcBef>
                <a:spcPts val="0"/>
              </a:spcBef>
              <a:spcAft>
                <a:spcPts val="0"/>
              </a:spcAft>
              <a:buClr>
                <a:srgbClr val="000000"/>
              </a:buClr>
              <a:buSzTx/>
              <a:buFontTx/>
              <a:buNone/>
              <a:tabLst/>
              <a:defRPr/>
            </a:pPr>
            <a:endParaRPr kumimoji="0" lang="en-US" sz="1867" b="0" i="0" u="none" strike="noStrike" kern="0" cap="none" spc="0" normalizeH="0" baseline="0" noProof="0">
              <a:ln>
                <a:noFill/>
              </a:ln>
              <a:solidFill>
                <a:srgbClr val="FFFFFF"/>
              </a:solidFill>
              <a:effectLst/>
              <a:uLnTx/>
              <a:uFillTx/>
              <a:latin typeface="Montserrat Light" panose="02020603050405020304"/>
              <a:ea typeface="+mn-ea"/>
              <a:cs typeface="+mn-cs"/>
              <a:sym typeface="Arial"/>
            </a:endParaRPr>
          </a:p>
        </p:txBody>
      </p:sp>
      <p:sp>
        <p:nvSpPr>
          <p:cNvPr id="15" name="TextBox 14">
            <a:extLst>
              <a:ext uri="{FF2B5EF4-FFF2-40B4-BE49-F238E27FC236}">
                <a16:creationId xmlns:a16="http://schemas.microsoft.com/office/drawing/2014/main" id="{9FA267DC-9EB4-6A36-9C16-AAB7DCE377B7}"/>
              </a:ext>
            </a:extLst>
          </p:cNvPr>
          <p:cNvSpPr txBox="1"/>
          <p:nvPr/>
        </p:nvSpPr>
        <p:spPr>
          <a:xfrm>
            <a:off x="13242537" y="-1352797"/>
            <a:ext cx="2968245" cy="1384995"/>
          </a:xfrm>
          <a:prstGeom prst="rect">
            <a:avLst/>
          </a:prstGeom>
          <a:noFill/>
        </p:spPr>
        <p:txBody>
          <a:bodyPr wrap="square" rtlCol="0">
            <a:spAutoFit/>
          </a:bodyPr>
          <a:lstStyle/>
          <a:p>
            <a:pPr marL="0" marR="0" lvl="0" indent="0" defTabSz="1219170" rtl="0" eaLnBrk="1" fontAlgn="auto" latinLnBrk="0" hangingPunct="1">
              <a:lnSpc>
                <a:spcPct val="100000"/>
              </a:lnSpc>
              <a:spcBef>
                <a:spcPts val="0"/>
              </a:spcBef>
              <a:spcAft>
                <a:spcPts val="0"/>
              </a:spcAft>
              <a:buClr>
                <a:srgbClr val="000000"/>
              </a:buClr>
              <a:buSzTx/>
              <a:buFontTx/>
              <a:buNone/>
              <a:tabLst/>
              <a:defRPr/>
            </a:pPr>
            <a:r>
              <a:rPr kumimoji="0" lang="en-US" sz="2800" b="0" i="0" u="none" strike="noStrike" kern="0" cap="none" spc="400" normalizeH="0" baseline="0" noProof="0" dirty="0">
                <a:ln>
                  <a:noFill/>
                </a:ln>
                <a:solidFill>
                  <a:srgbClr val="FFFFFF"/>
                </a:solidFill>
                <a:effectLst/>
                <a:uLnTx/>
                <a:uFillTx/>
                <a:latin typeface="Montserrat Bold" panose="020B0604020202020204"/>
                <a:ea typeface="+mn-ea"/>
                <a:cs typeface="Arial"/>
                <a:sym typeface="Arial"/>
              </a:rPr>
              <a:t>EASY</a:t>
            </a:r>
          </a:p>
          <a:p>
            <a:pPr marL="0" marR="0" lvl="0" indent="0" defTabSz="1219170" rtl="0" eaLnBrk="1" fontAlgn="auto" latinLnBrk="0" hangingPunct="1">
              <a:lnSpc>
                <a:spcPct val="100000"/>
              </a:lnSpc>
              <a:spcBef>
                <a:spcPts val="0"/>
              </a:spcBef>
              <a:spcAft>
                <a:spcPts val="0"/>
              </a:spcAft>
              <a:buClr>
                <a:srgbClr val="000000"/>
              </a:buClr>
              <a:buSzTx/>
              <a:buFontTx/>
              <a:buNone/>
              <a:tabLst/>
              <a:defRPr/>
            </a:pPr>
            <a:r>
              <a:rPr lang="en-US" sz="2800" spc="400" dirty="0">
                <a:solidFill>
                  <a:srgbClr val="FFFFFF"/>
                </a:solidFill>
                <a:latin typeface="Montserrat Bold" panose="020B0604020202020204"/>
                <a:ea typeface="+mn-ea"/>
              </a:rPr>
              <a:t>DONATION</a:t>
            </a:r>
            <a:r>
              <a:rPr kumimoji="0" lang="en-US" sz="2800" b="0" i="0" u="none" strike="noStrike" kern="0" cap="none" spc="400" normalizeH="0" baseline="0" noProof="0" dirty="0">
                <a:ln>
                  <a:noFill/>
                </a:ln>
                <a:solidFill>
                  <a:srgbClr val="FFFFFF"/>
                </a:solidFill>
                <a:effectLst/>
                <a:uLnTx/>
                <a:uFillTx/>
                <a:latin typeface="Montserrat Bold" panose="020B0604020202020204"/>
                <a:ea typeface="+mn-ea"/>
                <a:cs typeface="Arial"/>
                <a:sym typeface="Arial"/>
              </a:rPr>
              <a:t> PROCESS</a:t>
            </a:r>
          </a:p>
        </p:txBody>
      </p:sp>
      <p:sp>
        <p:nvSpPr>
          <p:cNvPr id="16" name="Rectangle 15">
            <a:extLst>
              <a:ext uri="{FF2B5EF4-FFF2-40B4-BE49-F238E27FC236}">
                <a16:creationId xmlns:a16="http://schemas.microsoft.com/office/drawing/2014/main" id="{046AB992-F771-8454-3728-D53B1D1A2EE3}"/>
              </a:ext>
            </a:extLst>
          </p:cNvPr>
          <p:cNvSpPr/>
          <p:nvPr/>
        </p:nvSpPr>
        <p:spPr>
          <a:xfrm rot="16200000">
            <a:off x="15650388" y="-756322"/>
            <a:ext cx="1210702" cy="45719"/>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1219170" rtl="0" eaLnBrk="1" fontAlgn="auto" latinLnBrk="0" hangingPunct="1">
              <a:lnSpc>
                <a:spcPct val="100000"/>
              </a:lnSpc>
              <a:spcBef>
                <a:spcPts val="0"/>
              </a:spcBef>
              <a:spcAft>
                <a:spcPts val="0"/>
              </a:spcAft>
              <a:buClr>
                <a:srgbClr val="000000"/>
              </a:buClr>
              <a:buSzTx/>
              <a:buFontTx/>
              <a:buNone/>
              <a:tabLst/>
              <a:defRPr/>
            </a:pPr>
            <a:endParaRPr kumimoji="0" lang="en-US" sz="1867" b="0" i="0" u="none" strike="noStrike" kern="0" cap="none" spc="0" normalizeH="0" baseline="0" noProof="0">
              <a:ln>
                <a:noFill/>
              </a:ln>
              <a:solidFill>
                <a:srgbClr val="FFFFFF"/>
              </a:solidFill>
              <a:effectLst/>
              <a:uLnTx/>
              <a:uFillTx/>
              <a:latin typeface="Montserrat Light" panose="02020603050405020304"/>
              <a:ea typeface="+mn-ea"/>
              <a:cs typeface="+mn-cs"/>
              <a:sym typeface="Arial"/>
            </a:endParaRPr>
          </a:p>
        </p:txBody>
      </p:sp>
      <p:sp>
        <p:nvSpPr>
          <p:cNvPr id="18" name="Slide Number Placeholder 5">
            <a:extLst>
              <a:ext uri="{FF2B5EF4-FFF2-40B4-BE49-F238E27FC236}">
                <a16:creationId xmlns:a16="http://schemas.microsoft.com/office/drawing/2014/main" id="{F79FCF0F-4EA1-9A08-DBD8-ED0F012E7FD4}"/>
              </a:ext>
            </a:extLst>
          </p:cNvPr>
          <p:cNvSpPr txBox="1">
            <a:spLocks/>
          </p:cNvSpPr>
          <p:nvPr/>
        </p:nvSpPr>
        <p:spPr>
          <a:xfrm>
            <a:off x="11258055" y="6498727"/>
            <a:ext cx="624000" cy="180000"/>
          </a:xfrm>
          <a:prstGeom prst="rect">
            <a:avLst/>
          </a:prstGeom>
        </p:spPr>
        <p:txBody>
          <a:bodyPr vert="horz" lIns="0" tIns="0" rIns="0" bIns="0" rtlCol="0" anchor="ctr"/>
          <a:lstStyle>
            <a:defPPr>
              <a:defRPr lang="fi-FI"/>
            </a:defPPr>
            <a:lvl1pPr marL="0" algn="r" defTabSz="914400" rtl="0" eaLnBrk="1" latinLnBrk="0" hangingPunct="1">
              <a:defRPr sz="900" kern="1200">
                <a:solidFill>
                  <a:schemeClr val="tx1">
                    <a:lumMod val="65000"/>
                    <a:lumOff val="3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377" rtl="0" eaLnBrk="1" fontAlgn="auto" latinLnBrk="0" hangingPunct="1">
              <a:lnSpc>
                <a:spcPct val="100000"/>
              </a:lnSpc>
              <a:spcBef>
                <a:spcPts val="0"/>
              </a:spcBef>
              <a:spcAft>
                <a:spcPts val="0"/>
              </a:spcAft>
              <a:buClrTx/>
              <a:buSzTx/>
              <a:buFontTx/>
              <a:buNone/>
              <a:tabLst/>
              <a:defRPr/>
            </a:pPr>
            <a:fld id="{C60C2248-B95D-984B-A0F4-42B9A4652AA7}" type="slidenum">
              <a:rPr kumimoji="0" lang="en-US" sz="1200" b="0" i="0" u="none" strike="noStrike" kern="1200" cap="none" spc="0" normalizeH="0" baseline="0" noProof="0">
                <a:ln>
                  <a:noFill/>
                </a:ln>
                <a:solidFill>
                  <a:srgbClr val="5B6670">
                    <a:lumMod val="65000"/>
                    <a:lumOff val="35000"/>
                  </a:srgbClr>
                </a:solidFill>
                <a:effectLst/>
                <a:uLnTx/>
                <a:uFillTx/>
                <a:latin typeface="Montserrat Light" panose="02020603050405020304"/>
                <a:ea typeface="+mn-ea"/>
                <a:cs typeface="+mn-cs"/>
              </a:rPr>
              <a:pPr marL="0" marR="0" lvl="0" indent="0" algn="r" defTabSz="914377" rtl="0" eaLnBrk="1" fontAlgn="auto" latinLnBrk="0" hangingPunct="1">
                <a:lnSpc>
                  <a:spcPct val="100000"/>
                </a:lnSpc>
                <a:spcBef>
                  <a:spcPts val="0"/>
                </a:spcBef>
                <a:spcAft>
                  <a:spcPts val="0"/>
                </a:spcAft>
                <a:buClrTx/>
                <a:buSzTx/>
                <a:buFontTx/>
                <a:buNone/>
                <a:tabLst/>
                <a:defRPr/>
              </a:pPr>
              <a:t>3</a:t>
            </a:fld>
            <a:endParaRPr kumimoji="0" lang="en-US" sz="1200" b="0" i="0" u="none" strike="noStrike" kern="1200" cap="none" spc="0" normalizeH="0" baseline="0" noProof="0" dirty="0">
              <a:ln>
                <a:noFill/>
              </a:ln>
              <a:solidFill>
                <a:srgbClr val="5B6670">
                  <a:lumMod val="65000"/>
                  <a:lumOff val="35000"/>
                </a:srgbClr>
              </a:solidFill>
              <a:effectLst/>
              <a:uLnTx/>
              <a:uFillTx/>
              <a:latin typeface="Montserrat Light" panose="02020603050405020304"/>
              <a:ea typeface="+mn-ea"/>
              <a:cs typeface="+mn-cs"/>
            </a:endParaRPr>
          </a:p>
        </p:txBody>
      </p:sp>
    </p:spTree>
    <p:extLst>
      <p:ext uri="{BB962C8B-B14F-4D97-AF65-F5344CB8AC3E}">
        <p14:creationId xmlns:p14="http://schemas.microsoft.com/office/powerpoint/2010/main" val="2985340688"/>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1250">
        <p159:morph option="byObject"/>
      </p:transition>
    </mc:Choice>
    <mc:Fallback xmlns="">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Graphic 5">
            <a:extLst>
              <a:ext uri="{FF2B5EF4-FFF2-40B4-BE49-F238E27FC236}">
                <a16:creationId xmlns:a16="http://schemas.microsoft.com/office/drawing/2014/main" id="{788F1AE5-E43B-6DCB-4BBE-7F891CCBD17F}"/>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rot="16200000">
            <a:off x="-2964023" y="2963363"/>
            <a:ext cx="7600438" cy="3800220"/>
          </a:xfrm>
          <a:prstGeom prst="rect">
            <a:avLst/>
          </a:prstGeom>
        </p:spPr>
      </p:pic>
      <p:sp>
        <p:nvSpPr>
          <p:cNvPr id="5" name="TextBox 4">
            <a:extLst>
              <a:ext uri="{FF2B5EF4-FFF2-40B4-BE49-F238E27FC236}">
                <a16:creationId xmlns:a16="http://schemas.microsoft.com/office/drawing/2014/main" id="{C60C4829-9C78-729F-ABF0-9B57E89B38DB}"/>
              </a:ext>
            </a:extLst>
          </p:cNvPr>
          <p:cNvSpPr txBox="1"/>
          <p:nvPr/>
        </p:nvSpPr>
        <p:spPr>
          <a:xfrm>
            <a:off x="4451030" y="4345906"/>
            <a:ext cx="5451409" cy="1241622"/>
          </a:xfrm>
          <a:prstGeom prst="rect">
            <a:avLst/>
          </a:prstGeom>
          <a:noFill/>
        </p:spPr>
        <p:txBody>
          <a:bodyPr wrap="square">
            <a:spAutoFit/>
          </a:bodyPr>
          <a:lstStyle/>
          <a:p>
            <a:pPr marL="0" marR="0" lvl="0" indent="0" defTabSz="1219170" rtl="0" eaLnBrk="1" fontAlgn="auto" latinLnBrk="0" hangingPunct="1">
              <a:lnSpc>
                <a:spcPct val="100000"/>
              </a:lnSpc>
              <a:spcBef>
                <a:spcPts val="0"/>
              </a:spcBef>
              <a:spcAft>
                <a:spcPts val="0"/>
              </a:spcAft>
              <a:buClr>
                <a:srgbClr val="000000"/>
              </a:buClr>
              <a:buSzTx/>
              <a:buFontTx/>
              <a:buNone/>
              <a:tabLst/>
              <a:defRPr/>
            </a:pPr>
            <a:r>
              <a:rPr kumimoji="0" lang="en-US" sz="1867" b="0" i="0" u="none" strike="noStrike" kern="0" cap="none" spc="0" normalizeH="0" baseline="0" noProof="0" dirty="0">
                <a:ln>
                  <a:noFill/>
                </a:ln>
                <a:solidFill>
                  <a:srgbClr val="FFFFFF"/>
                </a:solidFill>
                <a:effectLst/>
                <a:uLnTx/>
                <a:uFillTx/>
                <a:latin typeface="Montserrat Light" panose="02020603050405020304"/>
                <a:ea typeface="+mn-ea"/>
                <a:cs typeface="Arial"/>
                <a:sym typeface="Arial"/>
              </a:rPr>
              <a:t>Autobooks tools allow non-profits to take donations without requiring their donors to do extra work such as create accounts or download apps. </a:t>
            </a:r>
          </a:p>
        </p:txBody>
      </p:sp>
      <p:sp>
        <p:nvSpPr>
          <p:cNvPr id="9" name="TextBox 8">
            <a:extLst>
              <a:ext uri="{FF2B5EF4-FFF2-40B4-BE49-F238E27FC236}">
                <a16:creationId xmlns:a16="http://schemas.microsoft.com/office/drawing/2014/main" id="{D855F0ED-FE1D-14BF-EE64-A0F805EC2516}"/>
              </a:ext>
            </a:extLst>
          </p:cNvPr>
          <p:cNvSpPr txBox="1"/>
          <p:nvPr/>
        </p:nvSpPr>
        <p:spPr>
          <a:xfrm>
            <a:off x="15256575" y="4240548"/>
            <a:ext cx="2771227" cy="2103589"/>
          </a:xfrm>
          <a:prstGeom prst="rect">
            <a:avLst/>
          </a:prstGeom>
          <a:noFill/>
        </p:spPr>
        <p:txBody>
          <a:bodyPr wrap="square">
            <a:spAutoFit/>
          </a:bodyPr>
          <a:lstStyle/>
          <a:p>
            <a:pPr marL="0" marR="0" lvl="0" indent="0" algn="ctr" defTabSz="1219170" rtl="0" eaLnBrk="1" fontAlgn="auto" latinLnBrk="0" hangingPunct="1">
              <a:lnSpc>
                <a:spcPct val="100000"/>
              </a:lnSpc>
              <a:spcBef>
                <a:spcPts val="0"/>
              </a:spcBef>
              <a:spcAft>
                <a:spcPts val="0"/>
              </a:spcAft>
              <a:buClr>
                <a:srgbClr val="000000"/>
              </a:buClr>
              <a:buSzTx/>
              <a:buFontTx/>
              <a:buNone/>
              <a:tabLst/>
              <a:defRPr/>
            </a:pPr>
            <a:r>
              <a:rPr kumimoji="0" lang="en-US" sz="1867" b="0" i="0" u="none" strike="noStrike" kern="0" cap="none" spc="0" normalizeH="0" baseline="0" noProof="0" dirty="0">
                <a:ln>
                  <a:noFill/>
                </a:ln>
                <a:solidFill>
                  <a:srgbClr val="FFFFFF"/>
                </a:solidFill>
                <a:effectLst/>
                <a:uLnTx/>
                <a:uFillTx/>
                <a:latin typeface="Montserrat Light" panose="02020603050405020304"/>
                <a:ea typeface="+mn-ea"/>
                <a:cs typeface="Arial"/>
                <a:sym typeface="Arial"/>
              </a:rPr>
              <a:t>Donations or collections can be taken through all major credit or debit cards (including AMEX) or even via ACH (bank transfer)</a:t>
            </a:r>
          </a:p>
        </p:txBody>
      </p:sp>
      <p:sp>
        <p:nvSpPr>
          <p:cNvPr id="12" name="TextBox 11">
            <a:extLst>
              <a:ext uri="{FF2B5EF4-FFF2-40B4-BE49-F238E27FC236}">
                <a16:creationId xmlns:a16="http://schemas.microsoft.com/office/drawing/2014/main" id="{0D757D66-3096-3A1C-D536-18B3E6B26E90}"/>
              </a:ext>
            </a:extLst>
          </p:cNvPr>
          <p:cNvSpPr txBox="1"/>
          <p:nvPr/>
        </p:nvSpPr>
        <p:spPr>
          <a:xfrm>
            <a:off x="18070173" y="4240548"/>
            <a:ext cx="2920208" cy="1816266"/>
          </a:xfrm>
          <a:prstGeom prst="rect">
            <a:avLst/>
          </a:prstGeom>
          <a:noFill/>
        </p:spPr>
        <p:txBody>
          <a:bodyPr wrap="square">
            <a:spAutoFit/>
          </a:bodyPr>
          <a:lstStyle/>
          <a:p>
            <a:pPr marL="0" marR="0" lvl="0" indent="0" algn="ctr" defTabSz="1219170" rtl="0" eaLnBrk="1" fontAlgn="auto" latinLnBrk="0" hangingPunct="1">
              <a:lnSpc>
                <a:spcPct val="100000"/>
              </a:lnSpc>
              <a:spcBef>
                <a:spcPts val="0"/>
              </a:spcBef>
              <a:spcAft>
                <a:spcPts val="0"/>
              </a:spcAft>
              <a:buClr>
                <a:srgbClr val="000000"/>
              </a:buClr>
              <a:buSzTx/>
              <a:buFontTx/>
              <a:buNone/>
              <a:tabLst/>
              <a:defRPr/>
            </a:pPr>
            <a:r>
              <a:rPr lang="en-US" sz="1867" dirty="0">
                <a:solidFill>
                  <a:srgbClr val="FFFFFF"/>
                </a:solidFill>
                <a:latin typeface="Montserrat Light" panose="02020603050405020304"/>
                <a:ea typeface="+mn-ea"/>
              </a:rPr>
              <a:t>With Autobooks, non-profits can collect donations through multiple channels, meeting customers on their level</a:t>
            </a:r>
            <a:endParaRPr kumimoji="0" lang="en-US" sz="1867" b="0" i="0" u="none" strike="noStrike" kern="0" cap="none" spc="0" normalizeH="0" baseline="0" noProof="0" dirty="0">
              <a:ln>
                <a:noFill/>
              </a:ln>
              <a:solidFill>
                <a:srgbClr val="FFFFFF"/>
              </a:solidFill>
              <a:effectLst/>
              <a:uLnTx/>
              <a:uFillTx/>
              <a:latin typeface="Montserrat Light" panose="02020603050405020304"/>
              <a:ea typeface="+mn-ea"/>
              <a:cs typeface="Arial"/>
              <a:sym typeface="Arial"/>
            </a:endParaRPr>
          </a:p>
        </p:txBody>
      </p:sp>
      <p:sp>
        <p:nvSpPr>
          <p:cNvPr id="14" name="TextBox 13">
            <a:extLst>
              <a:ext uri="{FF2B5EF4-FFF2-40B4-BE49-F238E27FC236}">
                <a16:creationId xmlns:a16="http://schemas.microsoft.com/office/drawing/2014/main" id="{DE203C07-1D38-7A21-E7B7-D51D7820A7AA}"/>
              </a:ext>
            </a:extLst>
          </p:cNvPr>
          <p:cNvSpPr txBox="1"/>
          <p:nvPr/>
        </p:nvSpPr>
        <p:spPr>
          <a:xfrm>
            <a:off x="21045553" y="4240547"/>
            <a:ext cx="2771227" cy="379656"/>
          </a:xfrm>
          <a:prstGeom prst="rect">
            <a:avLst/>
          </a:prstGeom>
          <a:noFill/>
        </p:spPr>
        <p:txBody>
          <a:bodyPr wrap="square">
            <a:spAutoFit/>
          </a:bodyPr>
          <a:lstStyle/>
          <a:p>
            <a:pPr marL="0" marR="0" lvl="0" indent="0" algn="ctr" defTabSz="1219170" rtl="0" eaLnBrk="1" fontAlgn="auto" latinLnBrk="0" hangingPunct="1">
              <a:lnSpc>
                <a:spcPct val="100000"/>
              </a:lnSpc>
              <a:spcBef>
                <a:spcPts val="0"/>
              </a:spcBef>
              <a:spcAft>
                <a:spcPts val="0"/>
              </a:spcAft>
              <a:buClr>
                <a:srgbClr val="000000"/>
              </a:buClr>
              <a:buSzTx/>
              <a:buFontTx/>
              <a:buNone/>
              <a:tabLst/>
              <a:defRPr/>
            </a:pPr>
            <a:r>
              <a:rPr kumimoji="0" lang="en-US" sz="1867" b="0" i="0" u="none" strike="noStrike" kern="0" cap="none" spc="0" normalizeH="0" baseline="0" noProof="0" dirty="0">
                <a:ln>
                  <a:noFill/>
                </a:ln>
                <a:solidFill>
                  <a:srgbClr val="FFFFFF"/>
                </a:solidFill>
                <a:effectLst/>
                <a:uLnTx/>
                <a:uFillTx/>
                <a:latin typeface="Montserrat Light" panose="02020603050405020304"/>
                <a:ea typeface="+mn-ea"/>
                <a:cs typeface="Arial"/>
                <a:sym typeface="Arial"/>
              </a:rPr>
              <a:t>4</a:t>
            </a:r>
          </a:p>
        </p:txBody>
      </p:sp>
      <p:sp>
        <p:nvSpPr>
          <p:cNvPr id="24" name="TextBox 23">
            <a:extLst>
              <a:ext uri="{FF2B5EF4-FFF2-40B4-BE49-F238E27FC236}">
                <a16:creationId xmlns:a16="http://schemas.microsoft.com/office/drawing/2014/main" id="{222B5169-B463-972D-2EF0-DA30FA9D91D9}"/>
              </a:ext>
            </a:extLst>
          </p:cNvPr>
          <p:cNvSpPr txBox="1"/>
          <p:nvPr/>
        </p:nvSpPr>
        <p:spPr>
          <a:xfrm>
            <a:off x="12258588" y="3277843"/>
            <a:ext cx="2973891" cy="666977"/>
          </a:xfrm>
          <a:prstGeom prst="rect">
            <a:avLst/>
          </a:prstGeom>
          <a:noFill/>
        </p:spPr>
        <p:txBody>
          <a:bodyPr wrap="none" rtlCol="0">
            <a:spAutoFit/>
          </a:bodyPr>
          <a:lstStyle/>
          <a:p>
            <a:pPr marL="0" marR="0" lvl="0" indent="0" algn="ctr" defTabSz="1219170" rtl="0" eaLnBrk="1" fontAlgn="auto" latinLnBrk="0" hangingPunct="1">
              <a:lnSpc>
                <a:spcPct val="100000"/>
              </a:lnSpc>
              <a:spcBef>
                <a:spcPts val="0"/>
              </a:spcBef>
              <a:spcAft>
                <a:spcPts val="0"/>
              </a:spcAft>
              <a:buClr>
                <a:srgbClr val="000000"/>
              </a:buClr>
              <a:buSzTx/>
              <a:buFontTx/>
              <a:buNone/>
              <a:tabLst/>
              <a:defRPr/>
            </a:pPr>
            <a:r>
              <a:rPr kumimoji="0" lang="en-US" sz="1867" b="0" i="0" u="none" strike="noStrike" kern="0" cap="none" spc="400" normalizeH="0" baseline="0" noProof="0" dirty="0">
                <a:ln>
                  <a:noFill/>
                </a:ln>
                <a:solidFill>
                  <a:srgbClr val="FFFFFF"/>
                </a:solidFill>
                <a:effectLst/>
                <a:uLnTx/>
                <a:uFillTx/>
                <a:latin typeface="Montserrat Bold" panose="020B0604020202020204"/>
                <a:ea typeface="+mn-ea"/>
                <a:cs typeface="Arial"/>
                <a:sym typeface="Arial"/>
              </a:rPr>
              <a:t>EASY DONATION</a:t>
            </a:r>
          </a:p>
          <a:p>
            <a:pPr marL="0" marR="0" lvl="0" indent="0" algn="ctr" defTabSz="1219170" rtl="0" eaLnBrk="1" fontAlgn="auto" latinLnBrk="0" hangingPunct="1">
              <a:lnSpc>
                <a:spcPct val="100000"/>
              </a:lnSpc>
              <a:spcBef>
                <a:spcPts val="0"/>
              </a:spcBef>
              <a:spcAft>
                <a:spcPts val="0"/>
              </a:spcAft>
              <a:buClr>
                <a:srgbClr val="000000"/>
              </a:buClr>
              <a:buSzTx/>
              <a:buFontTx/>
              <a:buNone/>
              <a:tabLst/>
              <a:defRPr/>
            </a:pPr>
            <a:r>
              <a:rPr lang="en-US" sz="1867" spc="400" dirty="0">
                <a:solidFill>
                  <a:srgbClr val="FFFFFF"/>
                </a:solidFill>
                <a:latin typeface="Montserrat Bold" panose="020B0604020202020204"/>
                <a:ea typeface="+mn-ea"/>
              </a:rPr>
              <a:t>PROCESS</a:t>
            </a:r>
            <a:endParaRPr kumimoji="0" lang="en-US" sz="1867" b="0" i="0" u="none" strike="noStrike" kern="0" cap="none" spc="400" normalizeH="0" baseline="0" noProof="0" dirty="0">
              <a:ln>
                <a:noFill/>
              </a:ln>
              <a:solidFill>
                <a:srgbClr val="FFFFFF"/>
              </a:solidFill>
              <a:effectLst/>
              <a:uLnTx/>
              <a:uFillTx/>
              <a:latin typeface="Montserrat Bold" panose="020B0604020202020204"/>
              <a:ea typeface="+mn-ea"/>
              <a:cs typeface="Arial"/>
              <a:sym typeface="Arial"/>
            </a:endParaRPr>
          </a:p>
        </p:txBody>
      </p:sp>
      <p:sp>
        <p:nvSpPr>
          <p:cNvPr id="25" name="Rectangle 24">
            <a:extLst>
              <a:ext uri="{FF2B5EF4-FFF2-40B4-BE49-F238E27FC236}">
                <a16:creationId xmlns:a16="http://schemas.microsoft.com/office/drawing/2014/main" id="{41F2A820-3B74-A203-AF2B-A2EB4B560A78}"/>
              </a:ext>
            </a:extLst>
          </p:cNvPr>
          <p:cNvSpPr/>
          <p:nvPr/>
        </p:nvSpPr>
        <p:spPr>
          <a:xfrm>
            <a:off x="13381941" y="3946423"/>
            <a:ext cx="731520" cy="60959"/>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1219170" rtl="0" eaLnBrk="1" fontAlgn="auto" latinLnBrk="0" hangingPunct="1">
              <a:lnSpc>
                <a:spcPct val="100000"/>
              </a:lnSpc>
              <a:spcBef>
                <a:spcPts val="0"/>
              </a:spcBef>
              <a:spcAft>
                <a:spcPts val="0"/>
              </a:spcAft>
              <a:buClr>
                <a:srgbClr val="000000"/>
              </a:buClr>
              <a:buSzTx/>
              <a:buFontTx/>
              <a:buNone/>
              <a:tabLst/>
              <a:defRPr/>
            </a:pPr>
            <a:endParaRPr kumimoji="0" lang="en-US" sz="1867" b="0" i="0" u="none" strike="noStrike" kern="0" cap="none" spc="0" normalizeH="0" baseline="0" noProof="0">
              <a:ln>
                <a:noFill/>
              </a:ln>
              <a:solidFill>
                <a:srgbClr val="FFFFFF"/>
              </a:solidFill>
              <a:effectLst/>
              <a:uLnTx/>
              <a:uFillTx/>
              <a:latin typeface="Montserrat Light" panose="02020603050405020304"/>
              <a:ea typeface="+mn-ea"/>
              <a:cs typeface="+mn-cs"/>
              <a:sym typeface="Arial"/>
            </a:endParaRPr>
          </a:p>
        </p:txBody>
      </p:sp>
      <p:sp>
        <p:nvSpPr>
          <p:cNvPr id="30" name="TextBox 29">
            <a:extLst>
              <a:ext uri="{FF2B5EF4-FFF2-40B4-BE49-F238E27FC236}">
                <a16:creationId xmlns:a16="http://schemas.microsoft.com/office/drawing/2014/main" id="{2E809B04-A37D-070D-CEDF-0E53071774FB}"/>
              </a:ext>
            </a:extLst>
          </p:cNvPr>
          <p:cNvSpPr txBox="1"/>
          <p:nvPr/>
        </p:nvSpPr>
        <p:spPr>
          <a:xfrm>
            <a:off x="14731250" y="3277843"/>
            <a:ext cx="3821879" cy="666977"/>
          </a:xfrm>
          <a:prstGeom prst="rect">
            <a:avLst/>
          </a:prstGeom>
          <a:noFill/>
        </p:spPr>
        <p:txBody>
          <a:bodyPr wrap="none" rtlCol="0">
            <a:spAutoFit/>
          </a:bodyPr>
          <a:lstStyle/>
          <a:p>
            <a:pPr marL="0" marR="0" lvl="0" indent="0" algn="ctr" defTabSz="1219170" rtl="0" eaLnBrk="1" fontAlgn="auto" latinLnBrk="0" hangingPunct="1">
              <a:lnSpc>
                <a:spcPct val="100000"/>
              </a:lnSpc>
              <a:spcBef>
                <a:spcPts val="0"/>
              </a:spcBef>
              <a:spcAft>
                <a:spcPts val="0"/>
              </a:spcAft>
              <a:buClr>
                <a:srgbClr val="000000"/>
              </a:buClr>
              <a:buSzTx/>
              <a:buFontTx/>
              <a:buNone/>
              <a:tabLst/>
              <a:defRPr/>
            </a:pPr>
            <a:r>
              <a:rPr lang="en-US" sz="1867" spc="400" dirty="0">
                <a:solidFill>
                  <a:srgbClr val="FFFFFF"/>
                </a:solidFill>
                <a:latin typeface="Montserrat Bold" panose="020B0604020202020204"/>
                <a:ea typeface="+mn-ea"/>
              </a:rPr>
              <a:t>COLLECT DONATIONS</a:t>
            </a:r>
          </a:p>
          <a:p>
            <a:pPr marL="0" marR="0" lvl="0" indent="0" algn="ctr" defTabSz="1219170" rtl="0" eaLnBrk="1" fontAlgn="auto" latinLnBrk="0" hangingPunct="1">
              <a:lnSpc>
                <a:spcPct val="100000"/>
              </a:lnSpc>
              <a:spcBef>
                <a:spcPts val="0"/>
              </a:spcBef>
              <a:spcAft>
                <a:spcPts val="0"/>
              </a:spcAft>
              <a:buClr>
                <a:srgbClr val="000000"/>
              </a:buClr>
              <a:buSzTx/>
              <a:buFontTx/>
              <a:buNone/>
              <a:tabLst/>
              <a:defRPr/>
            </a:pPr>
            <a:r>
              <a:rPr kumimoji="0" lang="en-US" sz="1867" b="0" i="0" u="none" strike="noStrike" kern="0" cap="none" spc="400" normalizeH="0" baseline="0" noProof="0" dirty="0">
                <a:ln>
                  <a:noFill/>
                </a:ln>
                <a:solidFill>
                  <a:srgbClr val="FFFFFF"/>
                </a:solidFill>
                <a:effectLst/>
                <a:uLnTx/>
                <a:uFillTx/>
                <a:latin typeface="Montserrat Bold" panose="020B0604020202020204"/>
                <a:ea typeface="+mn-ea"/>
                <a:cs typeface="Arial"/>
                <a:sym typeface="Arial"/>
              </a:rPr>
              <a:t>DIGITALLY</a:t>
            </a:r>
          </a:p>
        </p:txBody>
      </p:sp>
      <p:sp>
        <p:nvSpPr>
          <p:cNvPr id="31" name="Rectangle 30">
            <a:extLst>
              <a:ext uri="{FF2B5EF4-FFF2-40B4-BE49-F238E27FC236}">
                <a16:creationId xmlns:a16="http://schemas.microsoft.com/office/drawing/2014/main" id="{BC1AC0B3-7047-7084-80BD-466475359FF0}"/>
              </a:ext>
            </a:extLst>
          </p:cNvPr>
          <p:cNvSpPr/>
          <p:nvPr/>
        </p:nvSpPr>
        <p:spPr>
          <a:xfrm>
            <a:off x="16278599" y="3946423"/>
            <a:ext cx="731520" cy="60959"/>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1219170" rtl="0" eaLnBrk="1" fontAlgn="auto" latinLnBrk="0" hangingPunct="1">
              <a:lnSpc>
                <a:spcPct val="100000"/>
              </a:lnSpc>
              <a:spcBef>
                <a:spcPts val="0"/>
              </a:spcBef>
              <a:spcAft>
                <a:spcPts val="0"/>
              </a:spcAft>
              <a:buClr>
                <a:srgbClr val="000000"/>
              </a:buClr>
              <a:buSzTx/>
              <a:buFontTx/>
              <a:buNone/>
              <a:tabLst/>
              <a:defRPr/>
            </a:pPr>
            <a:endParaRPr kumimoji="0" lang="en-US" sz="1867" b="0" i="0" u="none" strike="noStrike" kern="0" cap="none" spc="0" normalizeH="0" baseline="0" noProof="0">
              <a:ln>
                <a:noFill/>
              </a:ln>
              <a:solidFill>
                <a:srgbClr val="FFFFFF"/>
              </a:solidFill>
              <a:effectLst/>
              <a:uLnTx/>
              <a:uFillTx/>
              <a:latin typeface="Montserrat Light" panose="02020603050405020304"/>
              <a:ea typeface="+mn-ea"/>
              <a:cs typeface="+mn-cs"/>
              <a:sym typeface="Arial"/>
            </a:endParaRPr>
          </a:p>
        </p:txBody>
      </p:sp>
      <p:sp>
        <p:nvSpPr>
          <p:cNvPr id="32" name="TextBox 31">
            <a:extLst>
              <a:ext uri="{FF2B5EF4-FFF2-40B4-BE49-F238E27FC236}">
                <a16:creationId xmlns:a16="http://schemas.microsoft.com/office/drawing/2014/main" id="{0F920529-C0D4-D0F4-2CB9-70354D9BAC59}"/>
              </a:ext>
            </a:extLst>
          </p:cNvPr>
          <p:cNvSpPr txBox="1"/>
          <p:nvPr/>
        </p:nvSpPr>
        <p:spPr>
          <a:xfrm>
            <a:off x="18008965" y="3277843"/>
            <a:ext cx="3012363" cy="666977"/>
          </a:xfrm>
          <a:prstGeom prst="rect">
            <a:avLst/>
          </a:prstGeom>
          <a:noFill/>
        </p:spPr>
        <p:txBody>
          <a:bodyPr wrap="none" rtlCol="0">
            <a:spAutoFit/>
          </a:bodyPr>
          <a:lstStyle/>
          <a:p>
            <a:pPr marL="0" marR="0" lvl="0" indent="0" algn="ctr" defTabSz="1219170" rtl="0" eaLnBrk="1" fontAlgn="auto" latinLnBrk="0" hangingPunct="1">
              <a:lnSpc>
                <a:spcPct val="100000"/>
              </a:lnSpc>
              <a:spcBef>
                <a:spcPts val="0"/>
              </a:spcBef>
              <a:spcAft>
                <a:spcPts val="0"/>
              </a:spcAft>
              <a:buClr>
                <a:srgbClr val="000000"/>
              </a:buClr>
              <a:buSzTx/>
              <a:buFontTx/>
              <a:buNone/>
              <a:tabLst/>
              <a:defRPr/>
            </a:pPr>
            <a:r>
              <a:rPr kumimoji="0" lang="en-US" sz="1867" b="0" i="0" u="none" strike="noStrike" kern="0" cap="none" spc="400" normalizeH="0" baseline="0" noProof="0" dirty="0">
                <a:ln>
                  <a:noFill/>
                </a:ln>
                <a:solidFill>
                  <a:srgbClr val="FFFFFF"/>
                </a:solidFill>
                <a:effectLst/>
                <a:uLnTx/>
                <a:uFillTx/>
                <a:latin typeface="Montserrat Bold" panose="020B0604020202020204"/>
                <a:ea typeface="+mn-ea"/>
                <a:cs typeface="Arial"/>
                <a:sym typeface="Arial"/>
              </a:rPr>
              <a:t>OFFER PAYMENT</a:t>
            </a:r>
          </a:p>
          <a:p>
            <a:pPr marL="0" marR="0" lvl="0" indent="0" algn="ctr" defTabSz="1219170" rtl="0" eaLnBrk="1" fontAlgn="auto" latinLnBrk="0" hangingPunct="1">
              <a:lnSpc>
                <a:spcPct val="100000"/>
              </a:lnSpc>
              <a:spcBef>
                <a:spcPts val="0"/>
              </a:spcBef>
              <a:spcAft>
                <a:spcPts val="0"/>
              </a:spcAft>
              <a:buClr>
                <a:srgbClr val="000000"/>
              </a:buClr>
              <a:buSzTx/>
              <a:buFontTx/>
              <a:buNone/>
              <a:tabLst/>
              <a:defRPr/>
            </a:pPr>
            <a:r>
              <a:rPr lang="en-US" sz="1867" spc="400" dirty="0">
                <a:solidFill>
                  <a:srgbClr val="FFFFFF"/>
                </a:solidFill>
                <a:latin typeface="Montserrat Bold" panose="020B0604020202020204"/>
                <a:ea typeface="+mn-ea"/>
              </a:rPr>
              <a:t>FLEXIBILTY</a:t>
            </a:r>
            <a:endParaRPr kumimoji="0" lang="en-US" sz="1867" b="0" i="0" u="none" strike="noStrike" kern="0" cap="none" spc="400" normalizeH="0" baseline="0" noProof="0" dirty="0">
              <a:ln>
                <a:noFill/>
              </a:ln>
              <a:solidFill>
                <a:srgbClr val="FFFFFF"/>
              </a:solidFill>
              <a:effectLst/>
              <a:uLnTx/>
              <a:uFillTx/>
              <a:latin typeface="Montserrat Bold" panose="020B0604020202020204"/>
              <a:ea typeface="+mn-ea"/>
              <a:cs typeface="Arial"/>
              <a:sym typeface="Arial"/>
            </a:endParaRPr>
          </a:p>
        </p:txBody>
      </p:sp>
      <p:sp>
        <p:nvSpPr>
          <p:cNvPr id="33" name="Rectangle 32">
            <a:extLst>
              <a:ext uri="{FF2B5EF4-FFF2-40B4-BE49-F238E27FC236}">
                <a16:creationId xmlns:a16="http://schemas.microsoft.com/office/drawing/2014/main" id="{FB51F09B-14E7-ED52-09D2-4D1AA3B008FF}"/>
              </a:ext>
            </a:extLst>
          </p:cNvPr>
          <p:cNvSpPr/>
          <p:nvPr/>
        </p:nvSpPr>
        <p:spPr>
          <a:xfrm>
            <a:off x="19151554" y="3946423"/>
            <a:ext cx="731520" cy="60959"/>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1219170" rtl="0" eaLnBrk="1" fontAlgn="auto" latinLnBrk="0" hangingPunct="1">
              <a:lnSpc>
                <a:spcPct val="100000"/>
              </a:lnSpc>
              <a:spcBef>
                <a:spcPts val="0"/>
              </a:spcBef>
              <a:spcAft>
                <a:spcPts val="0"/>
              </a:spcAft>
              <a:buClr>
                <a:srgbClr val="000000"/>
              </a:buClr>
              <a:buSzTx/>
              <a:buFontTx/>
              <a:buNone/>
              <a:tabLst/>
              <a:defRPr/>
            </a:pPr>
            <a:endParaRPr kumimoji="0" lang="en-US" sz="1867" b="0" i="0" u="none" strike="noStrike" kern="0" cap="none" spc="0" normalizeH="0" baseline="0" noProof="0">
              <a:ln>
                <a:noFill/>
              </a:ln>
              <a:solidFill>
                <a:srgbClr val="FFFFFF"/>
              </a:solidFill>
              <a:effectLst/>
              <a:uLnTx/>
              <a:uFillTx/>
              <a:latin typeface="Montserrat Light" panose="02020603050405020304"/>
              <a:ea typeface="+mn-ea"/>
              <a:cs typeface="+mn-cs"/>
              <a:sym typeface="Arial"/>
            </a:endParaRPr>
          </a:p>
        </p:txBody>
      </p:sp>
      <p:sp>
        <p:nvSpPr>
          <p:cNvPr id="34" name="TextBox 33">
            <a:extLst>
              <a:ext uri="{FF2B5EF4-FFF2-40B4-BE49-F238E27FC236}">
                <a16:creationId xmlns:a16="http://schemas.microsoft.com/office/drawing/2014/main" id="{50DC89CC-F0F0-8AA2-A070-05157E6FEE8A}"/>
              </a:ext>
            </a:extLst>
          </p:cNvPr>
          <p:cNvSpPr txBox="1"/>
          <p:nvPr/>
        </p:nvSpPr>
        <p:spPr>
          <a:xfrm>
            <a:off x="22232986" y="3277843"/>
            <a:ext cx="401071" cy="379656"/>
          </a:xfrm>
          <a:prstGeom prst="rect">
            <a:avLst/>
          </a:prstGeom>
          <a:noFill/>
        </p:spPr>
        <p:txBody>
          <a:bodyPr wrap="none" rtlCol="0">
            <a:spAutoFit/>
          </a:bodyPr>
          <a:lstStyle/>
          <a:p>
            <a:pPr marL="0" marR="0" lvl="0" indent="0" algn="ctr" defTabSz="1219170" rtl="0" eaLnBrk="1" fontAlgn="auto" latinLnBrk="0" hangingPunct="1">
              <a:lnSpc>
                <a:spcPct val="100000"/>
              </a:lnSpc>
              <a:spcBef>
                <a:spcPts val="0"/>
              </a:spcBef>
              <a:spcAft>
                <a:spcPts val="0"/>
              </a:spcAft>
              <a:buClr>
                <a:srgbClr val="000000"/>
              </a:buClr>
              <a:buSzTx/>
              <a:buFontTx/>
              <a:buNone/>
              <a:tabLst/>
              <a:defRPr/>
            </a:pPr>
            <a:r>
              <a:rPr kumimoji="0" lang="en-US" sz="1867" b="0" i="0" u="none" strike="noStrike" kern="0" cap="none" spc="400" normalizeH="0" baseline="0" noProof="0" dirty="0">
                <a:ln>
                  <a:noFill/>
                </a:ln>
                <a:solidFill>
                  <a:srgbClr val="FFFFFF"/>
                </a:solidFill>
                <a:effectLst/>
                <a:uLnTx/>
                <a:uFillTx/>
                <a:latin typeface="Montserrat Bold" panose="020B0604020202020204"/>
                <a:ea typeface="+mn-ea"/>
                <a:cs typeface="Arial"/>
                <a:sym typeface="Arial"/>
              </a:rPr>
              <a:t>4</a:t>
            </a:r>
          </a:p>
        </p:txBody>
      </p:sp>
      <p:sp>
        <p:nvSpPr>
          <p:cNvPr id="35" name="Rectangle 34">
            <a:extLst>
              <a:ext uri="{FF2B5EF4-FFF2-40B4-BE49-F238E27FC236}">
                <a16:creationId xmlns:a16="http://schemas.microsoft.com/office/drawing/2014/main" id="{FC06F870-ECB3-4315-655F-95E48F582561}"/>
              </a:ext>
            </a:extLst>
          </p:cNvPr>
          <p:cNvSpPr/>
          <p:nvPr/>
        </p:nvSpPr>
        <p:spPr>
          <a:xfrm>
            <a:off x="22069933" y="3946423"/>
            <a:ext cx="731520" cy="60959"/>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1219170" rtl="0" eaLnBrk="1" fontAlgn="auto" latinLnBrk="0" hangingPunct="1">
              <a:lnSpc>
                <a:spcPct val="100000"/>
              </a:lnSpc>
              <a:spcBef>
                <a:spcPts val="0"/>
              </a:spcBef>
              <a:spcAft>
                <a:spcPts val="0"/>
              </a:spcAft>
              <a:buClr>
                <a:srgbClr val="000000"/>
              </a:buClr>
              <a:buSzTx/>
              <a:buFontTx/>
              <a:buNone/>
              <a:tabLst/>
              <a:defRPr/>
            </a:pPr>
            <a:endParaRPr kumimoji="0" lang="en-US" sz="1867" b="0" i="0" u="none" strike="noStrike" kern="0" cap="none" spc="0" normalizeH="0" baseline="0" noProof="0">
              <a:ln>
                <a:noFill/>
              </a:ln>
              <a:solidFill>
                <a:srgbClr val="FFFFFF"/>
              </a:solidFill>
              <a:effectLst/>
              <a:uLnTx/>
              <a:uFillTx/>
              <a:latin typeface="Montserrat Light" panose="02020603050405020304"/>
              <a:ea typeface="+mn-ea"/>
              <a:cs typeface="+mn-cs"/>
              <a:sym typeface="Arial"/>
            </a:endParaRPr>
          </a:p>
        </p:txBody>
      </p:sp>
      <p:pic>
        <p:nvPicPr>
          <p:cNvPr id="2" name="Graphic 1">
            <a:extLst>
              <a:ext uri="{FF2B5EF4-FFF2-40B4-BE49-F238E27FC236}">
                <a16:creationId xmlns:a16="http://schemas.microsoft.com/office/drawing/2014/main" id="{F652EA1E-E0EC-AF7B-D2C3-5F71E62BF1B8}"/>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rot="9000000">
            <a:off x="-498428" y="-209267"/>
            <a:ext cx="2041797" cy="1577061"/>
          </a:xfrm>
          <a:prstGeom prst="rect">
            <a:avLst/>
          </a:prstGeom>
        </p:spPr>
      </p:pic>
      <p:pic>
        <p:nvPicPr>
          <p:cNvPr id="4" name="Graphic 3">
            <a:extLst>
              <a:ext uri="{FF2B5EF4-FFF2-40B4-BE49-F238E27FC236}">
                <a16:creationId xmlns:a16="http://schemas.microsoft.com/office/drawing/2014/main" id="{635BAA00-1E32-7D96-22BD-9211871843F6}"/>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8037927" y="3005426"/>
            <a:ext cx="5316428" cy="4584612"/>
          </a:xfrm>
          <a:prstGeom prst="rect">
            <a:avLst/>
          </a:prstGeom>
        </p:spPr>
      </p:pic>
      <p:sp>
        <p:nvSpPr>
          <p:cNvPr id="46" name="Freeform 45">
            <a:extLst>
              <a:ext uri="{FF2B5EF4-FFF2-40B4-BE49-F238E27FC236}">
                <a16:creationId xmlns:a16="http://schemas.microsoft.com/office/drawing/2014/main" id="{A05774A6-3CE1-2D30-55EF-E443717E75F7}"/>
              </a:ext>
            </a:extLst>
          </p:cNvPr>
          <p:cNvSpPr/>
          <p:nvPr/>
        </p:nvSpPr>
        <p:spPr>
          <a:xfrm>
            <a:off x="-1662505" y="3467671"/>
            <a:ext cx="5461038" cy="5451408"/>
          </a:xfrm>
          <a:custGeom>
            <a:avLst/>
            <a:gdLst>
              <a:gd name="connsiteX0" fmla="*/ 4078113 w 5461038"/>
              <a:gd name="connsiteY0" fmla="*/ 2976839 h 5451408"/>
              <a:gd name="connsiteX1" fmla="*/ 5461038 w 5461038"/>
              <a:gd name="connsiteY1" fmla="*/ 2976839 h 5451408"/>
              <a:gd name="connsiteX2" fmla="*/ 5459556 w 5461038"/>
              <a:gd name="connsiteY2" fmla="*/ 3006180 h 5451408"/>
              <a:gd name="connsiteX3" fmla="*/ 3283370 w 5461038"/>
              <a:gd name="connsiteY3" fmla="*/ 5413172 h 5451408"/>
              <a:gd name="connsiteX4" fmla="*/ 3032836 w 5461038"/>
              <a:gd name="connsiteY4" fmla="*/ 5451408 h 5451408"/>
              <a:gd name="connsiteX5" fmla="*/ 3032836 w 5461038"/>
              <a:gd name="connsiteY5" fmla="*/ 4062781 h 5451408"/>
              <a:gd name="connsiteX6" fmla="*/ 3138391 w 5461038"/>
              <a:gd name="connsiteY6" fmla="*/ 4035640 h 5451408"/>
              <a:gd name="connsiteX7" fmla="*/ 4074253 w 5461038"/>
              <a:gd name="connsiteY7" fmla="*/ 3002129 h 5451408"/>
              <a:gd name="connsiteX8" fmla="*/ 0 w 5461038"/>
              <a:gd name="connsiteY8" fmla="*/ 2976839 h 5451408"/>
              <a:gd name="connsiteX9" fmla="*/ 1382925 w 5461038"/>
              <a:gd name="connsiteY9" fmla="*/ 2976839 h 5451408"/>
              <a:gd name="connsiteX10" fmla="*/ 1386785 w 5461038"/>
              <a:gd name="connsiteY10" fmla="*/ 3002129 h 5451408"/>
              <a:gd name="connsiteX11" fmla="*/ 2322647 w 5461038"/>
              <a:gd name="connsiteY11" fmla="*/ 4035640 h 5451408"/>
              <a:gd name="connsiteX12" fmla="*/ 2428198 w 5461038"/>
              <a:gd name="connsiteY12" fmla="*/ 4062780 h 5451408"/>
              <a:gd name="connsiteX13" fmla="*/ 2428198 w 5461038"/>
              <a:gd name="connsiteY13" fmla="*/ 5451407 h 5451408"/>
              <a:gd name="connsiteX14" fmla="*/ 2177668 w 5461038"/>
              <a:gd name="connsiteY14" fmla="*/ 5413172 h 5451408"/>
              <a:gd name="connsiteX15" fmla="*/ 1482 w 5461038"/>
              <a:gd name="connsiteY15" fmla="*/ 3006180 h 5451408"/>
              <a:gd name="connsiteX16" fmla="*/ 2428198 w 5461038"/>
              <a:gd name="connsiteY16" fmla="*/ 1 h 5451408"/>
              <a:gd name="connsiteX17" fmla="*/ 2428198 w 5461038"/>
              <a:gd name="connsiteY17" fmla="*/ 1388629 h 5451408"/>
              <a:gd name="connsiteX18" fmla="*/ 2322647 w 5461038"/>
              <a:gd name="connsiteY18" fmla="*/ 1415768 h 5451408"/>
              <a:gd name="connsiteX19" fmla="*/ 1386785 w 5461038"/>
              <a:gd name="connsiteY19" fmla="*/ 2449279 h 5451408"/>
              <a:gd name="connsiteX20" fmla="*/ 1382926 w 5461038"/>
              <a:gd name="connsiteY20" fmla="*/ 2474566 h 5451408"/>
              <a:gd name="connsiteX21" fmla="*/ 0 w 5461038"/>
              <a:gd name="connsiteY21" fmla="*/ 2474566 h 5451408"/>
              <a:gd name="connsiteX22" fmla="*/ 1482 w 5461038"/>
              <a:gd name="connsiteY22" fmla="*/ 2445228 h 5451408"/>
              <a:gd name="connsiteX23" fmla="*/ 2177668 w 5461038"/>
              <a:gd name="connsiteY23" fmla="*/ 38236 h 5451408"/>
              <a:gd name="connsiteX24" fmla="*/ 3032836 w 5461038"/>
              <a:gd name="connsiteY24" fmla="*/ 0 h 5451408"/>
              <a:gd name="connsiteX25" fmla="*/ 3283370 w 5461038"/>
              <a:gd name="connsiteY25" fmla="*/ 38236 h 5451408"/>
              <a:gd name="connsiteX26" fmla="*/ 5459556 w 5461038"/>
              <a:gd name="connsiteY26" fmla="*/ 2445228 h 5451408"/>
              <a:gd name="connsiteX27" fmla="*/ 5461038 w 5461038"/>
              <a:gd name="connsiteY27" fmla="*/ 2474566 h 5451408"/>
              <a:gd name="connsiteX28" fmla="*/ 4078113 w 5461038"/>
              <a:gd name="connsiteY28" fmla="*/ 2474566 h 5451408"/>
              <a:gd name="connsiteX29" fmla="*/ 4074253 w 5461038"/>
              <a:gd name="connsiteY29" fmla="*/ 2449279 h 5451408"/>
              <a:gd name="connsiteX30" fmla="*/ 3138391 w 5461038"/>
              <a:gd name="connsiteY30" fmla="*/ 1415768 h 5451408"/>
              <a:gd name="connsiteX31" fmla="*/ 3032836 w 5461038"/>
              <a:gd name="connsiteY31" fmla="*/ 1388628 h 54514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5461038" h="5451408">
                <a:moveTo>
                  <a:pt x="4078113" y="2976839"/>
                </a:moveTo>
                <a:lnTo>
                  <a:pt x="5461038" y="2976839"/>
                </a:lnTo>
                <a:lnTo>
                  <a:pt x="5459556" y="3006180"/>
                </a:lnTo>
                <a:cubicBezTo>
                  <a:pt x="5337808" y="4205019"/>
                  <a:pt x="4444112" y="5175650"/>
                  <a:pt x="3283370" y="5413172"/>
                </a:cubicBezTo>
                <a:lnTo>
                  <a:pt x="3032836" y="5451408"/>
                </a:lnTo>
                <a:lnTo>
                  <a:pt x="3032836" y="4062781"/>
                </a:lnTo>
                <a:lnTo>
                  <a:pt x="3138391" y="4035640"/>
                </a:lnTo>
                <a:cubicBezTo>
                  <a:pt x="3610829" y="3888697"/>
                  <a:pt x="3973763" y="3493213"/>
                  <a:pt x="4074253" y="3002129"/>
                </a:cubicBezTo>
                <a:close/>
                <a:moveTo>
                  <a:pt x="0" y="2976839"/>
                </a:moveTo>
                <a:lnTo>
                  <a:pt x="1382925" y="2976839"/>
                </a:lnTo>
                <a:lnTo>
                  <a:pt x="1386785" y="3002129"/>
                </a:lnTo>
                <a:cubicBezTo>
                  <a:pt x="1487275" y="3493213"/>
                  <a:pt x="1850209" y="3888697"/>
                  <a:pt x="2322647" y="4035640"/>
                </a:cubicBezTo>
                <a:lnTo>
                  <a:pt x="2428198" y="4062780"/>
                </a:lnTo>
                <a:lnTo>
                  <a:pt x="2428198" y="5451407"/>
                </a:lnTo>
                <a:lnTo>
                  <a:pt x="2177668" y="5413172"/>
                </a:lnTo>
                <a:cubicBezTo>
                  <a:pt x="1016926" y="5175650"/>
                  <a:pt x="123230" y="4205019"/>
                  <a:pt x="1482" y="3006180"/>
                </a:cubicBezTo>
                <a:close/>
                <a:moveTo>
                  <a:pt x="2428198" y="1"/>
                </a:moveTo>
                <a:lnTo>
                  <a:pt x="2428198" y="1388629"/>
                </a:lnTo>
                <a:lnTo>
                  <a:pt x="2322647" y="1415768"/>
                </a:lnTo>
                <a:cubicBezTo>
                  <a:pt x="1850209" y="1562712"/>
                  <a:pt x="1487275" y="1958196"/>
                  <a:pt x="1386785" y="2449279"/>
                </a:cubicBezTo>
                <a:lnTo>
                  <a:pt x="1382926" y="2474566"/>
                </a:lnTo>
                <a:lnTo>
                  <a:pt x="0" y="2474566"/>
                </a:lnTo>
                <a:lnTo>
                  <a:pt x="1482" y="2445228"/>
                </a:lnTo>
                <a:cubicBezTo>
                  <a:pt x="123230" y="1246389"/>
                  <a:pt x="1016926" y="275758"/>
                  <a:pt x="2177668" y="38236"/>
                </a:cubicBezTo>
                <a:close/>
                <a:moveTo>
                  <a:pt x="3032836" y="0"/>
                </a:moveTo>
                <a:lnTo>
                  <a:pt x="3283370" y="38236"/>
                </a:lnTo>
                <a:cubicBezTo>
                  <a:pt x="4444112" y="275758"/>
                  <a:pt x="5337808" y="1246389"/>
                  <a:pt x="5459556" y="2445228"/>
                </a:cubicBezTo>
                <a:lnTo>
                  <a:pt x="5461038" y="2474566"/>
                </a:lnTo>
                <a:lnTo>
                  <a:pt x="4078113" y="2474566"/>
                </a:lnTo>
                <a:lnTo>
                  <a:pt x="4074253" y="2449279"/>
                </a:lnTo>
                <a:cubicBezTo>
                  <a:pt x="3973763" y="1958196"/>
                  <a:pt x="3610829" y="1562712"/>
                  <a:pt x="3138391" y="1415768"/>
                </a:cubicBezTo>
                <a:lnTo>
                  <a:pt x="3032836" y="1388628"/>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tx2"/>
              </a:solidFill>
            </a:endParaRPr>
          </a:p>
        </p:txBody>
      </p:sp>
      <p:pic>
        <p:nvPicPr>
          <p:cNvPr id="17" name="Graphic 16">
            <a:extLst>
              <a:ext uri="{FF2B5EF4-FFF2-40B4-BE49-F238E27FC236}">
                <a16:creationId xmlns:a16="http://schemas.microsoft.com/office/drawing/2014/main" id="{5638CF44-99D4-6A31-65E7-9D909D3F882E}"/>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621945" y="5353524"/>
            <a:ext cx="457200" cy="457200"/>
          </a:xfrm>
          <a:prstGeom prst="rect">
            <a:avLst/>
          </a:prstGeom>
        </p:spPr>
      </p:pic>
      <p:pic>
        <p:nvPicPr>
          <p:cNvPr id="19" name="Graphic 18">
            <a:extLst>
              <a:ext uri="{FF2B5EF4-FFF2-40B4-BE49-F238E27FC236}">
                <a16:creationId xmlns:a16="http://schemas.microsoft.com/office/drawing/2014/main" id="{EFB2300F-C6B8-6706-C023-F4257AE62DCE}"/>
              </a:ext>
            </a:extLst>
          </p:cNvPr>
          <p:cNvPicPr>
            <a:picLocks noChangeAspect="1"/>
          </p:cNvPicPr>
          <p:nvPr/>
        </p:nvPicPr>
        <p:blipFill>
          <a:blip r:embed="rId7">
            <a:extLst>
              <a:ext uri="{96DAC541-7B7A-43D3-8B79-37D633B846F1}">
                <asvg:svgBlip xmlns:asvg="http://schemas.microsoft.com/office/drawing/2016/SVG/main" r:embed="rId9"/>
              </a:ext>
            </a:extLst>
          </a:blip>
          <a:stretch>
            <a:fillRect/>
          </a:stretch>
        </p:blipFill>
        <p:spPr>
          <a:xfrm>
            <a:off x="1153007" y="5353524"/>
            <a:ext cx="457200" cy="457200"/>
          </a:xfrm>
          <a:prstGeom prst="rect">
            <a:avLst/>
          </a:prstGeom>
        </p:spPr>
      </p:pic>
      <p:pic>
        <p:nvPicPr>
          <p:cNvPr id="21" name="Graphic 20">
            <a:extLst>
              <a:ext uri="{FF2B5EF4-FFF2-40B4-BE49-F238E27FC236}">
                <a16:creationId xmlns:a16="http://schemas.microsoft.com/office/drawing/2014/main" id="{E2E5CD98-620B-0B3D-7270-F578F2F2F6F8}"/>
              </a:ext>
            </a:extLst>
          </p:cNvPr>
          <p:cNvPicPr>
            <a:picLocks noChangeAspect="1"/>
          </p:cNvPicPr>
          <p:nvPr/>
        </p:nvPicPr>
        <p:blipFill>
          <a:blip r:embed="rId7">
            <a:extLst>
              <a:ext uri="{96DAC541-7B7A-43D3-8B79-37D633B846F1}">
                <asvg:svgBlip xmlns:asvg="http://schemas.microsoft.com/office/drawing/2016/SVG/main" r:embed="rId10"/>
              </a:ext>
            </a:extLst>
          </a:blip>
          <a:stretch>
            <a:fillRect/>
          </a:stretch>
        </p:blipFill>
        <p:spPr>
          <a:xfrm>
            <a:off x="621945" y="5933572"/>
            <a:ext cx="457200" cy="457200"/>
          </a:xfrm>
          <a:prstGeom prst="rect">
            <a:avLst/>
          </a:prstGeom>
        </p:spPr>
      </p:pic>
      <p:pic>
        <p:nvPicPr>
          <p:cNvPr id="23" name="Graphic 22">
            <a:extLst>
              <a:ext uri="{FF2B5EF4-FFF2-40B4-BE49-F238E27FC236}">
                <a16:creationId xmlns:a16="http://schemas.microsoft.com/office/drawing/2014/main" id="{44A1FB29-A648-73FC-4B79-867BF2E01ECD}"/>
              </a:ext>
            </a:extLst>
          </p:cNvPr>
          <p:cNvPicPr>
            <a:picLocks noChangeAspect="1"/>
          </p:cNvPicPr>
          <p:nvPr/>
        </p:nvPicPr>
        <p:blipFill>
          <a:blip r:embed="rId7">
            <a:extLst>
              <a:ext uri="{96DAC541-7B7A-43D3-8B79-37D633B846F1}">
                <asvg:svgBlip xmlns:asvg="http://schemas.microsoft.com/office/drawing/2016/SVG/main" r:embed="rId11"/>
              </a:ext>
            </a:extLst>
          </a:blip>
          <a:stretch>
            <a:fillRect/>
          </a:stretch>
        </p:blipFill>
        <p:spPr>
          <a:xfrm>
            <a:off x="1153007" y="5933572"/>
            <a:ext cx="457200" cy="457200"/>
          </a:xfrm>
          <a:prstGeom prst="rect">
            <a:avLst/>
          </a:prstGeom>
        </p:spPr>
      </p:pic>
      <p:sp>
        <p:nvSpPr>
          <p:cNvPr id="3" name="TextBox 2">
            <a:extLst>
              <a:ext uri="{FF2B5EF4-FFF2-40B4-BE49-F238E27FC236}">
                <a16:creationId xmlns:a16="http://schemas.microsoft.com/office/drawing/2014/main" id="{F541625B-71D3-6FEC-F22A-1721C9AF7029}"/>
              </a:ext>
            </a:extLst>
          </p:cNvPr>
          <p:cNvSpPr txBox="1"/>
          <p:nvPr/>
        </p:nvSpPr>
        <p:spPr>
          <a:xfrm>
            <a:off x="4451030" y="2855552"/>
            <a:ext cx="2968245" cy="1384995"/>
          </a:xfrm>
          <a:prstGeom prst="rect">
            <a:avLst/>
          </a:prstGeom>
          <a:noFill/>
        </p:spPr>
        <p:txBody>
          <a:bodyPr wrap="square" rtlCol="0">
            <a:spAutoFit/>
          </a:bodyPr>
          <a:lstStyle/>
          <a:p>
            <a:pPr marL="0" marR="0" lvl="0" indent="0" defTabSz="1219170" rtl="0" eaLnBrk="1" fontAlgn="auto" latinLnBrk="0" hangingPunct="1">
              <a:lnSpc>
                <a:spcPct val="100000"/>
              </a:lnSpc>
              <a:spcBef>
                <a:spcPts val="0"/>
              </a:spcBef>
              <a:spcAft>
                <a:spcPts val="0"/>
              </a:spcAft>
              <a:buClr>
                <a:srgbClr val="000000"/>
              </a:buClr>
              <a:buSzTx/>
              <a:buFontTx/>
              <a:buNone/>
              <a:tabLst/>
              <a:defRPr/>
            </a:pPr>
            <a:r>
              <a:rPr kumimoji="0" lang="en-US" sz="2800" b="0" i="0" u="none" strike="noStrike" kern="0" cap="none" spc="400" normalizeH="0" baseline="0" noProof="0" dirty="0">
                <a:ln>
                  <a:noFill/>
                </a:ln>
                <a:solidFill>
                  <a:srgbClr val="FFFFFF"/>
                </a:solidFill>
                <a:effectLst/>
                <a:uLnTx/>
                <a:uFillTx/>
                <a:latin typeface="Montserrat Bold" panose="020B0604020202020204"/>
                <a:ea typeface="+mn-ea"/>
                <a:cs typeface="Arial"/>
                <a:sym typeface="Arial"/>
              </a:rPr>
              <a:t>EASY</a:t>
            </a:r>
          </a:p>
          <a:p>
            <a:pPr marL="0" marR="0" lvl="0" indent="0" defTabSz="1219170" rtl="0" eaLnBrk="1" fontAlgn="auto" latinLnBrk="0" hangingPunct="1">
              <a:lnSpc>
                <a:spcPct val="100000"/>
              </a:lnSpc>
              <a:spcBef>
                <a:spcPts val="0"/>
              </a:spcBef>
              <a:spcAft>
                <a:spcPts val="0"/>
              </a:spcAft>
              <a:buClr>
                <a:srgbClr val="000000"/>
              </a:buClr>
              <a:buSzTx/>
              <a:buFontTx/>
              <a:buNone/>
              <a:tabLst/>
              <a:defRPr/>
            </a:pPr>
            <a:r>
              <a:rPr lang="en-US" sz="2800" spc="400" dirty="0">
                <a:solidFill>
                  <a:srgbClr val="FFFFFF"/>
                </a:solidFill>
                <a:latin typeface="Montserrat Bold" panose="020B0604020202020204"/>
                <a:ea typeface="+mn-ea"/>
              </a:rPr>
              <a:t>DONATION</a:t>
            </a:r>
            <a:r>
              <a:rPr kumimoji="0" lang="en-US" sz="2800" b="0" i="0" u="none" strike="noStrike" kern="0" cap="none" spc="400" normalizeH="0" baseline="0" noProof="0" dirty="0">
                <a:ln>
                  <a:noFill/>
                </a:ln>
                <a:solidFill>
                  <a:srgbClr val="FFFFFF"/>
                </a:solidFill>
                <a:effectLst/>
                <a:uLnTx/>
                <a:uFillTx/>
                <a:latin typeface="Montserrat Bold" panose="020B0604020202020204"/>
                <a:ea typeface="+mn-ea"/>
                <a:cs typeface="Arial"/>
                <a:sym typeface="Arial"/>
              </a:rPr>
              <a:t> PROCESS</a:t>
            </a:r>
          </a:p>
        </p:txBody>
      </p:sp>
      <p:sp>
        <p:nvSpPr>
          <p:cNvPr id="7" name="Rectangle 6">
            <a:extLst>
              <a:ext uri="{FF2B5EF4-FFF2-40B4-BE49-F238E27FC236}">
                <a16:creationId xmlns:a16="http://schemas.microsoft.com/office/drawing/2014/main" id="{DEE3F31A-B22B-9E2E-3028-05D217940543}"/>
              </a:ext>
            </a:extLst>
          </p:cNvPr>
          <p:cNvSpPr/>
          <p:nvPr/>
        </p:nvSpPr>
        <p:spPr>
          <a:xfrm rot="16200000">
            <a:off x="6858881" y="3452027"/>
            <a:ext cx="1210702" cy="4571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1219170" rtl="0" eaLnBrk="1" fontAlgn="auto" latinLnBrk="0" hangingPunct="1">
              <a:lnSpc>
                <a:spcPct val="100000"/>
              </a:lnSpc>
              <a:spcBef>
                <a:spcPts val="0"/>
              </a:spcBef>
              <a:spcAft>
                <a:spcPts val="0"/>
              </a:spcAft>
              <a:buClr>
                <a:srgbClr val="000000"/>
              </a:buClr>
              <a:buSzTx/>
              <a:buFontTx/>
              <a:buNone/>
              <a:tabLst/>
              <a:defRPr/>
            </a:pPr>
            <a:endParaRPr kumimoji="0" lang="en-US" sz="1867" b="0" i="0" u="none" strike="noStrike" kern="0" cap="none" spc="0" normalizeH="0" baseline="0" noProof="0">
              <a:ln>
                <a:noFill/>
              </a:ln>
              <a:solidFill>
                <a:srgbClr val="FFFFFF"/>
              </a:solidFill>
              <a:effectLst/>
              <a:uLnTx/>
              <a:uFillTx/>
              <a:latin typeface="Montserrat Light" panose="02020603050405020304"/>
              <a:ea typeface="+mn-ea"/>
              <a:cs typeface="+mn-cs"/>
              <a:sym typeface="Arial"/>
            </a:endParaRPr>
          </a:p>
        </p:txBody>
      </p:sp>
      <p:sp>
        <p:nvSpPr>
          <p:cNvPr id="8" name="TextBox 7">
            <a:extLst>
              <a:ext uri="{FF2B5EF4-FFF2-40B4-BE49-F238E27FC236}">
                <a16:creationId xmlns:a16="http://schemas.microsoft.com/office/drawing/2014/main" id="{8BD7ACE5-E8F0-C14E-BA4C-7EA1CA4F1FF3}"/>
              </a:ext>
            </a:extLst>
          </p:cNvPr>
          <p:cNvSpPr txBox="1"/>
          <p:nvPr/>
        </p:nvSpPr>
        <p:spPr>
          <a:xfrm>
            <a:off x="13242538" y="180427"/>
            <a:ext cx="2968245" cy="954107"/>
          </a:xfrm>
          <a:prstGeom prst="rect">
            <a:avLst/>
          </a:prstGeom>
          <a:noFill/>
        </p:spPr>
        <p:txBody>
          <a:bodyPr wrap="square" rtlCol="0">
            <a:spAutoFit/>
          </a:bodyPr>
          <a:lstStyle/>
          <a:p>
            <a:pPr marL="0" marR="0" lvl="0" indent="0" defTabSz="1219170" rtl="0" eaLnBrk="1" fontAlgn="auto" latinLnBrk="0" hangingPunct="1">
              <a:lnSpc>
                <a:spcPct val="100000"/>
              </a:lnSpc>
              <a:spcBef>
                <a:spcPts val="0"/>
              </a:spcBef>
              <a:spcAft>
                <a:spcPts val="0"/>
              </a:spcAft>
              <a:buClr>
                <a:srgbClr val="000000"/>
              </a:buClr>
              <a:buSzTx/>
              <a:buFontTx/>
              <a:buNone/>
              <a:tabLst/>
              <a:defRPr/>
            </a:pPr>
            <a:r>
              <a:rPr kumimoji="0" lang="en-US" sz="2800" b="0" i="0" u="none" strike="noStrike" kern="0" cap="none" spc="400" normalizeH="0" baseline="0" noProof="0" dirty="0">
                <a:ln>
                  <a:noFill/>
                </a:ln>
                <a:solidFill>
                  <a:srgbClr val="FFFFFF"/>
                </a:solidFill>
                <a:effectLst/>
                <a:uLnTx/>
                <a:uFillTx/>
                <a:latin typeface="Montserrat Bold" panose="020B0604020202020204"/>
                <a:ea typeface="+mn-ea"/>
                <a:cs typeface="Arial"/>
                <a:sym typeface="Arial"/>
              </a:rPr>
              <a:t>DIGITAL DONATIONS</a:t>
            </a:r>
          </a:p>
        </p:txBody>
      </p:sp>
      <p:sp>
        <p:nvSpPr>
          <p:cNvPr id="10" name="Rectangle 9">
            <a:extLst>
              <a:ext uri="{FF2B5EF4-FFF2-40B4-BE49-F238E27FC236}">
                <a16:creationId xmlns:a16="http://schemas.microsoft.com/office/drawing/2014/main" id="{AADBEDE7-8CA9-D100-9DD5-73CF831B13BC}"/>
              </a:ext>
            </a:extLst>
          </p:cNvPr>
          <p:cNvSpPr/>
          <p:nvPr/>
        </p:nvSpPr>
        <p:spPr>
          <a:xfrm rot="16200000">
            <a:off x="15846682" y="580608"/>
            <a:ext cx="818114" cy="45719"/>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1219170" rtl="0" eaLnBrk="1" fontAlgn="auto" latinLnBrk="0" hangingPunct="1">
              <a:lnSpc>
                <a:spcPct val="100000"/>
              </a:lnSpc>
              <a:spcBef>
                <a:spcPts val="0"/>
              </a:spcBef>
              <a:spcAft>
                <a:spcPts val="0"/>
              </a:spcAft>
              <a:buClr>
                <a:srgbClr val="000000"/>
              </a:buClr>
              <a:buSzTx/>
              <a:buFontTx/>
              <a:buNone/>
              <a:tabLst/>
              <a:defRPr/>
            </a:pPr>
            <a:endParaRPr kumimoji="0" lang="en-US" sz="1867" b="0" i="0" u="none" strike="noStrike" kern="0" cap="none" spc="0" normalizeH="0" baseline="0" noProof="0">
              <a:ln>
                <a:noFill/>
              </a:ln>
              <a:solidFill>
                <a:srgbClr val="FFFFFF"/>
              </a:solidFill>
              <a:effectLst/>
              <a:uLnTx/>
              <a:uFillTx/>
              <a:latin typeface="Montserrat Light" panose="02020603050405020304"/>
              <a:ea typeface="+mn-ea"/>
              <a:cs typeface="+mn-cs"/>
              <a:sym typeface="Arial"/>
            </a:endParaRPr>
          </a:p>
        </p:txBody>
      </p:sp>
      <p:sp>
        <p:nvSpPr>
          <p:cNvPr id="11" name="TextBox 10">
            <a:extLst>
              <a:ext uri="{FF2B5EF4-FFF2-40B4-BE49-F238E27FC236}">
                <a16:creationId xmlns:a16="http://schemas.microsoft.com/office/drawing/2014/main" id="{FC5A4836-719A-FD02-C520-D466F5C28A61}"/>
              </a:ext>
            </a:extLst>
          </p:cNvPr>
          <p:cNvSpPr txBox="1"/>
          <p:nvPr/>
        </p:nvSpPr>
        <p:spPr>
          <a:xfrm>
            <a:off x="13242538" y="1331894"/>
            <a:ext cx="2968245" cy="954107"/>
          </a:xfrm>
          <a:prstGeom prst="rect">
            <a:avLst/>
          </a:prstGeom>
          <a:noFill/>
        </p:spPr>
        <p:txBody>
          <a:bodyPr wrap="square" rtlCol="0">
            <a:spAutoFit/>
          </a:bodyPr>
          <a:lstStyle/>
          <a:p>
            <a:pPr marL="0" marR="0" lvl="0" indent="0" defTabSz="1219170" rtl="0" eaLnBrk="1" fontAlgn="auto" latinLnBrk="0" hangingPunct="1">
              <a:lnSpc>
                <a:spcPct val="100000"/>
              </a:lnSpc>
              <a:spcBef>
                <a:spcPts val="0"/>
              </a:spcBef>
              <a:spcAft>
                <a:spcPts val="0"/>
              </a:spcAft>
              <a:buClr>
                <a:srgbClr val="000000"/>
              </a:buClr>
              <a:buSzTx/>
              <a:buFontTx/>
              <a:buNone/>
              <a:tabLst/>
              <a:defRPr/>
            </a:pPr>
            <a:r>
              <a:rPr kumimoji="0" lang="en-US" sz="2800" b="0" i="0" u="none" strike="noStrike" kern="0" cap="none" spc="400" normalizeH="0" baseline="0" noProof="0" dirty="0">
                <a:ln>
                  <a:noFill/>
                </a:ln>
                <a:solidFill>
                  <a:srgbClr val="FFFFFF"/>
                </a:solidFill>
                <a:effectLst/>
                <a:uLnTx/>
                <a:uFillTx/>
                <a:latin typeface="Montserrat Bold" panose="020B0604020202020204"/>
                <a:ea typeface="+mn-ea"/>
                <a:cs typeface="Arial"/>
                <a:sym typeface="Arial"/>
              </a:rPr>
              <a:t>PAYMENT FLEXIBILITY</a:t>
            </a:r>
          </a:p>
        </p:txBody>
      </p:sp>
      <p:sp>
        <p:nvSpPr>
          <p:cNvPr id="13" name="Rectangle 12">
            <a:extLst>
              <a:ext uri="{FF2B5EF4-FFF2-40B4-BE49-F238E27FC236}">
                <a16:creationId xmlns:a16="http://schemas.microsoft.com/office/drawing/2014/main" id="{F2E17A18-F608-0107-68EC-A4D6DCDCF78F}"/>
              </a:ext>
            </a:extLst>
          </p:cNvPr>
          <p:cNvSpPr/>
          <p:nvPr/>
        </p:nvSpPr>
        <p:spPr>
          <a:xfrm rot="16200000">
            <a:off x="15846682" y="1732075"/>
            <a:ext cx="818114" cy="45719"/>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1219170" rtl="0" eaLnBrk="1" fontAlgn="auto" latinLnBrk="0" hangingPunct="1">
              <a:lnSpc>
                <a:spcPct val="100000"/>
              </a:lnSpc>
              <a:spcBef>
                <a:spcPts val="0"/>
              </a:spcBef>
              <a:spcAft>
                <a:spcPts val="0"/>
              </a:spcAft>
              <a:buClr>
                <a:srgbClr val="000000"/>
              </a:buClr>
              <a:buSzTx/>
              <a:buFontTx/>
              <a:buNone/>
              <a:tabLst/>
              <a:defRPr/>
            </a:pPr>
            <a:endParaRPr kumimoji="0" lang="en-US" sz="1867" b="0" i="0" u="none" strike="noStrike" kern="0" cap="none" spc="0" normalizeH="0" baseline="0" noProof="0">
              <a:ln>
                <a:noFill/>
              </a:ln>
              <a:solidFill>
                <a:srgbClr val="FFFFFF"/>
              </a:solidFill>
              <a:effectLst/>
              <a:uLnTx/>
              <a:uFillTx/>
              <a:latin typeface="Montserrat Light" panose="02020603050405020304"/>
              <a:ea typeface="+mn-ea"/>
              <a:cs typeface="+mn-cs"/>
              <a:sym typeface="Arial"/>
            </a:endParaRPr>
          </a:p>
        </p:txBody>
      </p:sp>
      <p:sp>
        <p:nvSpPr>
          <p:cNvPr id="16" name="TextBox 15">
            <a:extLst>
              <a:ext uri="{FF2B5EF4-FFF2-40B4-BE49-F238E27FC236}">
                <a16:creationId xmlns:a16="http://schemas.microsoft.com/office/drawing/2014/main" id="{6F187D7E-6C9F-57ED-4EF9-82208E7A6862}"/>
              </a:ext>
            </a:extLst>
          </p:cNvPr>
          <p:cNvSpPr txBox="1"/>
          <p:nvPr/>
        </p:nvSpPr>
        <p:spPr>
          <a:xfrm>
            <a:off x="2300082" y="254676"/>
            <a:ext cx="7591835" cy="1077218"/>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schemeClr val="tx2"/>
                </a:solidFill>
                <a:effectLst/>
                <a:uLnTx/>
                <a:uFillTx/>
                <a:latin typeface="Montserrat Light" panose="02020603050405020304"/>
                <a:ea typeface="+mn-ea"/>
                <a:cs typeface="+mn-cs"/>
              </a:rPr>
              <a:t>Non-profits need to make it easy for donors to give</a:t>
            </a:r>
          </a:p>
        </p:txBody>
      </p:sp>
      <p:sp>
        <p:nvSpPr>
          <p:cNvPr id="18" name="Slide Number Placeholder 5">
            <a:extLst>
              <a:ext uri="{FF2B5EF4-FFF2-40B4-BE49-F238E27FC236}">
                <a16:creationId xmlns:a16="http://schemas.microsoft.com/office/drawing/2014/main" id="{55FDCD3D-158D-6E65-0FB9-FD7A499D51FC}"/>
              </a:ext>
            </a:extLst>
          </p:cNvPr>
          <p:cNvSpPr txBox="1">
            <a:spLocks/>
          </p:cNvSpPr>
          <p:nvPr/>
        </p:nvSpPr>
        <p:spPr>
          <a:xfrm>
            <a:off x="11258055" y="6498727"/>
            <a:ext cx="624000" cy="180000"/>
          </a:xfrm>
          <a:prstGeom prst="rect">
            <a:avLst/>
          </a:prstGeom>
        </p:spPr>
        <p:txBody>
          <a:bodyPr vert="horz" lIns="0" tIns="0" rIns="0" bIns="0" rtlCol="0" anchor="ctr"/>
          <a:lstStyle>
            <a:defPPr>
              <a:defRPr lang="fi-FI"/>
            </a:defPPr>
            <a:lvl1pPr marL="0" algn="r" defTabSz="914400" rtl="0" eaLnBrk="1" latinLnBrk="0" hangingPunct="1">
              <a:defRPr sz="900" kern="1200">
                <a:solidFill>
                  <a:schemeClr val="tx1">
                    <a:lumMod val="65000"/>
                    <a:lumOff val="3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377" rtl="0" eaLnBrk="1" fontAlgn="auto" latinLnBrk="0" hangingPunct="1">
              <a:lnSpc>
                <a:spcPct val="100000"/>
              </a:lnSpc>
              <a:spcBef>
                <a:spcPts val="0"/>
              </a:spcBef>
              <a:spcAft>
                <a:spcPts val="0"/>
              </a:spcAft>
              <a:buClrTx/>
              <a:buSzTx/>
              <a:buFontTx/>
              <a:buNone/>
              <a:tabLst/>
              <a:defRPr/>
            </a:pPr>
            <a:fld id="{C60C2248-B95D-984B-A0F4-42B9A4652AA7}" type="slidenum">
              <a:rPr kumimoji="0" lang="en-US" sz="1200" b="0" i="0" u="none" strike="noStrike" kern="1200" cap="none" spc="0" normalizeH="0" baseline="0" noProof="0">
                <a:ln>
                  <a:noFill/>
                </a:ln>
                <a:solidFill>
                  <a:srgbClr val="5B6670">
                    <a:lumMod val="65000"/>
                    <a:lumOff val="35000"/>
                  </a:srgbClr>
                </a:solidFill>
                <a:effectLst/>
                <a:uLnTx/>
                <a:uFillTx/>
                <a:latin typeface="Montserrat Light" panose="02020603050405020304"/>
                <a:ea typeface="+mn-ea"/>
                <a:cs typeface="+mn-cs"/>
              </a:rPr>
              <a:pPr marL="0" marR="0" lvl="0" indent="0" algn="r" defTabSz="914377" rtl="0" eaLnBrk="1" fontAlgn="auto" latinLnBrk="0" hangingPunct="1">
                <a:lnSpc>
                  <a:spcPct val="100000"/>
                </a:lnSpc>
                <a:spcBef>
                  <a:spcPts val="0"/>
                </a:spcBef>
                <a:spcAft>
                  <a:spcPts val="0"/>
                </a:spcAft>
                <a:buClrTx/>
                <a:buSzTx/>
                <a:buFontTx/>
                <a:buNone/>
                <a:tabLst/>
                <a:defRPr/>
              </a:pPr>
              <a:t>4</a:t>
            </a:fld>
            <a:endParaRPr kumimoji="0" lang="en-US" sz="1200" b="0" i="0" u="none" strike="noStrike" kern="1200" cap="none" spc="0" normalizeH="0" baseline="0" noProof="0" dirty="0">
              <a:ln>
                <a:noFill/>
              </a:ln>
              <a:solidFill>
                <a:srgbClr val="5B6670">
                  <a:lumMod val="65000"/>
                  <a:lumOff val="35000"/>
                </a:srgbClr>
              </a:solidFill>
              <a:effectLst/>
              <a:uLnTx/>
              <a:uFillTx/>
              <a:latin typeface="Montserrat Light" panose="02020603050405020304"/>
              <a:ea typeface="+mn-ea"/>
              <a:cs typeface="+mn-cs"/>
            </a:endParaRPr>
          </a:p>
        </p:txBody>
      </p:sp>
      <p:pic>
        <p:nvPicPr>
          <p:cNvPr id="28" name="Graphic 27">
            <a:extLst>
              <a:ext uri="{FF2B5EF4-FFF2-40B4-BE49-F238E27FC236}">
                <a16:creationId xmlns:a16="http://schemas.microsoft.com/office/drawing/2014/main" id="{E51256C6-B669-4A31-4162-4B889784EAFF}"/>
              </a:ext>
            </a:extLst>
          </p:cNvPr>
          <p:cNvPicPr>
            <a:picLocks noChangeAspect="1"/>
          </p:cNvPicPr>
          <p:nvPr/>
        </p:nvPicPr>
        <p:blipFill>
          <a:blip r:embed="rId12">
            <a:extLst>
              <a:ext uri="{96DAC541-7B7A-43D3-8B79-37D633B846F1}">
                <asvg:svgBlip xmlns:asvg="http://schemas.microsoft.com/office/drawing/2016/SVG/main" r:embed="rId13"/>
              </a:ext>
            </a:extLst>
          </a:blip>
          <a:srcRect/>
          <a:stretch/>
        </p:blipFill>
        <p:spPr>
          <a:xfrm>
            <a:off x="3778262" y="7132838"/>
            <a:ext cx="457200" cy="457200"/>
          </a:xfrm>
          <a:prstGeom prst="rect">
            <a:avLst/>
          </a:prstGeom>
        </p:spPr>
      </p:pic>
      <p:pic>
        <p:nvPicPr>
          <p:cNvPr id="29" name="Graphic 28">
            <a:extLst>
              <a:ext uri="{FF2B5EF4-FFF2-40B4-BE49-F238E27FC236}">
                <a16:creationId xmlns:a16="http://schemas.microsoft.com/office/drawing/2014/main" id="{53286C88-A25C-A924-13B1-A04D4BF31C26}"/>
              </a:ext>
            </a:extLst>
          </p:cNvPr>
          <p:cNvPicPr>
            <a:picLocks noChangeAspect="1"/>
          </p:cNvPicPr>
          <p:nvPr/>
        </p:nvPicPr>
        <p:blipFill>
          <a:blip r:embed="rId14">
            <a:extLst>
              <a:ext uri="{96DAC541-7B7A-43D3-8B79-37D633B846F1}">
                <asvg:svgBlip xmlns:asvg="http://schemas.microsoft.com/office/drawing/2016/SVG/main" r:embed="rId15"/>
              </a:ext>
            </a:extLst>
          </a:blip>
          <a:srcRect/>
          <a:stretch/>
        </p:blipFill>
        <p:spPr>
          <a:xfrm>
            <a:off x="835570" y="5310759"/>
            <a:ext cx="457200" cy="457200"/>
          </a:xfrm>
          <a:prstGeom prst="rect">
            <a:avLst/>
          </a:prstGeom>
        </p:spPr>
      </p:pic>
      <p:pic>
        <p:nvPicPr>
          <p:cNvPr id="36" name="Graphic 35">
            <a:extLst>
              <a:ext uri="{FF2B5EF4-FFF2-40B4-BE49-F238E27FC236}">
                <a16:creationId xmlns:a16="http://schemas.microsoft.com/office/drawing/2014/main" id="{DEC9E82E-5380-B0EC-880B-0E5280A6283B}"/>
              </a:ext>
            </a:extLst>
          </p:cNvPr>
          <p:cNvPicPr>
            <a:picLocks noChangeAspect="1"/>
          </p:cNvPicPr>
          <p:nvPr/>
        </p:nvPicPr>
        <p:blipFill>
          <a:blip r:embed="rId16">
            <a:extLst>
              <a:ext uri="{96DAC541-7B7A-43D3-8B79-37D633B846F1}">
                <asvg:svgBlip xmlns:asvg="http://schemas.microsoft.com/office/drawing/2016/SVG/main" r:embed="rId17"/>
              </a:ext>
            </a:extLst>
          </a:blip>
          <a:srcRect/>
          <a:stretch/>
        </p:blipFill>
        <p:spPr>
          <a:xfrm>
            <a:off x="2086497" y="4171984"/>
            <a:ext cx="1138775" cy="1138775"/>
          </a:xfrm>
          <a:prstGeom prst="rect">
            <a:avLst/>
          </a:prstGeom>
        </p:spPr>
      </p:pic>
      <p:pic>
        <p:nvPicPr>
          <p:cNvPr id="37" name="Graphic 36">
            <a:extLst>
              <a:ext uri="{FF2B5EF4-FFF2-40B4-BE49-F238E27FC236}">
                <a16:creationId xmlns:a16="http://schemas.microsoft.com/office/drawing/2014/main" id="{46A6E699-5C6F-900B-773B-CEB3F5B03784}"/>
              </a:ext>
            </a:extLst>
          </p:cNvPr>
          <p:cNvPicPr>
            <a:picLocks noChangeAspect="1"/>
          </p:cNvPicPr>
          <p:nvPr/>
        </p:nvPicPr>
        <p:blipFill>
          <a:blip r:embed="rId18">
            <a:extLst>
              <a:ext uri="{96DAC541-7B7A-43D3-8B79-37D633B846F1}">
                <asvg:svgBlip xmlns:asvg="http://schemas.microsoft.com/office/drawing/2016/SVG/main" r:embed="rId19"/>
              </a:ext>
            </a:extLst>
          </a:blip>
          <a:srcRect/>
          <a:stretch/>
        </p:blipFill>
        <p:spPr>
          <a:xfrm>
            <a:off x="1153007" y="5794746"/>
            <a:ext cx="457200" cy="457200"/>
          </a:xfrm>
          <a:prstGeom prst="rect">
            <a:avLst/>
          </a:prstGeom>
        </p:spPr>
      </p:pic>
    </p:spTree>
    <p:extLst>
      <p:ext uri="{BB962C8B-B14F-4D97-AF65-F5344CB8AC3E}">
        <p14:creationId xmlns:p14="http://schemas.microsoft.com/office/powerpoint/2010/main" val="3530636519"/>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Graphic 5">
            <a:extLst>
              <a:ext uri="{FF2B5EF4-FFF2-40B4-BE49-F238E27FC236}">
                <a16:creationId xmlns:a16="http://schemas.microsoft.com/office/drawing/2014/main" id="{788F1AE5-E43B-6DCB-4BBE-7F891CCBD17F}"/>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rot="16200000">
            <a:off x="-2964023" y="2963363"/>
            <a:ext cx="7600438" cy="3800220"/>
          </a:xfrm>
          <a:prstGeom prst="rect">
            <a:avLst/>
          </a:prstGeom>
        </p:spPr>
      </p:pic>
      <p:sp>
        <p:nvSpPr>
          <p:cNvPr id="5" name="TextBox 4">
            <a:extLst>
              <a:ext uri="{FF2B5EF4-FFF2-40B4-BE49-F238E27FC236}">
                <a16:creationId xmlns:a16="http://schemas.microsoft.com/office/drawing/2014/main" id="{C60C4829-9C78-729F-ABF0-9B57E89B38DB}"/>
              </a:ext>
            </a:extLst>
          </p:cNvPr>
          <p:cNvSpPr txBox="1"/>
          <p:nvPr/>
        </p:nvSpPr>
        <p:spPr>
          <a:xfrm>
            <a:off x="12557556" y="4187095"/>
            <a:ext cx="2643847" cy="1816266"/>
          </a:xfrm>
          <a:prstGeom prst="rect">
            <a:avLst/>
          </a:prstGeom>
          <a:noFill/>
        </p:spPr>
        <p:txBody>
          <a:bodyPr wrap="square">
            <a:spAutoFit/>
          </a:bodyPr>
          <a:lstStyle/>
          <a:p>
            <a:pPr marL="0" marR="0" lvl="0" indent="0" defTabSz="1219170" rtl="0" eaLnBrk="1" fontAlgn="auto" latinLnBrk="0" hangingPunct="1">
              <a:lnSpc>
                <a:spcPct val="100000"/>
              </a:lnSpc>
              <a:spcBef>
                <a:spcPts val="0"/>
              </a:spcBef>
              <a:spcAft>
                <a:spcPts val="0"/>
              </a:spcAft>
              <a:buClr>
                <a:srgbClr val="000000"/>
              </a:buClr>
              <a:buSzTx/>
              <a:buFontTx/>
              <a:buNone/>
              <a:tabLst/>
              <a:defRPr/>
            </a:pPr>
            <a:r>
              <a:rPr kumimoji="0" lang="en-US" sz="1867" b="0" i="0" u="none" strike="noStrike" kern="0" cap="none" spc="0" normalizeH="0" baseline="0" noProof="0" dirty="0">
                <a:ln>
                  <a:noFill/>
                </a:ln>
                <a:solidFill>
                  <a:srgbClr val="FFFFFF"/>
                </a:solidFill>
                <a:effectLst/>
                <a:uLnTx/>
                <a:uFillTx/>
                <a:latin typeface="Montserrat Light" panose="02020603050405020304"/>
                <a:ea typeface="+mn-ea"/>
                <a:cs typeface="Arial"/>
                <a:sym typeface="Arial"/>
              </a:rPr>
              <a:t>Autobooks tools allow non-profits to take donations easily. Whether on-the-go or through stagnant pages</a:t>
            </a:r>
          </a:p>
        </p:txBody>
      </p:sp>
      <p:sp>
        <p:nvSpPr>
          <p:cNvPr id="9" name="TextBox 8">
            <a:extLst>
              <a:ext uri="{FF2B5EF4-FFF2-40B4-BE49-F238E27FC236}">
                <a16:creationId xmlns:a16="http://schemas.microsoft.com/office/drawing/2014/main" id="{D855F0ED-FE1D-14BF-EE64-A0F805EC2516}"/>
              </a:ext>
            </a:extLst>
          </p:cNvPr>
          <p:cNvSpPr txBox="1"/>
          <p:nvPr/>
        </p:nvSpPr>
        <p:spPr>
          <a:xfrm>
            <a:off x="4578044" y="3986025"/>
            <a:ext cx="5839395" cy="954300"/>
          </a:xfrm>
          <a:prstGeom prst="rect">
            <a:avLst/>
          </a:prstGeom>
          <a:noFill/>
        </p:spPr>
        <p:txBody>
          <a:bodyPr wrap="square">
            <a:spAutoFit/>
          </a:bodyPr>
          <a:lstStyle/>
          <a:p>
            <a:pPr marL="0" marR="0" lvl="0" indent="0" defTabSz="1219170" rtl="0" eaLnBrk="1" fontAlgn="auto" latinLnBrk="0" hangingPunct="1">
              <a:lnSpc>
                <a:spcPct val="100000"/>
              </a:lnSpc>
              <a:spcBef>
                <a:spcPts val="0"/>
              </a:spcBef>
              <a:spcAft>
                <a:spcPts val="0"/>
              </a:spcAft>
              <a:buClr>
                <a:srgbClr val="000000"/>
              </a:buClr>
              <a:buSzTx/>
              <a:buFontTx/>
              <a:buNone/>
              <a:tabLst/>
              <a:defRPr/>
            </a:pPr>
            <a:r>
              <a:rPr kumimoji="0" lang="en-US" sz="1867" b="0" i="0" u="none" strike="noStrike" kern="0" cap="none" spc="0" normalizeH="0" baseline="0" noProof="0" dirty="0">
                <a:ln>
                  <a:noFill/>
                </a:ln>
                <a:solidFill>
                  <a:srgbClr val="FFFFFF"/>
                </a:solidFill>
                <a:effectLst/>
                <a:uLnTx/>
                <a:uFillTx/>
                <a:latin typeface="Montserrat Light" panose="02020603050405020304"/>
                <a:ea typeface="+mn-ea"/>
                <a:cs typeface="Arial"/>
                <a:sym typeface="Arial"/>
              </a:rPr>
              <a:t>Donations or collections can be taken through all major credit or debit cards (including AMEX) or even via ACH (bank transfer)</a:t>
            </a:r>
          </a:p>
        </p:txBody>
      </p:sp>
      <p:sp>
        <p:nvSpPr>
          <p:cNvPr id="12" name="TextBox 11">
            <a:extLst>
              <a:ext uri="{FF2B5EF4-FFF2-40B4-BE49-F238E27FC236}">
                <a16:creationId xmlns:a16="http://schemas.microsoft.com/office/drawing/2014/main" id="{0D757D66-3096-3A1C-D536-18B3E6B26E90}"/>
              </a:ext>
            </a:extLst>
          </p:cNvPr>
          <p:cNvSpPr txBox="1"/>
          <p:nvPr/>
        </p:nvSpPr>
        <p:spPr>
          <a:xfrm>
            <a:off x="18070173" y="4240548"/>
            <a:ext cx="2920208" cy="1816266"/>
          </a:xfrm>
          <a:prstGeom prst="rect">
            <a:avLst/>
          </a:prstGeom>
          <a:noFill/>
        </p:spPr>
        <p:txBody>
          <a:bodyPr wrap="square">
            <a:spAutoFit/>
          </a:bodyPr>
          <a:lstStyle/>
          <a:p>
            <a:pPr marL="0" marR="0" lvl="0" indent="0" algn="ctr" defTabSz="1219170" rtl="0" eaLnBrk="1" fontAlgn="auto" latinLnBrk="0" hangingPunct="1">
              <a:lnSpc>
                <a:spcPct val="100000"/>
              </a:lnSpc>
              <a:spcBef>
                <a:spcPts val="0"/>
              </a:spcBef>
              <a:spcAft>
                <a:spcPts val="0"/>
              </a:spcAft>
              <a:buClr>
                <a:srgbClr val="000000"/>
              </a:buClr>
              <a:buSzTx/>
              <a:buFontTx/>
              <a:buNone/>
              <a:tabLst/>
              <a:defRPr/>
            </a:pPr>
            <a:r>
              <a:rPr lang="en-US" sz="1867" dirty="0">
                <a:solidFill>
                  <a:srgbClr val="FFFFFF"/>
                </a:solidFill>
                <a:latin typeface="Montserrat Light" panose="02020603050405020304"/>
                <a:ea typeface="+mn-ea"/>
              </a:rPr>
              <a:t>With Autobooks, non-profits can collect donations through multiple channels, meeting customers on their level</a:t>
            </a:r>
            <a:endParaRPr kumimoji="0" lang="en-US" sz="1867" b="0" i="0" u="none" strike="noStrike" kern="0" cap="none" spc="0" normalizeH="0" baseline="0" noProof="0" dirty="0">
              <a:ln>
                <a:noFill/>
              </a:ln>
              <a:solidFill>
                <a:srgbClr val="FFFFFF"/>
              </a:solidFill>
              <a:effectLst/>
              <a:uLnTx/>
              <a:uFillTx/>
              <a:latin typeface="Montserrat Light" panose="02020603050405020304"/>
              <a:ea typeface="+mn-ea"/>
              <a:cs typeface="Arial"/>
              <a:sym typeface="Arial"/>
            </a:endParaRPr>
          </a:p>
        </p:txBody>
      </p:sp>
      <p:sp>
        <p:nvSpPr>
          <p:cNvPr id="14" name="TextBox 13">
            <a:extLst>
              <a:ext uri="{FF2B5EF4-FFF2-40B4-BE49-F238E27FC236}">
                <a16:creationId xmlns:a16="http://schemas.microsoft.com/office/drawing/2014/main" id="{DE203C07-1D38-7A21-E7B7-D51D7820A7AA}"/>
              </a:ext>
            </a:extLst>
          </p:cNvPr>
          <p:cNvSpPr txBox="1"/>
          <p:nvPr/>
        </p:nvSpPr>
        <p:spPr>
          <a:xfrm>
            <a:off x="21045553" y="4240547"/>
            <a:ext cx="2771227" cy="379656"/>
          </a:xfrm>
          <a:prstGeom prst="rect">
            <a:avLst/>
          </a:prstGeom>
          <a:noFill/>
        </p:spPr>
        <p:txBody>
          <a:bodyPr wrap="square">
            <a:spAutoFit/>
          </a:bodyPr>
          <a:lstStyle/>
          <a:p>
            <a:pPr marL="0" marR="0" lvl="0" indent="0" algn="ctr" defTabSz="1219170" rtl="0" eaLnBrk="1" fontAlgn="auto" latinLnBrk="0" hangingPunct="1">
              <a:lnSpc>
                <a:spcPct val="100000"/>
              </a:lnSpc>
              <a:spcBef>
                <a:spcPts val="0"/>
              </a:spcBef>
              <a:spcAft>
                <a:spcPts val="0"/>
              </a:spcAft>
              <a:buClr>
                <a:srgbClr val="000000"/>
              </a:buClr>
              <a:buSzTx/>
              <a:buFontTx/>
              <a:buNone/>
              <a:tabLst/>
              <a:defRPr/>
            </a:pPr>
            <a:r>
              <a:rPr kumimoji="0" lang="en-US" sz="1867" b="0" i="0" u="none" strike="noStrike" kern="0" cap="none" spc="0" normalizeH="0" baseline="0" noProof="0" dirty="0">
                <a:ln>
                  <a:noFill/>
                </a:ln>
                <a:solidFill>
                  <a:srgbClr val="FFFFFF"/>
                </a:solidFill>
                <a:effectLst/>
                <a:uLnTx/>
                <a:uFillTx/>
                <a:latin typeface="Montserrat Light" panose="02020603050405020304"/>
                <a:ea typeface="+mn-ea"/>
                <a:cs typeface="Arial"/>
                <a:sym typeface="Arial"/>
              </a:rPr>
              <a:t>4</a:t>
            </a:r>
          </a:p>
        </p:txBody>
      </p:sp>
      <p:sp>
        <p:nvSpPr>
          <p:cNvPr id="24" name="TextBox 23">
            <a:extLst>
              <a:ext uri="{FF2B5EF4-FFF2-40B4-BE49-F238E27FC236}">
                <a16:creationId xmlns:a16="http://schemas.microsoft.com/office/drawing/2014/main" id="{222B5169-B463-972D-2EF0-DA30FA9D91D9}"/>
              </a:ext>
            </a:extLst>
          </p:cNvPr>
          <p:cNvSpPr txBox="1"/>
          <p:nvPr/>
        </p:nvSpPr>
        <p:spPr>
          <a:xfrm>
            <a:off x="12258588" y="3277843"/>
            <a:ext cx="2973891" cy="666977"/>
          </a:xfrm>
          <a:prstGeom prst="rect">
            <a:avLst/>
          </a:prstGeom>
          <a:noFill/>
        </p:spPr>
        <p:txBody>
          <a:bodyPr wrap="none" rtlCol="0">
            <a:spAutoFit/>
          </a:bodyPr>
          <a:lstStyle/>
          <a:p>
            <a:pPr marL="0" marR="0" lvl="0" indent="0" algn="ctr" defTabSz="1219170" rtl="0" eaLnBrk="1" fontAlgn="auto" latinLnBrk="0" hangingPunct="1">
              <a:lnSpc>
                <a:spcPct val="100000"/>
              </a:lnSpc>
              <a:spcBef>
                <a:spcPts val="0"/>
              </a:spcBef>
              <a:spcAft>
                <a:spcPts val="0"/>
              </a:spcAft>
              <a:buClr>
                <a:srgbClr val="000000"/>
              </a:buClr>
              <a:buSzTx/>
              <a:buFontTx/>
              <a:buNone/>
              <a:tabLst/>
              <a:defRPr/>
            </a:pPr>
            <a:r>
              <a:rPr kumimoji="0" lang="en-US" sz="1867" b="0" i="0" u="none" strike="noStrike" kern="0" cap="none" spc="400" normalizeH="0" baseline="0" noProof="0" dirty="0">
                <a:ln>
                  <a:noFill/>
                </a:ln>
                <a:solidFill>
                  <a:srgbClr val="FFFFFF"/>
                </a:solidFill>
                <a:effectLst/>
                <a:uLnTx/>
                <a:uFillTx/>
                <a:latin typeface="Montserrat Bold" panose="020B0604020202020204"/>
                <a:ea typeface="+mn-ea"/>
                <a:cs typeface="Arial"/>
                <a:sym typeface="Arial"/>
              </a:rPr>
              <a:t>EASY DONATION</a:t>
            </a:r>
          </a:p>
          <a:p>
            <a:pPr marL="0" marR="0" lvl="0" indent="0" algn="ctr" defTabSz="1219170" rtl="0" eaLnBrk="1" fontAlgn="auto" latinLnBrk="0" hangingPunct="1">
              <a:lnSpc>
                <a:spcPct val="100000"/>
              </a:lnSpc>
              <a:spcBef>
                <a:spcPts val="0"/>
              </a:spcBef>
              <a:spcAft>
                <a:spcPts val="0"/>
              </a:spcAft>
              <a:buClr>
                <a:srgbClr val="000000"/>
              </a:buClr>
              <a:buSzTx/>
              <a:buFontTx/>
              <a:buNone/>
              <a:tabLst/>
              <a:defRPr/>
            </a:pPr>
            <a:r>
              <a:rPr lang="en-US" sz="1867" spc="400" dirty="0">
                <a:solidFill>
                  <a:srgbClr val="FFFFFF"/>
                </a:solidFill>
                <a:latin typeface="Montserrat Bold" panose="020B0604020202020204"/>
                <a:ea typeface="+mn-ea"/>
              </a:rPr>
              <a:t>PROCESS</a:t>
            </a:r>
            <a:endParaRPr kumimoji="0" lang="en-US" sz="1867" b="0" i="0" u="none" strike="noStrike" kern="0" cap="none" spc="400" normalizeH="0" baseline="0" noProof="0" dirty="0">
              <a:ln>
                <a:noFill/>
              </a:ln>
              <a:solidFill>
                <a:srgbClr val="FFFFFF"/>
              </a:solidFill>
              <a:effectLst/>
              <a:uLnTx/>
              <a:uFillTx/>
              <a:latin typeface="Montserrat Bold" panose="020B0604020202020204"/>
              <a:ea typeface="+mn-ea"/>
              <a:cs typeface="Arial"/>
              <a:sym typeface="Arial"/>
            </a:endParaRPr>
          </a:p>
        </p:txBody>
      </p:sp>
      <p:sp>
        <p:nvSpPr>
          <p:cNvPr id="25" name="Rectangle 24">
            <a:extLst>
              <a:ext uri="{FF2B5EF4-FFF2-40B4-BE49-F238E27FC236}">
                <a16:creationId xmlns:a16="http://schemas.microsoft.com/office/drawing/2014/main" id="{41F2A820-3B74-A203-AF2B-A2EB4B560A78}"/>
              </a:ext>
            </a:extLst>
          </p:cNvPr>
          <p:cNvSpPr/>
          <p:nvPr/>
        </p:nvSpPr>
        <p:spPr>
          <a:xfrm>
            <a:off x="13381941" y="3946423"/>
            <a:ext cx="731520" cy="60959"/>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1219170" rtl="0" eaLnBrk="1" fontAlgn="auto" latinLnBrk="0" hangingPunct="1">
              <a:lnSpc>
                <a:spcPct val="100000"/>
              </a:lnSpc>
              <a:spcBef>
                <a:spcPts val="0"/>
              </a:spcBef>
              <a:spcAft>
                <a:spcPts val="0"/>
              </a:spcAft>
              <a:buClr>
                <a:srgbClr val="000000"/>
              </a:buClr>
              <a:buSzTx/>
              <a:buFontTx/>
              <a:buNone/>
              <a:tabLst/>
              <a:defRPr/>
            </a:pPr>
            <a:endParaRPr kumimoji="0" lang="en-US" sz="1867" b="0" i="0" u="none" strike="noStrike" kern="0" cap="none" spc="0" normalizeH="0" baseline="0" noProof="0">
              <a:ln>
                <a:noFill/>
              </a:ln>
              <a:solidFill>
                <a:srgbClr val="FFFFFF"/>
              </a:solidFill>
              <a:effectLst/>
              <a:uLnTx/>
              <a:uFillTx/>
              <a:latin typeface="Montserrat Light" panose="02020603050405020304"/>
              <a:ea typeface="+mn-ea"/>
              <a:cs typeface="+mn-cs"/>
              <a:sym typeface="Arial"/>
            </a:endParaRPr>
          </a:p>
        </p:txBody>
      </p:sp>
      <p:sp>
        <p:nvSpPr>
          <p:cNvPr id="30" name="TextBox 29">
            <a:extLst>
              <a:ext uri="{FF2B5EF4-FFF2-40B4-BE49-F238E27FC236}">
                <a16:creationId xmlns:a16="http://schemas.microsoft.com/office/drawing/2014/main" id="{2E809B04-A37D-070D-CEDF-0E53071774FB}"/>
              </a:ext>
            </a:extLst>
          </p:cNvPr>
          <p:cNvSpPr txBox="1"/>
          <p:nvPr/>
        </p:nvSpPr>
        <p:spPr>
          <a:xfrm>
            <a:off x="14731250" y="3277843"/>
            <a:ext cx="3821879" cy="666977"/>
          </a:xfrm>
          <a:prstGeom prst="rect">
            <a:avLst/>
          </a:prstGeom>
          <a:noFill/>
        </p:spPr>
        <p:txBody>
          <a:bodyPr wrap="none" rtlCol="0">
            <a:spAutoFit/>
          </a:bodyPr>
          <a:lstStyle/>
          <a:p>
            <a:pPr marL="0" marR="0" lvl="0" indent="0" algn="ctr" defTabSz="1219170" rtl="0" eaLnBrk="1" fontAlgn="auto" latinLnBrk="0" hangingPunct="1">
              <a:lnSpc>
                <a:spcPct val="100000"/>
              </a:lnSpc>
              <a:spcBef>
                <a:spcPts val="0"/>
              </a:spcBef>
              <a:spcAft>
                <a:spcPts val="0"/>
              </a:spcAft>
              <a:buClr>
                <a:srgbClr val="000000"/>
              </a:buClr>
              <a:buSzTx/>
              <a:buFontTx/>
              <a:buNone/>
              <a:tabLst/>
              <a:defRPr/>
            </a:pPr>
            <a:r>
              <a:rPr lang="en-US" sz="1867" spc="400" dirty="0">
                <a:solidFill>
                  <a:srgbClr val="FFFFFF"/>
                </a:solidFill>
                <a:latin typeface="Montserrat Bold" panose="020B0604020202020204"/>
                <a:ea typeface="+mn-ea"/>
              </a:rPr>
              <a:t>COLLECT DONATIONS</a:t>
            </a:r>
          </a:p>
          <a:p>
            <a:pPr marL="0" marR="0" lvl="0" indent="0" algn="ctr" defTabSz="1219170" rtl="0" eaLnBrk="1" fontAlgn="auto" latinLnBrk="0" hangingPunct="1">
              <a:lnSpc>
                <a:spcPct val="100000"/>
              </a:lnSpc>
              <a:spcBef>
                <a:spcPts val="0"/>
              </a:spcBef>
              <a:spcAft>
                <a:spcPts val="0"/>
              </a:spcAft>
              <a:buClr>
                <a:srgbClr val="000000"/>
              </a:buClr>
              <a:buSzTx/>
              <a:buFontTx/>
              <a:buNone/>
              <a:tabLst/>
              <a:defRPr/>
            </a:pPr>
            <a:r>
              <a:rPr kumimoji="0" lang="en-US" sz="1867" b="0" i="0" u="none" strike="noStrike" kern="0" cap="none" spc="400" normalizeH="0" baseline="0" noProof="0" dirty="0">
                <a:ln>
                  <a:noFill/>
                </a:ln>
                <a:solidFill>
                  <a:srgbClr val="FFFFFF"/>
                </a:solidFill>
                <a:effectLst/>
                <a:uLnTx/>
                <a:uFillTx/>
                <a:latin typeface="Montserrat Bold" panose="020B0604020202020204"/>
                <a:ea typeface="+mn-ea"/>
                <a:cs typeface="Arial"/>
                <a:sym typeface="Arial"/>
              </a:rPr>
              <a:t>DIGITALLY</a:t>
            </a:r>
          </a:p>
        </p:txBody>
      </p:sp>
      <p:sp>
        <p:nvSpPr>
          <p:cNvPr id="31" name="Rectangle 30">
            <a:extLst>
              <a:ext uri="{FF2B5EF4-FFF2-40B4-BE49-F238E27FC236}">
                <a16:creationId xmlns:a16="http://schemas.microsoft.com/office/drawing/2014/main" id="{BC1AC0B3-7047-7084-80BD-466475359FF0}"/>
              </a:ext>
            </a:extLst>
          </p:cNvPr>
          <p:cNvSpPr/>
          <p:nvPr/>
        </p:nvSpPr>
        <p:spPr>
          <a:xfrm>
            <a:off x="16278599" y="3946423"/>
            <a:ext cx="731520" cy="60959"/>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1219170" rtl="0" eaLnBrk="1" fontAlgn="auto" latinLnBrk="0" hangingPunct="1">
              <a:lnSpc>
                <a:spcPct val="100000"/>
              </a:lnSpc>
              <a:spcBef>
                <a:spcPts val="0"/>
              </a:spcBef>
              <a:spcAft>
                <a:spcPts val="0"/>
              </a:spcAft>
              <a:buClr>
                <a:srgbClr val="000000"/>
              </a:buClr>
              <a:buSzTx/>
              <a:buFontTx/>
              <a:buNone/>
              <a:tabLst/>
              <a:defRPr/>
            </a:pPr>
            <a:endParaRPr kumimoji="0" lang="en-US" sz="1867" b="0" i="0" u="none" strike="noStrike" kern="0" cap="none" spc="0" normalizeH="0" baseline="0" noProof="0">
              <a:ln>
                <a:noFill/>
              </a:ln>
              <a:solidFill>
                <a:srgbClr val="FFFFFF"/>
              </a:solidFill>
              <a:effectLst/>
              <a:uLnTx/>
              <a:uFillTx/>
              <a:latin typeface="Montserrat Light" panose="02020603050405020304"/>
              <a:ea typeface="+mn-ea"/>
              <a:cs typeface="+mn-cs"/>
              <a:sym typeface="Arial"/>
            </a:endParaRPr>
          </a:p>
        </p:txBody>
      </p:sp>
      <p:sp>
        <p:nvSpPr>
          <p:cNvPr id="32" name="TextBox 31">
            <a:extLst>
              <a:ext uri="{FF2B5EF4-FFF2-40B4-BE49-F238E27FC236}">
                <a16:creationId xmlns:a16="http://schemas.microsoft.com/office/drawing/2014/main" id="{0F920529-C0D4-D0F4-2CB9-70354D9BAC59}"/>
              </a:ext>
            </a:extLst>
          </p:cNvPr>
          <p:cNvSpPr txBox="1"/>
          <p:nvPr/>
        </p:nvSpPr>
        <p:spPr>
          <a:xfrm>
            <a:off x="18008965" y="3277843"/>
            <a:ext cx="3012363" cy="666977"/>
          </a:xfrm>
          <a:prstGeom prst="rect">
            <a:avLst/>
          </a:prstGeom>
          <a:noFill/>
        </p:spPr>
        <p:txBody>
          <a:bodyPr wrap="none" rtlCol="0">
            <a:spAutoFit/>
          </a:bodyPr>
          <a:lstStyle/>
          <a:p>
            <a:pPr marL="0" marR="0" lvl="0" indent="0" algn="ctr" defTabSz="1219170" rtl="0" eaLnBrk="1" fontAlgn="auto" latinLnBrk="0" hangingPunct="1">
              <a:lnSpc>
                <a:spcPct val="100000"/>
              </a:lnSpc>
              <a:spcBef>
                <a:spcPts val="0"/>
              </a:spcBef>
              <a:spcAft>
                <a:spcPts val="0"/>
              </a:spcAft>
              <a:buClr>
                <a:srgbClr val="000000"/>
              </a:buClr>
              <a:buSzTx/>
              <a:buFontTx/>
              <a:buNone/>
              <a:tabLst/>
              <a:defRPr/>
            </a:pPr>
            <a:r>
              <a:rPr kumimoji="0" lang="en-US" sz="1867" b="0" i="0" u="none" strike="noStrike" kern="0" cap="none" spc="400" normalizeH="0" baseline="0" noProof="0" dirty="0">
                <a:ln>
                  <a:noFill/>
                </a:ln>
                <a:solidFill>
                  <a:srgbClr val="FFFFFF"/>
                </a:solidFill>
                <a:effectLst/>
                <a:uLnTx/>
                <a:uFillTx/>
                <a:latin typeface="Montserrat Bold" panose="020B0604020202020204"/>
                <a:ea typeface="+mn-ea"/>
                <a:cs typeface="Arial"/>
                <a:sym typeface="Arial"/>
              </a:rPr>
              <a:t>OFFER PAYMENT</a:t>
            </a:r>
          </a:p>
          <a:p>
            <a:pPr marL="0" marR="0" lvl="0" indent="0" algn="ctr" defTabSz="1219170" rtl="0" eaLnBrk="1" fontAlgn="auto" latinLnBrk="0" hangingPunct="1">
              <a:lnSpc>
                <a:spcPct val="100000"/>
              </a:lnSpc>
              <a:spcBef>
                <a:spcPts val="0"/>
              </a:spcBef>
              <a:spcAft>
                <a:spcPts val="0"/>
              </a:spcAft>
              <a:buClr>
                <a:srgbClr val="000000"/>
              </a:buClr>
              <a:buSzTx/>
              <a:buFontTx/>
              <a:buNone/>
              <a:tabLst/>
              <a:defRPr/>
            </a:pPr>
            <a:r>
              <a:rPr lang="en-US" sz="1867" spc="400" dirty="0">
                <a:solidFill>
                  <a:srgbClr val="FFFFFF"/>
                </a:solidFill>
                <a:latin typeface="Montserrat Bold" panose="020B0604020202020204"/>
                <a:ea typeface="+mn-ea"/>
              </a:rPr>
              <a:t>FLEXIBILTY</a:t>
            </a:r>
            <a:endParaRPr kumimoji="0" lang="en-US" sz="1867" b="0" i="0" u="none" strike="noStrike" kern="0" cap="none" spc="400" normalizeH="0" baseline="0" noProof="0" dirty="0">
              <a:ln>
                <a:noFill/>
              </a:ln>
              <a:solidFill>
                <a:srgbClr val="FFFFFF"/>
              </a:solidFill>
              <a:effectLst/>
              <a:uLnTx/>
              <a:uFillTx/>
              <a:latin typeface="Montserrat Bold" panose="020B0604020202020204"/>
              <a:ea typeface="+mn-ea"/>
              <a:cs typeface="Arial"/>
              <a:sym typeface="Arial"/>
            </a:endParaRPr>
          </a:p>
        </p:txBody>
      </p:sp>
      <p:sp>
        <p:nvSpPr>
          <p:cNvPr id="33" name="Rectangle 32">
            <a:extLst>
              <a:ext uri="{FF2B5EF4-FFF2-40B4-BE49-F238E27FC236}">
                <a16:creationId xmlns:a16="http://schemas.microsoft.com/office/drawing/2014/main" id="{FB51F09B-14E7-ED52-09D2-4D1AA3B008FF}"/>
              </a:ext>
            </a:extLst>
          </p:cNvPr>
          <p:cNvSpPr/>
          <p:nvPr/>
        </p:nvSpPr>
        <p:spPr>
          <a:xfrm>
            <a:off x="19151554" y="3946423"/>
            <a:ext cx="731520" cy="60959"/>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1219170" rtl="0" eaLnBrk="1" fontAlgn="auto" latinLnBrk="0" hangingPunct="1">
              <a:lnSpc>
                <a:spcPct val="100000"/>
              </a:lnSpc>
              <a:spcBef>
                <a:spcPts val="0"/>
              </a:spcBef>
              <a:spcAft>
                <a:spcPts val="0"/>
              </a:spcAft>
              <a:buClr>
                <a:srgbClr val="000000"/>
              </a:buClr>
              <a:buSzTx/>
              <a:buFontTx/>
              <a:buNone/>
              <a:tabLst/>
              <a:defRPr/>
            </a:pPr>
            <a:endParaRPr kumimoji="0" lang="en-US" sz="1867" b="0" i="0" u="none" strike="noStrike" kern="0" cap="none" spc="0" normalizeH="0" baseline="0" noProof="0">
              <a:ln>
                <a:noFill/>
              </a:ln>
              <a:solidFill>
                <a:srgbClr val="FFFFFF"/>
              </a:solidFill>
              <a:effectLst/>
              <a:uLnTx/>
              <a:uFillTx/>
              <a:latin typeface="Montserrat Light" panose="02020603050405020304"/>
              <a:ea typeface="+mn-ea"/>
              <a:cs typeface="+mn-cs"/>
              <a:sym typeface="Arial"/>
            </a:endParaRPr>
          </a:p>
        </p:txBody>
      </p:sp>
      <p:sp>
        <p:nvSpPr>
          <p:cNvPr id="34" name="TextBox 33">
            <a:extLst>
              <a:ext uri="{FF2B5EF4-FFF2-40B4-BE49-F238E27FC236}">
                <a16:creationId xmlns:a16="http://schemas.microsoft.com/office/drawing/2014/main" id="{50DC89CC-F0F0-8AA2-A070-05157E6FEE8A}"/>
              </a:ext>
            </a:extLst>
          </p:cNvPr>
          <p:cNvSpPr txBox="1"/>
          <p:nvPr/>
        </p:nvSpPr>
        <p:spPr>
          <a:xfrm>
            <a:off x="22232986" y="3277843"/>
            <a:ext cx="401071" cy="379656"/>
          </a:xfrm>
          <a:prstGeom prst="rect">
            <a:avLst/>
          </a:prstGeom>
          <a:noFill/>
        </p:spPr>
        <p:txBody>
          <a:bodyPr wrap="none" rtlCol="0">
            <a:spAutoFit/>
          </a:bodyPr>
          <a:lstStyle/>
          <a:p>
            <a:pPr marL="0" marR="0" lvl="0" indent="0" algn="ctr" defTabSz="1219170" rtl="0" eaLnBrk="1" fontAlgn="auto" latinLnBrk="0" hangingPunct="1">
              <a:lnSpc>
                <a:spcPct val="100000"/>
              </a:lnSpc>
              <a:spcBef>
                <a:spcPts val="0"/>
              </a:spcBef>
              <a:spcAft>
                <a:spcPts val="0"/>
              </a:spcAft>
              <a:buClr>
                <a:srgbClr val="000000"/>
              </a:buClr>
              <a:buSzTx/>
              <a:buFontTx/>
              <a:buNone/>
              <a:tabLst/>
              <a:defRPr/>
            </a:pPr>
            <a:r>
              <a:rPr kumimoji="0" lang="en-US" sz="1867" b="0" i="0" u="none" strike="noStrike" kern="0" cap="none" spc="400" normalizeH="0" baseline="0" noProof="0" dirty="0">
                <a:ln>
                  <a:noFill/>
                </a:ln>
                <a:solidFill>
                  <a:srgbClr val="FFFFFF"/>
                </a:solidFill>
                <a:effectLst/>
                <a:uLnTx/>
                <a:uFillTx/>
                <a:latin typeface="Montserrat Bold" panose="020B0604020202020204"/>
                <a:ea typeface="+mn-ea"/>
                <a:cs typeface="Arial"/>
                <a:sym typeface="Arial"/>
              </a:rPr>
              <a:t>4</a:t>
            </a:r>
          </a:p>
        </p:txBody>
      </p:sp>
      <p:sp>
        <p:nvSpPr>
          <p:cNvPr id="35" name="Rectangle 34">
            <a:extLst>
              <a:ext uri="{FF2B5EF4-FFF2-40B4-BE49-F238E27FC236}">
                <a16:creationId xmlns:a16="http://schemas.microsoft.com/office/drawing/2014/main" id="{FC06F870-ECB3-4315-655F-95E48F582561}"/>
              </a:ext>
            </a:extLst>
          </p:cNvPr>
          <p:cNvSpPr/>
          <p:nvPr/>
        </p:nvSpPr>
        <p:spPr>
          <a:xfrm>
            <a:off x="22069933" y="3946423"/>
            <a:ext cx="731520" cy="60959"/>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1219170" rtl="0" eaLnBrk="1" fontAlgn="auto" latinLnBrk="0" hangingPunct="1">
              <a:lnSpc>
                <a:spcPct val="100000"/>
              </a:lnSpc>
              <a:spcBef>
                <a:spcPts val="0"/>
              </a:spcBef>
              <a:spcAft>
                <a:spcPts val="0"/>
              </a:spcAft>
              <a:buClr>
                <a:srgbClr val="000000"/>
              </a:buClr>
              <a:buSzTx/>
              <a:buFontTx/>
              <a:buNone/>
              <a:tabLst/>
              <a:defRPr/>
            </a:pPr>
            <a:endParaRPr kumimoji="0" lang="en-US" sz="1867" b="0" i="0" u="none" strike="noStrike" kern="0" cap="none" spc="0" normalizeH="0" baseline="0" noProof="0">
              <a:ln>
                <a:noFill/>
              </a:ln>
              <a:solidFill>
                <a:srgbClr val="FFFFFF"/>
              </a:solidFill>
              <a:effectLst/>
              <a:uLnTx/>
              <a:uFillTx/>
              <a:latin typeface="Montserrat Light" panose="02020603050405020304"/>
              <a:ea typeface="+mn-ea"/>
              <a:cs typeface="+mn-cs"/>
              <a:sym typeface="Arial"/>
            </a:endParaRPr>
          </a:p>
        </p:txBody>
      </p:sp>
      <p:pic>
        <p:nvPicPr>
          <p:cNvPr id="2" name="Graphic 1">
            <a:extLst>
              <a:ext uri="{FF2B5EF4-FFF2-40B4-BE49-F238E27FC236}">
                <a16:creationId xmlns:a16="http://schemas.microsoft.com/office/drawing/2014/main" id="{F652EA1E-E0EC-AF7B-D2C3-5F71E62BF1B8}"/>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rot="9000000">
            <a:off x="-498428" y="-209267"/>
            <a:ext cx="2041797" cy="1577061"/>
          </a:xfrm>
          <a:prstGeom prst="rect">
            <a:avLst/>
          </a:prstGeom>
        </p:spPr>
      </p:pic>
      <p:pic>
        <p:nvPicPr>
          <p:cNvPr id="4" name="Graphic 3">
            <a:extLst>
              <a:ext uri="{FF2B5EF4-FFF2-40B4-BE49-F238E27FC236}">
                <a16:creationId xmlns:a16="http://schemas.microsoft.com/office/drawing/2014/main" id="{635BAA00-1E32-7D96-22BD-9211871843F6}"/>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8037927" y="3005426"/>
            <a:ext cx="5316428" cy="4584612"/>
          </a:xfrm>
          <a:prstGeom prst="rect">
            <a:avLst/>
          </a:prstGeom>
        </p:spPr>
      </p:pic>
      <p:sp>
        <p:nvSpPr>
          <p:cNvPr id="46" name="Freeform 45">
            <a:extLst>
              <a:ext uri="{FF2B5EF4-FFF2-40B4-BE49-F238E27FC236}">
                <a16:creationId xmlns:a16="http://schemas.microsoft.com/office/drawing/2014/main" id="{A05774A6-3CE1-2D30-55EF-E443717E75F7}"/>
              </a:ext>
            </a:extLst>
          </p:cNvPr>
          <p:cNvSpPr/>
          <p:nvPr/>
        </p:nvSpPr>
        <p:spPr>
          <a:xfrm rot="5400000">
            <a:off x="-1662505" y="3467671"/>
            <a:ext cx="5461038" cy="5451408"/>
          </a:xfrm>
          <a:custGeom>
            <a:avLst/>
            <a:gdLst>
              <a:gd name="connsiteX0" fmla="*/ 4078113 w 5461038"/>
              <a:gd name="connsiteY0" fmla="*/ 2976839 h 5451408"/>
              <a:gd name="connsiteX1" fmla="*/ 5461038 w 5461038"/>
              <a:gd name="connsiteY1" fmla="*/ 2976839 h 5451408"/>
              <a:gd name="connsiteX2" fmla="*/ 5459556 w 5461038"/>
              <a:gd name="connsiteY2" fmla="*/ 3006180 h 5451408"/>
              <a:gd name="connsiteX3" fmla="*/ 3283370 w 5461038"/>
              <a:gd name="connsiteY3" fmla="*/ 5413172 h 5451408"/>
              <a:gd name="connsiteX4" fmla="*/ 3032836 w 5461038"/>
              <a:gd name="connsiteY4" fmla="*/ 5451408 h 5451408"/>
              <a:gd name="connsiteX5" fmla="*/ 3032836 w 5461038"/>
              <a:gd name="connsiteY5" fmla="*/ 4062781 h 5451408"/>
              <a:gd name="connsiteX6" fmla="*/ 3138391 w 5461038"/>
              <a:gd name="connsiteY6" fmla="*/ 4035640 h 5451408"/>
              <a:gd name="connsiteX7" fmla="*/ 4074253 w 5461038"/>
              <a:gd name="connsiteY7" fmla="*/ 3002129 h 5451408"/>
              <a:gd name="connsiteX8" fmla="*/ 0 w 5461038"/>
              <a:gd name="connsiteY8" fmla="*/ 2976839 h 5451408"/>
              <a:gd name="connsiteX9" fmla="*/ 1382925 w 5461038"/>
              <a:gd name="connsiteY9" fmla="*/ 2976839 h 5451408"/>
              <a:gd name="connsiteX10" fmla="*/ 1386785 w 5461038"/>
              <a:gd name="connsiteY10" fmla="*/ 3002129 h 5451408"/>
              <a:gd name="connsiteX11" fmla="*/ 2322647 w 5461038"/>
              <a:gd name="connsiteY11" fmla="*/ 4035640 h 5451408"/>
              <a:gd name="connsiteX12" fmla="*/ 2428198 w 5461038"/>
              <a:gd name="connsiteY12" fmla="*/ 4062780 h 5451408"/>
              <a:gd name="connsiteX13" fmla="*/ 2428198 w 5461038"/>
              <a:gd name="connsiteY13" fmla="*/ 5451407 h 5451408"/>
              <a:gd name="connsiteX14" fmla="*/ 2177668 w 5461038"/>
              <a:gd name="connsiteY14" fmla="*/ 5413172 h 5451408"/>
              <a:gd name="connsiteX15" fmla="*/ 1482 w 5461038"/>
              <a:gd name="connsiteY15" fmla="*/ 3006180 h 5451408"/>
              <a:gd name="connsiteX16" fmla="*/ 2428198 w 5461038"/>
              <a:gd name="connsiteY16" fmla="*/ 1 h 5451408"/>
              <a:gd name="connsiteX17" fmla="*/ 2428198 w 5461038"/>
              <a:gd name="connsiteY17" fmla="*/ 1388629 h 5451408"/>
              <a:gd name="connsiteX18" fmla="*/ 2322647 w 5461038"/>
              <a:gd name="connsiteY18" fmla="*/ 1415768 h 5451408"/>
              <a:gd name="connsiteX19" fmla="*/ 1386785 w 5461038"/>
              <a:gd name="connsiteY19" fmla="*/ 2449279 h 5451408"/>
              <a:gd name="connsiteX20" fmla="*/ 1382926 w 5461038"/>
              <a:gd name="connsiteY20" fmla="*/ 2474566 h 5451408"/>
              <a:gd name="connsiteX21" fmla="*/ 0 w 5461038"/>
              <a:gd name="connsiteY21" fmla="*/ 2474566 h 5451408"/>
              <a:gd name="connsiteX22" fmla="*/ 1482 w 5461038"/>
              <a:gd name="connsiteY22" fmla="*/ 2445228 h 5451408"/>
              <a:gd name="connsiteX23" fmla="*/ 2177668 w 5461038"/>
              <a:gd name="connsiteY23" fmla="*/ 38236 h 5451408"/>
              <a:gd name="connsiteX24" fmla="*/ 3032836 w 5461038"/>
              <a:gd name="connsiteY24" fmla="*/ 0 h 5451408"/>
              <a:gd name="connsiteX25" fmla="*/ 3283370 w 5461038"/>
              <a:gd name="connsiteY25" fmla="*/ 38236 h 5451408"/>
              <a:gd name="connsiteX26" fmla="*/ 5459556 w 5461038"/>
              <a:gd name="connsiteY26" fmla="*/ 2445228 h 5451408"/>
              <a:gd name="connsiteX27" fmla="*/ 5461038 w 5461038"/>
              <a:gd name="connsiteY27" fmla="*/ 2474566 h 5451408"/>
              <a:gd name="connsiteX28" fmla="*/ 4078113 w 5461038"/>
              <a:gd name="connsiteY28" fmla="*/ 2474566 h 5451408"/>
              <a:gd name="connsiteX29" fmla="*/ 4074253 w 5461038"/>
              <a:gd name="connsiteY29" fmla="*/ 2449279 h 5451408"/>
              <a:gd name="connsiteX30" fmla="*/ 3138391 w 5461038"/>
              <a:gd name="connsiteY30" fmla="*/ 1415768 h 5451408"/>
              <a:gd name="connsiteX31" fmla="*/ 3032836 w 5461038"/>
              <a:gd name="connsiteY31" fmla="*/ 1388628 h 54514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5461038" h="5451408">
                <a:moveTo>
                  <a:pt x="4078113" y="2976839"/>
                </a:moveTo>
                <a:lnTo>
                  <a:pt x="5461038" y="2976839"/>
                </a:lnTo>
                <a:lnTo>
                  <a:pt x="5459556" y="3006180"/>
                </a:lnTo>
                <a:cubicBezTo>
                  <a:pt x="5337808" y="4205019"/>
                  <a:pt x="4444112" y="5175650"/>
                  <a:pt x="3283370" y="5413172"/>
                </a:cubicBezTo>
                <a:lnTo>
                  <a:pt x="3032836" y="5451408"/>
                </a:lnTo>
                <a:lnTo>
                  <a:pt x="3032836" y="4062781"/>
                </a:lnTo>
                <a:lnTo>
                  <a:pt x="3138391" y="4035640"/>
                </a:lnTo>
                <a:cubicBezTo>
                  <a:pt x="3610829" y="3888697"/>
                  <a:pt x="3973763" y="3493213"/>
                  <a:pt x="4074253" y="3002129"/>
                </a:cubicBezTo>
                <a:close/>
                <a:moveTo>
                  <a:pt x="0" y="2976839"/>
                </a:moveTo>
                <a:lnTo>
                  <a:pt x="1382925" y="2976839"/>
                </a:lnTo>
                <a:lnTo>
                  <a:pt x="1386785" y="3002129"/>
                </a:lnTo>
                <a:cubicBezTo>
                  <a:pt x="1487275" y="3493213"/>
                  <a:pt x="1850209" y="3888697"/>
                  <a:pt x="2322647" y="4035640"/>
                </a:cubicBezTo>
                <a:lnTo>
                  <a:pt x="2428198" y="4062780"/>
                </a:lnTo>
                <a:lnTo>
                  <a:pt x="2428198" y="5451407"/>
                </a:lnTo>
                <a:lnTo>
                  <a:pt x="2177668" y="5413172"/>
                </a:lnTo>
                <a:cubicBezTo>
                  <a:pt x="1016926" y="5175650"/>
                  <a:pt x="123230" y="4205019"/>
                  <a:pt x="1482" y="3006180"/>
                </a:cubicBezTo>
                <a:close/>
                <a:moveTo>
                  <a:pt x="2428198" y="1"/>
                </a:moveTo>
                <a:lnTo>
                  <a:pt x="2428198" y="1388629"/>
                </a:lnTo>
                <a:lnTo>
                  <a:pt x="2322647" y="1415768"/>
                </a:lnTo>
                <a:cubicBezTo>
                  <a:pt x="1850209" y="1562712"/>
                  <a:pt x="1487275" y="1958196"/>
                  <a:pt x="1386785" y="2449279"/>
                </a:cubicBezTo>
                <a:lnTo>
                  <a:pt x="1382926" y="2474566"/>
                </a:lnTo>
                <a:lnTo>
                  <a:pt x="0" y="2474566"/>
                </a:lnTo>
                <a:lnTo>
                  <a:pt x="1482" y="2445228"/>
                </a:lnTo>
                <a:cubicBezTo>
                  <a:pt x="123230" y="1246389"/>
                  <a:pt x="1016926" y="275758"/>
                  <a:pt x="2177668" y="38236"/>
                </a:cubicBezTo>
                <a:close/>
                <a:moveTo>
                  <a:pt x="3032836" y="0"/>
                </a:moveTo>
                <a:lnTo>
                  <a:pt x="3283370" y="38236"/>
                </a:lnTo>
                <a:cubicBezTo>
                  <a:pt x="4444112" y="275758"/>
                  <a:pt x="5337808" y="1246389"/>
                  <a:pt x="5459556" y="2445228"/>
                </a:cubicBezTo>
                <a:lnTo>
                  <a:pt x="5461038" y="2474566"/>
                </a:lnTo>
                <a:lnTo>
                  <a:pt x="4078113" y="2474566"/>
                </a:lnTo>
                <a:lnTo>
                  <a:pt x="4074253" y="2449279"/>
                </a:lnTo>
                <a:cubicBezTo>
                  <a:pt x="3973763" y="1958196"/>
                  <a:pt x="3610829" y="1562712"/>
                  <a:pt x="3138391" y="1415768"/>
                </a:cubicBezTo>
                <a:lnTo>
                  <a:pt x="3032836" y="1388628"/>
                </a:ln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tx2"/>
              </a:solidFill>
            </a:endParaRPr>
          </a:p>
        </p:txBody>
      </p:sp>
      <p:sp>
        <p:nvSpPr>
          <p:cNvPr id="3" name="TextBox 2">
            <a:extLst>
              <a:ext uri="{FF2B5EF4-FFF2-40B4-BE49-F238E27FC236}">
                <a16:creationId xmlns:a16="http://schemas.microsoft.com/office/drawing/2014/main" id="{F541625B-71D3-6FEC-F22A-1721C9AF7029}"/>
              </a:ext>
            </a:extLst>
          </p:cNvPr>
          <p:cNvSpPr txBox="1"/>
          <p:nvPr/>
        </p:nvSpPr>
        <p:spPr>
          <a:xfrm>
            <a:off x="13242537" y="-1384995"/>
            <a:ext cx="2968245" cy="1384995"/>
          </a:xfrm>
          <a:prstGeom prst="rect">
            <a:avLst/>
          </a:prstGeom>
          <a:noFill/>
        </p:spPr>
        <p:txBody>
          <a:bodyPr wrap="square" rtlCol="0">
            <a:spAutoFit/>
          </a:bodyPr>
          <a:lstStyle/>
          <a:p>
            <a:pPr marL="0" marR="0" lvl="0" indent="0" defTabSz="1219170" rtl="0" eaLnBrk="1" fontAlgn="auto" latinLnBrk="0" hangingPunct="1">
              <a:lnSpc>
                <a:spcPct val="100000"/>
              </a:lnSpc>
              <a:spcBef>
                <a:spcPts val="0"/>
              </a:spcBef>
              <a:spcAft>
                <a:spcPts val="0"/>
              </a:spcAft>
              <a:buClr>
                <a:srgbClr val="000000"/>
              </a:buClr>
              <a:buSzTx/>
              <a:buFontTx/>
              <a:buNone/>
              <a:tabLst/>
              <a:defRPr/>
            </a:pPr>
            <a:r>
              <a:rPr kumimoji="0" lang="en-US" sz="2800" b="0" i="0" u="none" strike="noStrike" kern="0" cap="none" spc="400" normalizeH="0" baseline="0" noProof="0" dirty="0">
                <a:ln>
                  <a:noFill/>
                </a:ln>
                <a:solidFill>
                  <a:srgbClr val="FFFFFF"/>
                </a:solidFill>
                <a:effectLst/>
                <a:uLnTx/>
                <a:uFillTx/>
                <a:latin typeface="Montserrat Bold" panose="020B0604020202020204"/>
                <a:ea typeface="+mn-ea"/>
                <a:cs typeface="Arial"/>
                <a:sym typeface="Arial"/>
              </a:rPr>
              <a:t>EASY</a:t>
            </a:r>
          </a:p>
          <a:p>
            <a:pPr marL="0" marR="0" lvl="0" indent="0" defTabSz="1219170" rtl="0" eaLnBrk="1" fontAlgn="auto" latinLnBrk="0" hangingPunct="1">
              <a:lnSpc>
                <a:spcPct val="100000"/>
              </a:lnSpc>
              <a:spcBef>
                <a:spcPts val="0"/>
              </a:spcBef>
              <a:spcAft>
                <a:spcPts val="0"/>
              </a:spcAft>
              <a:buClr>
                <a:srgbClr val="000000"/>
              </a:buClr>
              <a:buSzTx/>
              <a:buFontTx/>
              <a:buNone/>
              <a:tabLst/>
              <a:defRPr/>
            </a:pPr>
            <a:r>
              <a:rPr lang="en-US" sz="2800" spc="400" dirty="0">
                <a:solidFill>
                  <a:srgbClr val="FFFFFF"/>
                </a:solidFill>
                <a:latin typeface="Montserrat Bold" panose="020B0604020202020204"/>
                <a:ea typeface="+mn-ea"/>
              </a:rPr>
              <a:t>DONATION</a:t>
            </a:r>
            <a:r>
              <a:rPr kumimoji="0" lang="en-US" sz="2800" b="0" i="0" u="none" strike="noStrike" kern="0" cap="none" spc="400" normalizeH="0" baseline="0" noProof="0" dirty="0">
                <a:ln>
                  <a:noFill/>
                </a:ln>
                <a:solidFill>
                  <a:srgbClr val="FFFFFF"/>
                </a:solidFill>
                <a:effectLst/>
                <a:uLnTx/>
                <a:uFillTx/>
                <a:latin typeface="Montserrat Bold" panose="020B0604020202020204"/>
                <a:ea typeface="+mn-ea"/>
                <a:cs typeface="Arial"/>
                <a:sym typeface="Arial"/>
              </a:rPr>
              <a:t> PROCESS</a:t>
            </a:r>
          </a:p>
        </p:txBody>
      </p:sp>
      <p:sp>
        <p:nvSpPr>
          <p:cNvPr id="7" name="Rectangle 6">
            <a:extLst>
              <a:ext uri="{FF2B5EF4-FFF2-40B4-BE49-F238E27FC236}">
                <a16:creationId xmlns:a16="http://schemas.microsoft.com/office/drawing/2014/main" id="{DEE3F31A-B22B-9E2E-3028-05D217940543}"/>
              </a:ext>
            </a:extLst>
          </p:cNvPr>
          <p:cNvSpPr/>
          <p:nvPr/>
        </p:nvSpPr>
        <p:spPr>
          <a:xfrm rot="16200000">
            <a:off x="15650388" y="-788520"/>
            <a:ext cx="1210702" cy="45719"/>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1219170" rtl="0" eaLnBrk="1" fontAlgn="auto" latinLnBrk="0" hangingPunct="1">
              <a:lnSpc>
                <a:spcPct val="100000"/>
              </a:lnSpc>
              <a:spcBef>
                <a:spcPts val="0"/>
              </a:spcBef>
              <a:spcAft>
                <a:spcPts val="0"/>
              </a:spcAft>
              <a:buClr>
                <a:srgbClr val="000000"/>
              </a:buClr>
              <a:buSzTx/>
              <a:buFontTx/>
              <a:buNone/>
              <a:tabLst/>
              <a:defRPr/>
            </a:pPr>
            <a:endParaRPr kumimoji="0" lang="en-US" sz="1867" b="0" i="0" u="none" strike="noStrike" kern="0" cap="none" spc="0" normalizeH="0" baseline="0" noProof="0">
              <a:ln>
                <a:noFill/>
              </a:ln>
              <a:solidFill>
                <a:srgbClr val="FFFFFF"/>
              </a:solidFill>
              <a:effectLst/>
              <a:uLnTx/>
              <a:uFillTx/>
              <a:latin typeface="Montserrat Light" panose="02020603050405020304"/>
              <a:ea typeface="+mn-ea"/>
              <a:cs typeface="+mn-cs"/>
              <a:sym typeface="Arial"/>
            </a:endParaRPr>
          </a:p>
        </p:txBody>
      </p:sp>
      <p:sp>
        <p:nvSpPr>
          <p:cNvPr id="8" name="TextBox 7">
            <a:extLst>
              <a:ext uri="{FF2B5EF4-FFF2-40B4-BE49-F238E27FC236}">
                <a16:creationId xmlns:a16="http://schemas.microsoft.com/office/drawing/2014/main" id="{8BD7ACE5-E8F0-C14E-BA4C-7EA1CA4F1FF3}"/>
              </a:ext>
            </a:extLst>
          </p:cNvPr>
          <p:cNvSpPr txBox="1"/>
          <p:nvPr/>
        </p:nvSpPr>
        <p:spPr>
          <a:xfrm>
            <a:off x="4572145" y="2951946"/>
            <a:ext cx="2968245" cy="954107"/>
          </a:xfrm>
          <a:prstGeom prst="rect">
            <a:avLst/>
          </a:prstGeom>
          <a:noFill/>
        </p:spPr>
        <p:txBody>
          <a:bodyPr wrap="square" rtlCol="0">
            <a:spAutoFit/>
          </a:bodyPr>
          <a:lstStyle/>
          <a:p>
            <a:pPr marL="0" marR="0" lvl="0" indent="0" defTabSz="1219170" rtl="0" eaLnBrk="1" fontAlgn="auto" latinLnBrk="0" hangingPunct="1">
              <a:lnSpc>
                <a:spcPct val="100000"/>
              </a:lnSpc>
              <a:spcBef>
                <a:spcPts val="0"/>
              </a:spcBef>
              <a:spcAft>
                <a:spcPts val="0"/>
              </a:spcAft>
              <a:buClr>
                <a:srgbClr val="000000"/>
              </a:buClr>
              <a:buSzTx/>
              <a:buFontTx/>
              <a:buNone/>
              <a:tabLst/>
              <a:defRPr/>
            </a:pPr>
            <a:r>
              <a:rPr kumimoji="0" lang="en-US" sz="2800" b="0" i="0" u="none" strike="noStrike" kern="0" cap="none" spc="400" normalizeH="0" baseline="0" noProof="0" dirty="0">
                <a:ln>
                  <a:noFill/>
                </a:ln>
                <a:solidFill>
                  <a:schemeClr val="tx2"/>
                </a:solidFill>
                <a:effectLst/>
                <a:uLnTx/>
                <a:uFillTx/>
                <a:latin typeface="Montserrat Bold" panose="020B0604020202020204"/>
                <a:ea typeface="+mn-ea"/>
                <a:cs typeface="Arial"/>
                <a:sym typeface="Arial"/>
              </a:rPr>
              <a:t>DIGITAL DONATIONS</a:t>
            </a:r>
          </a:p>
        </p:txBody>
      </p:sp>
      <p:sp>
        <p:nvSpPr>
          <p:cNvPr id="10" name="Rectangle 9">
            <a:extLst>
              <a:ext uri="{FF2B5EF4-FFF2-40B4-BE49-F238E27FC236}">
                <a16:creationId xmlns:a16="http://schemas.microsoft.com/office/drawing/2014/main" id="{AADBEDE7-8CA9-D100-9DD5-73CF831B13BC}"/>
              </a:ext>
            </a:extLst>
          </p:cNvPr>
          <p:cNvSpPr/>
          <p:nvPr/>
        </p:nvSpPr>
        <p:spPr>
          <a:xfrm rot="16200000">
            <a:off x="7176289" y="3352127"/>
            <a:ext cx="818114" cy="4571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1219170" rtl="0" eaLnBrk="1" fontAlgn="auto" latinLnBrk="0" hangingPunct="1">
              <a:lnSpc>
                <a:spcPct val="100000"/>
              </a:lnSpc>
              <a:spcBef>
                <a:spcPts val="0"/>
              </a:spcBef>
              <a:spcAft>
                <a:spcPts val="0"/>
              </a:spcAft>
              <a:buClr>
                <a:srgbClr val="000000"/>
              </a:buClr>
              <a:buSzTx/>
              <a:buFontTx/>
              <a:buNone/>
              <a:tabLst/>
              <a:defRPr/>
            </a:pPr>
            <a:endParaRPr kumimoji="0" lang="en-US" sz="1867" b="0" i="0" u="none" strike="noStrike" kern="0" cap="none" spc="0" normalizeH="0" baseline="0" noProof="0">
              <a:ln>
                <a:noFill/>
              </a:ln>
              <a:solidFill>
                <a:srgbClr val="FFFFFF"/>
              </a:solidFill>
              <a:effectLst/>
              <a:uLnTx/>
              <a:uFillTx/>
              <a:latin typeface="Montserrat Light" panose="02020603050405020304"/>
              <a:ea typeface="+mn-ea"/>
              <a:cs typeface="+mn-cs"/>
              <a:sym typeface="Arial"/>
            </a:endParaRPr>
          </a:p>
        </p:txBody>
      </p:sp>
      <p:sp>
        <p:nvSpPr>
          <p:cNvPr id="11" name="TextBox 10">
            <a:extLst>
              <a:ext uri="{FF2B5EF4-FFF2-40B4-BE49-F238E27FC236}">
                <a16:creationId xmlns:a16="http://schemas.microsoft.com/office/drawing/2014/main" id="{FC5A4836-719A-FD02-C520-D466F5C28A61}"/>
              </a:ext>
            </a:extLst>
          </p:cNvPr>
          <p:cNvSpPr txBox="1"/>
          <p:nvPr/>
        </p:nvSpPr>
        <p:spPr>
          <a:xfrm>
            <a:off x="13242538" y="1331894"/>
            <a:ext cx="2968245" cy="954107"/>
          </a:xfrm>
          <a:prstGeom prst="rect">
            <a:avLst/>
          </a:prstGeom>
          <a:noFill/>
        </p:spPr>
        <p:txBody>
          <a:bodyPr wrap="square" rtlCol="0">
            <a:spAutoFit/>
          </a:bodyPr>
          <a:lstStyle/>
          <a:p>
            <a:pPr marL="0" marR="0" lvl="0" indent="0" defTabSz="1219170" rtl="0" eaLnBrk="1" fontAlgn="auto" latinLnBrk="0" hangingPunct="1">
              <a:lnSpc>
                <a:spcPct val="100000"/>
              </a:lnSpc>
              <a:spcBef>
                <a:spcPts val="0"/>
              </a:spcBef>
              <a:spcAft>
                <a:spcPts val="0"/>
              </a:spcAft>
              <a:buClr>
                <a:srgbClr val="000000"/>
              </a:buClr>
              <a:buSzTx/>
              <a:buFontTx/>
              <a:buNone/>
              <a:tabLst/>
              <a:defRPr/>
            </a:pPr>
            <a:r>
              <a:rPr kumimoji="0" lang="en-US" sz="2800" b="0" i="0" u="none" strike="noStrike" kern="0" cap="none" spc="400" normalizeH="0" baseline="0" noProof="0" dirty="0">
                <a:ln>
                  <a:noFill/>
                </a:ln>
                <a:solidFill>
                  <a:srgbClr val="FFFFFF"/>
                </a:solidFill>
                <a:effectLst/>
                <a:uLnTx/>
                <a:uFillTx/>
                <a:latin typeface="Montserrat Bold" panose="020B0604020202020204"/>
                <a:ea typeface="+mn-ea"/>
                <a:cs typeface="Arial"/>
                <a:sym typeface="Arial"/>
              </a:rPr>
              <a:t>PAYMENT FLEXIBILITY</a:t>
            </a:r>
          </a:p>
        </p:txBody>
      </p:sp>
      <p:sp>
        <p:nvSpPr>
          <p:cNvPr id="13" name="Rectangle 12">
            <a:extLst>
              <a:ext uri="{FF2B5EF4-FFF2-40B4-BE49-F238E27FC236}">
                <a16:creationId xmlns:a16="http://schemas.microsoft.com/office/drawing/2014/main" id="{F2E17A18-F608-0107-68EC-A4D6DCDCF78F}"/>
              </a:ext>
            </a:extLst>
          </p:cNvPr>
          <p:cNvSpPr/>
          <p:nvPr/>
        </p:nvSpPr>
        <p:spPr>
          <a:xfrm rot="16200000">
            <a:off x="15846682" y="1732075"/>
            <a:ext cx="818114" cy="45719"/>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1219170" rtl="0" eaLnBrk="1" fontAlgn="auto" latinLnBrk="0" hangingPunct="1">
              <a:lnSpc>
                <a:spcPct val="100000"/>
              </a:lnSpc>
              <a:spcBef>
                <a:spcPts val="0"/>
              </a:spcBef>
              <a:spcAft>
                <a:spcPts val="0"/>
              </a:spcAft>
              <a:buClr>
                <a:srgbClr val="000000"/>
              </a:buClr>
              <a:buSzTx/>
              <a:buFontTx/>
              <a:buNone/>
              <a:tabLst/>
              <a:defRPr/>
            </a:pPr>
            <a:endParaRPr kumimoji="0" lang="en-US" sz="1867" b="0" i="0" u="none" strike="noStrike" kern="0" cap="none" spc="0" normalizeH="0" baseline="0" noProof="0">
              <a:ln>
                <a:noFill/>
              </a:ln>
              <a:solidFill>
                <a:srgbClr val="FFFFFF"/>
              </a:solidFill>
              <a:effectLst/>
              <a:uLnTx/>
              <a:uFillTx/>
              <a:latin typeface="Montserrat Light" panose="02020603050405020304"/>
              <a:ea typeface="+mn-ea"/>
              <a:cs typeface="+mn-cs"/>
              <a:sym typeface="Arial"/>
            </a:endParaRPr>
          </a:p>
        </p:txBody>
      </p:sp>
      <p:sp>
        <p:nvSpPr>
          <p:cNvPr id="18" name="Slide Number Placeholder 5">
            <a:extLst>
              <a:ext uri="{FF2B5EF4-FFF2-40B4-BE49-F238E27FC236}">
                <a16:creationId xmlns:a16="http://schemas.microsoft.com/office/drawing/2014/main" id="{C75F0E3E-264C-B476-5EE6-BABE63178AE3}"/>
              </a:ext>
            </a:extLst>
          </p:cNvPr>
          <p:cNvSpPr txBox="1">
            <a:spLocks/>
          </p:cNvSpPr>
          <p:nvPr/>
        </p:nvSpPr>
        <p:spPr>
          <a:xfrm>
            <a:off x="11258055" y="6498727"/>
            <a:ext cx="624000" cy="180000"/>
          </a:xfrm>
          <a:prstGeom prst="rect">
            <a:avLst/>
          </a:prstGeom>
        </p:spPr>
        <p:txBody>
          <a:bodyPr vert="horz" lIns="0" tIns="0" rIns="0" bIns="0" rtlCol="0" anchor="ctr"/>
          <a:lstStyle>
            <a:defPPr>
              <a:defRPr lang="fi-FI"/>
            </a:defPPr>
            <a:lvl1pPr marL="0" algn="r" defTabSz="914400" rtl="0" eaLnBrk="1" latinLnBrk="0" hangingPunct="1">
              <a:defRPr sz="900" kern="1200">
                <a:solidFill>
                  <a:schemeClr val="tx1">
                    <a:lumMod val="65000"/>
                    <a:lumOff val="3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377" rtl="0" eaLnBrk="1" fontAlgn="auto" latinLnBrk="0" hangingPunct="1">
              <a:lnSpc>
                <a:spcPct val="100000"/>
              </a:lnSpc>
              <a:spcBef>
                <a:spcPts val="0"/>
              </a:spcBef>
              <a:spcAft>
                <a:spcPts val="0"/>
              </a:spcAft>
              <a:buClrTx/>
              <a:buSzTx/>
              <a:buFontTx/>
              <a:buNone/>
              <a:tabLst/>
              <a:defRPr/>
            </a:pPr>
            <a:fld id="{C60C2248-B95D-984B-A0F4-42B9A4652AA7}" type="slidenum">
              <a:rPr kumimoji="0" lang="en-US" sz="1200" b="0" i="0" u="none" strike="noStrike" kern="1200" cap="none" spc="0" normalizeH="0" baseline="0" noProof="0">
                <a:ln>
                  <a:noFill/>
                </a:ln>
                <a:solidFill>
                  <a:srgbClr val="5B6670">
                    <a:lumMod val="65000"/>
                    <a:lumOff val="35000"/>
                  </a:srgbClr>
                </a:solidFill>
                <a:effectLst/>
                <a:uLnTx/>
                <a:uFillTx/>
                <a:latin typeface="Montserrat Light" panose="02020603050405020304"/>
                <a:ea typeface="+mn-ea"/>
                <a:cs typeface="+mn-cs"/>
              </a:rPr>
              <a:pPr marL="0" marR="0" lvl="0" indent="0" algn="r" defTabSz="914377" rtl="0" eaLnBrk="1" fontAlgn="auto" latinLnBrk="0" hangingPunct="1">
                <a:lnSpc>
                  <a:spcPct val="100000"/>
                </a:lnSpc>
                <a:spcBef>
                  <a:spcPts val="0"/>
                </a:spcBef>
                <a:spcAft>
                  <a:spcPts val="0"/>
                </a:spcAft>
                <a:buClrTx/>
                <a:buSzTx/>
                <a:buFontTx/>
                <a:buNone/>
                <a:tabLst/>
                <a:defRPr/>
              </a:pPr>
              <a:t>5</a:t>
            </a:fld>
            <a:endParaRPr kumimoji="0" lang="en-US" sz="1200" b="0" i="0" u="none" strike="noStrike" kern="1200" cap="none" spc="0" normalizeH="0" baseline="0" noProof="0" dirty="0">
              <a:ln>
                <a:noFill/>
              </a:ln>
              <a:solidFill>
                <a:srgbClr val="5B6670">
                  <a:lumMod val="65000"/>
                  <a:lumOff val="35000"/>
                </a:srgbClr>
              </a:solidFill>
              <a:effectLst/>
              <a:uLnTx/>
              <a:uFillTx/>
              <a:latin typeface="Montserrat Light" panose="02020603050405020304"/>
              <a:ea typeface="+mn-ea"/>
              <a:cs typeface="+mn-cs"/>
            </a:endParaRPr>
          </a:p>
        </p:txBody>
      </p:sp>
      <p:pic>
        <p:nvPicPr>
          <p:cNvPr id="27" name="Graphic 26">
            <a:extLst>
              <a:ext uri="{FF2B5EF4-FFF2-40B4-BE49-F238E27FC236}">
                <a16:creationId xmlns:a16="http://schemas.microsoft.com/office/drawing/2014/main" id="{0539FA38-32B1-DA74-6913-C18637471A18}"/>
              </a:ext>
            </a:extLst>
          </p:cNvPr>
          <p:cNvPicPr>
            <a:picLocks noChangeAspect="1"/>
          </p:cNvPicPr>
          <p:nvPr/>
        </p:nvPicPr>
        <p:blipFill>
          <a:blip r:embed="rId7">
            <a:extLst>
              <a:ext uri="{96DAC541-7B7A-43D3-8B79-37D633B846F1}">
                <asvg:svgBlip xmlns:asvg="http://schemas.microsoft.com/office/drawing/2016/SVG/main" r:embed="rId8"/>
              </a:ext>
            </a:extLst>
          </a:blip>
          <a:srcRect/>
          <a:stretch/>
        </p:blipFill>
        <p:spPr>
          <a:xfrm>
            <a:off x="1906698" y="4141738"/>
            <a:ext cx="1142644" cy="1142644"/>
          </a:xfrm>
          <a:prstGeom prst="rect">
            <a:avLst/>
          </a:prstGeom>
        </p:spPr>
      </p:pic>
      <p:pic>
        <p:nvPicPr>
          <p:cNvPr id="28" name="Graphic 27">
            <a:extLst>
              <a:ext uri="{FF2B5EF4-FFF2-40B4-BE49-F238E27FC236}">
                <a16:creationId xmlns:a16="http://schemas.microsoft.com/office/drawing/2014/main" id="{52736A7D-DB21-A453-4620-4B1DF890EB1B}"/>
              </a:ext>
            </a:extLst>
          </p:cNvPr>
          <p:cNvPicPr>
            <a:picLocks noChangeAspect="1"/>
          </p:cNvPicPr>
          <p:nvPr/>
        </p:nvPicPr>
        <p:blipFill>
          <a:blip r:embed="rId9">
            <a:extLst>
              <a:ext uri="{96DAC541-7B7A-43D3-8B79-37D633B846F1}">
                <asvg:svgBlip xmlns:asvg="http://schemas.microsoft.com/office/drawing/2016/SVG/main" r:embed="rId10"/>
              </a:ext>
            </a:extLst>
          </a:blip>
          <a:srcRect/>
          <a:stretch/>
        </p:blipFill>
        <p:spPr>
          <a:xfrm>
            <a:off x="621945" y="5794746"/>
            <a:ext cx="457200" cy="457200"/>
          </a:xfrm>
          <a:prstGeom prst="rect">
            <a:avLst/>
          </a:prstGeom>
        </p:spPr>
      </p:pic>
      <p:pic>
        <p:nvPicPr>
          <p:cNvPr id="29" name="Graphic 28">
            <a:extLst>
              <a:ext uri="{FF2B5EF4-FFF2-40B4-BE49-F238E27FC236}">
                <a16:creationId xmlns:a16="http://schemas.microsoft.com/office/drawing/2014/main" id="{05EC44D6-99E0-2AE5-F2AA-0C45F4BDAFD8}"/>
              </a:ext>
            </a:extLst>
          </p:cNvPr>
          <p:cNvPicPr>
            <a:picLocks noChangeAspect="1"/>
          </p:cNvPicPr>
          <p:nvPr/>
        </p:nvPicPr>
        <p:blipFill>
          <a:blip r:embed="rId11">
            <a:extLst>
              <a:ext uri="{96DAC541-7B7A-43D3-8B79-37D633B846F1}">
                <asvg:svgBlip xmlns:asvg="http://schemas.microsoft.com/office/drawing/2016/SVG/main" r:embed="rId12"/>
              </a:ext>
            </a:extLst>
          </a:blip>
          <a:srcRect/>
          <a:stretch/>
        </p:blipFill>
        <p:spPr>
          <a:xfrm>
            <a:off x="1153007" y="5794746"/>
            <a:ext cx="457200" cy="457200"/>
          </a:xfrm>
          <a:prstGeom prst="rect">
            <a:avLst/>
          </a:prstGeom>
        </p:spPr>
      </p:pic>
      <p:sp>
        <p:nvSpPr>
          <p:cNvPr id="17" name="TextBox 16">
            <a:extLst>
              <a:ext uri="{FF2B5EF4-FFF2-40B4-BE49-F238E27FC236}">
                <a16:creationId xmlns:a16="http://schemas.microsoft.com/office/drawing/2014/main" id="{6A8E60DD-F741-902B-1FCB-55A14FD2CCEF}"/>
              </a:ext>
            </a:extLst>
          </p:cNvPr>
          <p:cNvSpPr txBox="1"/>
          <p:nvPr/>
        </p:nvSpPr>
        <p:spPr>
          <a:xfrm>
            <a:off x="2300082" y="355713"/>
            <a:ext cx="7591835" cy="1569660"/>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schemeClr val="tx2"/>
                </a:solidFill>
                <a:effectLst/>
                <a:uLnTx/>
                <a:uFillTx/>
                <a:latin typeface="Montserrat Light" panose="02020603050405020304"/>
                <a:ea typeface="+mn-ea"/>
                <a:cs typeface="+mn-cs"/>
              </a:rPr>
              <a:t>Non-profits need to be able to accept more than just cash and check from their donors</a:t>
            </a:r>
          </a:p>
        </p:txBody>
      </p:sp>
    </p:spTree>
    <p:extLst>
      <p:ext uri="{BB962C8B-B14F-4D97-AF65-F5344CB8AC3E}">
        <p14:creationId xmlns:p14="http://schemas.microsoft.com/office/powerpoint/2010/main" val="2904110140"/>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Graphic 5">
            <a:extLst>
              <a:ext uri="{FF2B5EF4-FFF2-40B4-BE49-F238E27FC236}">
                <a16:creationId xmlns:a16="http://schemas.microsoft.com/office/drawing/2014/main" id="{788F1AE5-E43B-6DCB-4BBE-7F891CCBD17F}"/>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rot="16200000">
            <a:off x="-2964023" y="2963363"/>
            <a:ext cx="7600438" cy="3800220"/>
          </a:xfrm>
          <a:prstGeom prst="rect">
            <a:avLst/>
          </a:prstGeom>
        </p:spPr>
      </p:pic>
      <p:sp>
        <p:nvSpPr>
          <p:cNvPr id="5" name="TextBox 4">
            <a:extLst>
              <a:ext uri="{FF2B5EF4-FFF2-40B4-BE49-F238E27FC236}">
                <a16:creationId xmlns:a16="http://schemas.microsoft.com/office/drawing/2014/main" id="{C60C4829-9C78-729F-ABF0-9B57E89B38DB}"/>
              </a:ext>
            </a:extLst>
          </p:cNvPr>
          <p:cNvSpPr txBox="1"/>
          <p:nvPr/>
        </p:nvSpPr>
        <p:spPr>
          <a:xfrm>
            <a:off x="12557556" y="4187095"/>
            <a:ext cx="2643847" cy="1816266"/>
          </a:xfrm>
          <a:prstGeom prst="rect">
            <a:avLst/>
          </a:prstGeom>
          <a:noFill/>
        </p:spPr>
        <p:txBody>
          <a:bodyPr wrap="square">
            <a:spAutoFit/>
          </a:bodyPr>
          <a:lstStyle/>
          <a:p>
            <a:pPr marL="0" marR="0" lvl="0" indent="0" defTabSz="1219170" rtl="0" eaLnBrk="1" fontAlgn="auto" latinLnBrk="0" hangingPunct="1">
              <a:lnSpc>
                <a:spcPct val="100000"/>
              </a:lnSpc>
              <a:spcBef>
                <a:spcPts val="0"/>
              </a:spcBef>
              <a:spcAft>
                <a:spcPts val="0"/>
              </a:spcAft>
              <a:buClr>
                <a:srgbClr val="000000"/>
              </a:buClr>
              <a:buSzTx/>
              <a:buFontTx/>
              <a:buNone/>
              <a:tabLst/>
              <a:defRPr/>
            </a:pPr>
            <a:r>
              <a:rPr kumimoji="0" lang="en-US" sz="1867" b="0" i="0" u="none" strike="noStrike" kern="0" cap="none" spc="0" normalizeH="0" baseline="0" noProof="0" dirty="0">
                <a:ln>
                  <a:noFill/>
                </a:ln>
                <a:solidFill>
                  <a:srgbClr val="FFFFFF"/>
                </a:solidFill>
                <a:effectLst/>
                <a:uLnTx/>
                <a:uFillTx/>
                <a:latin typeface="Montserrat Light" panose="02020603050405020304"/>
                <a:ea typeface="+mn-ea"/>
                <a:cs typeface="Arial"/>
                <a:sym typeface="Arial"/>
              </a:rPr>
              <a:t>Autobooks tools allow non-profits to take donations easily. Whether on-the-go or through stagnant pages</a:t>
            </a:r>
          </a:p>
        </p:txBody>
      </p:sp>
      <p:sp>
        <p:nvSpPr>
          <p:cNvPr id="9" name="TextBox 8">
            <a:extLst>
              <a:ext uri="{FF2B5EF4-FFF2-40B4-BE49-F238E27FC236}">
                <a16:creationId xmlns:a16="http://schemas.microsoft.com/office/drawing/2014/main" id="{D855F0ED-FE1D-14BF-EE64-A0F805EC2516}"/>
              </a:ext>
            </a:extLst>
          </p:cNvPr>
          <p:cNvSpPr txBox="1"/>
          <p:nvPr/>
        </p:nvSpPr>
        <p:spPr>
          <a:xfrm>
            <a:off x="15127152" y="4104370"/>
            <a:ext cx="2881813" cy="2103589"/>
          </a:xfrm>
          <a:prstGeom prst="rect">
            <a:avLst/>
          </a:prstGeom>
          <a:noFill/>
        </p:spPr>
        <p:txBody>
          <a:bodyPr wrap="square">
            <a:spAutoFit/>
          </a:bodyPr>
          <a:lstStyle/>
          <a:p>
            <a:pPr marL="0" marR="0" lvl="0" indent="0" defTabSz="1219170" rtl="0" eaLnBrk="1" fontAlgn="auto" latinLnBrk="0" hangingPunct="1">
              <a:lnSpc>
                <a:spcPct val="100000"/>
              </a:lnSpc>
              <a:spcBef>
                <a:spcPts val="0"/>
              </a:spcBef>
              <a:spcAft>
                <a:spcPts val="0"/>
              </a:spcAft>
              <a:buClr>
                <a:srgbClr val="000000"/>
              </a:buClr>
              <a:buSzTx/>
              <a:buFontTx/>
              <a:buNone/>
              <a:tabLst/>
              <a:defRPr/>
            </a:pPr>
            <a:r>
              <a:rPr kumimoji="0" lang="en-US" sz="1867" b="0" i="0" u="none" strike="noStrike" kern="0" cap="none" spc="0" normalizeH="0" baseline="0" noProof="0" dirty="0">
                <a:ln>
                  <a:noFill/>
                </a:ln>
                <a:solidFill>
                  <a:srgbClr val="FFFFFF"/>
                </a:solidFill>
                <a:effectLst/>
                <a:uLnTx/>
                <a:uFillTx/>
                <a:latin typeface="Montserrat Light" panose="02020603050405020304"/>
                <a:ea typeface="+mn-ea"/>
                <a:cs typeface="Arial"/>
                <a:sym typeface="Arial"/>
              </a:rPr>
              <a:t>Donations or collections can be taken through all major credit or debit cards (including AMEX) or even via ACH (bank transfer)</a:t>
            </a:r>
          </a:p>
        </p:txBody>
      </p:sp>
      <p:sp>
        <p:nvSpPr>
          <p:cNvPr id="12" name="TextBox 11">
            <a:extLst>
              <a:ext uri="{FF2B5EF4-FFF2-40B4-BE49-F238E27FC236}">
                <a16:creationId xmlns:a16="http://schemas.microsoft.com/office/drawing/2014/main" id="{0D757D66-3096-3A1C-D536-18B3E6B26E90}"/>
              </a:ext>
            </a:extLst>
          </p:cNvPr>
          <p:cNvSpPr txBox="1"/>
          <p:nvPr/>
        </p:nvSpPr>
        <p:spPr>
          <a:xfrm>
            <a:off x="4569758" y="4012704"/>
            <a:ext cx="4912344" cy="954300"/>
          </a:xfrm>
          <a:prstGeom prst="rect">
            <a:avLst/>
          </a:prstGeom>
          <a:noFill/>
        </p:spPr>
        <p:txBody>
          <a:bodyPr wrap="square">
            <a:spAutoFit/>
          </a:bodyPr>
          <a:lstStyle/>
          <a:p>
            <a:pPr marL="0" marR="0" lvl="0" indent="0" defTabSz="1219170" rtl="0" eaLnBrk="1" fontAlgn="auto" latinLnBrk="0" hangingPunct="1">
              <a:lnSpc>
                <a:spcPct val="100000"/>
              </a:lnSpc>
              <a:spcBef>
                <a:spcPts val="0"/>
              </a:spcBef>
              <a:spcAft>
                <a:spcPts val="0"/>
              </a:spcAft>
              <a:buClr>
                <a:srgbClr val="000000"/>
              </a:buClr>
              <a:buSzTx/>
              <a:buFontTx/>
              <a:buNone/>
              <a:tabLst/>
              <a:defRPr/>
            </a:pPr>
            <a:r>
              <a:rPr lang="en-US" sz="1867" dirty="0">
                <a:solidFill>
                  <a:srgbClr val="FFFFFF"/>
                </a:solidFill>
                <a:latin typeface="Montserrat Light" panose="02020603050405020304"/>
                <a:ea typeface="+mn-ea"/>
              </a:rPr>
              <a:t>With Autobooks, non-profits can collect donations through multiple channels, meeting donors on their level</a:t>
            </a:r>
            <a:endParaRPr kumimoji="0" lang="en-US" sz="1867" b="0" i="0" u="none" strike="noStrike" kern="0" cap="none" spc="0" normalizeH="0" baseline="0" noProof="0" dirty="0">
              <a:ln>
                <a:noFill/>
              </a:ln>
              <a:solidFill>
                <a:srgbClr val="FFFFFF"/>
              </a:solidFill>
              <a:effectLst/>
              <a:uLnTx/>
              <a:uFillTx/>
              <a:latin typeface="Montserrat Light" panose="02020603050405020304"/>
              <a:ea typeface="+mn-ea"/>
              <a:cs typeface="Arial"/>
              <a:sym typeface="Arial"/>
            </a:endParaRPr>
          </a:p>
        </p:txBody>
      </p:sp>
      <p:sp>
        <p:nvSpPr>
          <p:cNvPr id="14" name="TextBox 13">
            <a:extLst>
              <a:ext uri="{FF2B5EF4-FFF2-40B4-BE49-F238E27FC236}">
                <a16:creationId xmlns:a16="http://schemas.microsoft.com/office/drawing/2014/main" id="{DE203C07-1D38-7A21-E7B7-D51D7820A7AA}"/>
              </a:ext>
            </a:extLst>
          </p:cNvPr>
          <p:cNvSpPr txBox="1"/>
          <p:nvPr/>
        </p:nvSpPr>
        <p:spPr>
          <a:xfrm>
            <a:off x="21045553" y="4240547"/>
            <a:ext cx="2771227" cy="379656"/>
          </a:xfrm>
          <a:prstGeom prst="rect">
            <a:avLst/>
          </a:prstGeom>
          <a:noFill/>
        </p:spPr>
        <p:txBody>
          <a:bodyPr wrap="square">
            <a:spAutoFit/>
          </a:bodyPr>
          <a:lstStyle/>
          <a:p>
            <a:pPr marL="0" marR="0" lvl="0" indent="0" algn="ctr" defTabSz="1219170" rtl="0" eaLnBrk="1" fontAlgn="auto" latinLnBrk="0" hangingPunct="1">
              <a:lnSpc>
                <a:spcPct val="100000"/>
              </a:lnSpc>
              <a:spcBef>
                <a:spcPts val="0"/>
              </a:spcBef>
              <a:spcAft>
                <a:spcPts val="0"/>
              </a:spcAft>
              <a:buClr>
                <a:srgbClr val="000000"/>
              </a:buClr>
              <a:buSzTx/>
              <a:buFontTx/>
              <a:buNone/>
              <a:tabLst/>
              <a:defRPr/>
            </a:pPr>
            <a:r>
              <a:rPr kumimoji="0" lang="en-US" sz="1867" b="0" i="0" u="none" strike="noStrike" kern="0" cap="none" spc="0" normalizeH="0" baseline="0" noProof="0" dirty="0">
                <a:ln>
                  <a:noFill/>
                </a:ln>
                <a:solidFill>
                  <a:srgbClr val="FFFFFF"/>
                </a:solidFill>
                <a:effectLst/>
                <a:uLnTx/>
                <a:uFillTx/>
                <a:latin typeface="Montserrat Light" panose="02020603050405020304"/>
                <a:ea typeface="+mn-ea"/>
                <a:cs typeface="Arial"/>
                <a:sym typeface="Arial"/>
              </a:rPr>
              <a:t>4</a:t>
            </a:r>
          </a:p>
        </p:txBody>
      </p:sp>
      <p:sp>
        <p:nvSpPr>
          <p:cNvPr id="24" name="TextBox 23">
            <a:extLst>
              <a:ext uri="{FF2B5EF4-FFF2-40B4-BE49-F238E27FC236}">
                <a16:creationId xmlns:a16="http://schemas.microsoft.com/office/drawing/2014/main" id="{222B5169-B463-972D-2EF0-DA30FA9D91D9}"/>
              </a:ext>
            </a:extLst>
          </p:cNvPr>
          <p:cNvSpPr txBox="1"/>
          <p:nvPr/>
        </p:nvSpPr>
        <p:spPr>
          <a:xfrm>
            <a:off x="12258588" y="3277843"/>
            <a:ext cx="2973891" cy="666977"/>
          </a:xfrm>
          <a:prstGeom prst="rect">
            <a:avLst/>
          </a:prstGeom>
          <a:noFill/>
        </p:spPr>
        <p:txBody>
          <a:bodyPr wrap="none" rtlCol="0">
            <a:spAutoFit/>
          </a:bodyPr>
          <a:lstStyle/>
          <a:p>
            <a:pPr marL="0" marR="0" lvl="0" indent="0" algn="ctr" defTabSz="1219170" rtl="0" eaLnBrk="1" fontAlgn="auto" latinLnBrk="0" hangingPunct="1">
              <a:lnSpc>
                <a:spcPct val="100000"/>
              </a:lnSpc>
              <a:spcBef>
                <a:spcPts val="0"/>
              </a:spcBef>
              <a:spcAft>
                <a:spcPts val="0"/>
              </a:spcAft>
              <a:buClr>
                <a:srgbClr val="000000"/>
              </a:buClr>
              <a:buSzTx/>
              <a:buFontTx/>
              <a:buNone/>
              <a:tabLst/>
              <a:defRPr/>
            </a:pPr>
            <a:r>
              <a:rPr kumimoji="0" lang="en-US" sz="1867" b="0" i="0" u="none" strike="noStrike" kern="0" cap="none" spc="400" normalizeH="0" baseline="0" noProof="0" dirty="0">
                <a:ln>
                  <a:noFill/>
                </a:ln>
                <a:solidFill>
                  <a:srgbClr val="FFFFFF"/>
                </a:solidFill>
                <a:effectLst/>
                <a:uLnTx/>
                <a:uFillTx/>
                <a:latin typeface="Montserrat Bold" panose="020B0604020202020204"/>
                <a:ea typeface="+mn-ea"/>
                <a:cs typeface="Arial"/>
                <a:sym typeface="Arial"/>
              </a:rPr>
              <a:t>EASY DONATION</a:t>
            </a:r>
          </a:p>
          <a:p>
            <a:pPr marL="0" marR="0" lvl="0" indent="0" algn="ctr" defTabSz="1219170" rtl="0" eaLnBrk="1" fontAlgn="auto" latinLnBrk="0" hangingPunct="1">
              <a:lnSpc>
                <a:spcPct val="100000"/>
              </a:lnSpc>
              <a:spcBef>
                <a:spcPts val="0"/>
              </a:spcBef>
              <a:spcAft>
                <a:spcPts val="0"/>
              </a:spcAft>
              <a:buClr>
                <a:srgbClr val="000000"/>
              </a:buClr>
              <a:buSzTx/>
              <a:buFontTx/>
              <a:buNone/>
              <a:tabLst/>
              <a:defRPr/>
            </a:pPr>
            <a:r>
              <a:rPr lang="en-US" sz="1867" spc="400" dirty="0">
                <a:solidFill>
                  <a:srgbClr val="FFFFFF"/>
                </a:solidFill>
                <a:latin typeface="Montserrat Bold" panose="020B0604020202020204"/>
                <a:ea typeface="+mn-ea"/>
              </a:rPr>
              <a:t>PROCESS</a:t>
            </a:r>
            <a:endParaRPr kumimoji="0" lang="en-US" sz="1867" b="0" i="0" u="none" strike="noStrike" kern="0" cap="none" spc="400" normalizeH="0" baseline="0" noProof="0" dirty="0">
              <a:ln>
                <a:noFill/>
              </a:ln>
              <a:solidFill>
                <a:srgbClr val="FFFFFF"/>
              </a:solidFill>
              <a:effectLst/>
              <a:uLnTx/>
              <a:uFillTx/>
              <a:latin typeface="Montserrat Bold" panose="020B0604020202020204"/>
              <a:ea typeface="+mn-ea"/>
              <a:cs typeface="Arial"/>
              <a:sym typeface="Arial"/>
            </a:endParaRPr>
          </a:p>
        </p:txBody>
      </p:sp>
      <p:sp>
        <p:nvSpPr>
          <p:cNvPr id="25" name="Rectangle 24">
            <a:extLst>
              <a:ext uri="{FF2B5EF4-FFF2-40B4-BE49-F238E27FC236}">
                <a16:creationId xmlns:a16="http://schemas.microsoft.com/office/drawing/2014/main" id="{41F2A820-3B74-A203-AF2B-A2EB4B560A78}"/>
              </a:ext>
            </a:extLst>
          </p:cNvPr>
          <p:cNvSpPr/>
          <p:nvPr/>
        </p:nvSpPr>
        <p:spPr>
          <a:xfrm>
            <a:off x="13381941" y="3946423"/>
            <a:ext cx="731520" cy="60959"/>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1219170" rtl="0" eaLnBrk="1" fontAlgn="auto" latinLnBrk="0" hangingPunct="1">
              <a:lnSpc>
                <a:spcPct val="100000"/>
              </a:lnSpc>
              <a:spcBef>
                <a:spcPts val="0"/>
              </a:spcBef>
              <a:spcAft>
                <a:spcPts val="0"/>
              </a:spcAft>
              <a:buClr>
                <a:srgbClr val="000000"/>
              </a:buClr>
              <a:buSzTx/>
              <a:buFontTx/>
              <a:buNone/>
              <a:tabLst/>
              <a:defRPr/>
            </a:pPr>
            <a:endParaRPr kumimoji="0" lang="en-US" sz="1867" b="0" i="0" u="none" strike="noStrike" kern="0" cap="none" spc="0" normalizeH="0" baseline="0" noProof="0">
              <a:ln>
                <a:noFill/>
              </a:ln>
              <a:solidFill>
                <a:srgbClr val="FFFFFF"/>
              </a:solidFill>
              <a:effectLst/>
              <a:uLnTx/>
              <a:uFillTx/>
              <a:latin typeface="Montserrat Light" panose="02020603050405020304"/>
              <a:ea typeface="+mn-ea"/>
              <a:cs typeface="+mn-cs"/>
              <a:sym typeface="Arial"/>
            </a:endParaRPr>
          </a:p>
        </p:txBody>
      </p:sp>
      <p:sp>
        <p:nvSpPr>
          <p:cNvPr id="30" name="TextBox 29">
            <a:extLst>
              <a:ext uri="{FF2B5EF4-FFF2-40B4-BE49-F238E27FC236}">
                <a16:creationId xmlns:a16="http://schemas.microsoft.com/office/drawing/2014/main" id="{2E809B04-A37D-070D-CEDF-0E53071774FB}"/>
              </a:ext>
            </a:extLst>
          </p:cNvPr>
          <p:cNvSpPr txBox="1"/>
          <p:nvPr/>
        </p:nvSpPr>
        <p:spPr>
          <a:xfrm>
            <a:off x="14731250" y="3277843"/>
            <a:ext cx="3821879" cy="666977"/>
          </a:xfrm>
          <a:prstGeom prst="rect">
            <a:avLst/>
          </a:prstGeom>
          <a:noFill/>
        </p:spPr>
        <p:txBody>
          <a:bodyPr wrap="none" rtlCol="0">
            <a:spAutoFit/>
          </a:bodyPr>
          <a:lstStyle/>
          <a:p>
            <a:pPr marL="0" marR="0" lvl="0" indent="0" algn="ctr" defTabSz="1219170" rtl="0" eaLnBrk="1" fontAlgn="auto" latinLnBrk="0" hangingPunct="1">
              <a:lnSpc>
                <a:spcPct val="100000"/>
              </a:lnSpc>
              <a:spcBef>
                <a:spcPts val="0"/>
              </a:spcBef>
              <a:spcAft>
                <a:spcPts val="0"/>
              </a:spcAft>
              <a:buClr>
                <a:srgbClr val="000000"/>
              </a:buClr>
              <a:buSzTx/>
              <a:buFontTx/>
              <a:buNone/>
              <a:tabLst/>
              <a:defRPr/>
            </a:pPr>
            <a:r>
              <a:rPr lang="en-US" sz="1867" spc="400" dirty="0">
                <a:solidFill>
                  <a:srgbClr val="FFFFFF"/>
                </a:solidFill>
                <a:latin typeface="Montserrat Bold" panose="020B0604020202020204"/>
                <a:ea typeface="+mn-ea"/>
              </a:rPr>
              <a:t>COLLECT DONATIONS</a:t>
            </a:r>
          </a:p>
          <a:p>
            <a:pPr marL="0" marR="0" lvl="0" indent="0" algn="ctr" defTabSz="1219170" rtl="0" eaLnBrk="1" fontAlgn="auto" latinLnBrk="0" hangingPunct="1">
              <a:lnSpc>
                <a:spcPct val="100000"/>
              </a:lnSpc>
              <a:spcBef>
                <a:spcPts val="0"/>
              </a:spcBef>
              <a:spcAft>
                <a:spcPts val="0"/>
              </a:spcAft>
              <a:buClr>
                <a:srgbClr val="000000"/>
              </a:buClr>
              <a:buSzTx/>
              <a:buFontTx/>
              <a:buNone/>
              <a:tabLst/>
              <a:defRPr/>
            </a:pPr>
            <a:r>
              <a:rPr kumimoji="0" lang="en-US" sz="1867" b="0" i="0" u="none" strike="noStrike" kern="0" cap="none" spc="400" normalizeH="0" baseline="0" noProof="0" dirty="0">
                <a:ln>
                  <a:noFill/>
                </a:ln>
                <a:solidFill>
                  <a:srgbClr val="FFFFFF"/>
                </a:solidFill>
                <a:effectLst/>
                <a:uLnTx/>
                <a:uFillTx/>
                <a:latin typeface="Montserrat Bold" panose="020B0604020202020204"/>
                <a:ea typeface="+mn-ea"/>
                <a:cs typeface="Arial"/>
                <a:sym typeface="Arial"/>
              </a:rPr>
              <a:t>DIGITALLY</a:t>
            </a:r>
          </a:p>
        </p:txBody>
      </p:sp>
      <p:sp>
        <p:nvSpPr>
          <p:cNvPr id="31" name="Rectangle 30">
            <a:extLst>
              <a:ext uri="{FF2B5EF4-FFF2-40B4-BE49-F238E27FC236}">
                <a16:creationId xmlns:a16="http://schemas.microsoft.com/office/drawing/2014/main" id="{BC1AC0B3-7047-7084-80BD-466475359FF0}"/>
              </a:ext>
            </a:extLst>
          </p:cNvPr>
          <p:cNvSpPr/>
          <p:nvPr/>
        </p:nvSpPr>
        <p:spPr>
          <a:xfrm>
            <a:off x="16278599" y="3946423"/>
            <a:ext cx="731520" cy="60959"/>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1219170" rtl="0" eaLnBrk="1" fontAlgn="auto" latinLnBrk="0" hangingPunct="1">
              <a:lnSpc>
                <a:spcPct val="100000"/>
              </a:lnSpc>
              <a:spcBef>
                <a:spcPts val="0"/>
              </a:spcBef>
              <a:spcAft>
                <a:spcPts val="0"/>
              </a:spcAft>
              <a:buClr>
                <a:srgbClr val="000000"/>
              </a:buClr>
              <a:buSzTx/>
              <a:buFontTx/>
              <a:buNone/>
              <a:tabLst/>
              <a:defRPr/>
            </a:pPr>
            <a:endParaRPr kumimoji="0" lang="en-US" sz="1867" b="0" i="0" u="none" strike="noStrike" kern="0" cap="none" spc="0" normalizeH="0" baseline="0" noProof="0">
              <a:ln>
                <a:noFill/>
              </a:ln>
              <a:solidFill>
                <a:srgbClr val="FFFFFF"/>
              </a:solidFill>
              <a:effectLst/>
              <a:uLnTx/>
              <a:uFillTx/>
              <a:latin typeface="Montserrat Light" panose="02020603050405020304"/>
              <a:ea typeface="+mn-ea"/>
              <a:cs typeface="+mn-cs"/>
              <a:sym typeface="Arial"/>
            </a:endParaRPr>
          </a:p>
        </p:txBody>
      </p:sp>
      <p:sp>
        <p:nvSpPr>
          <p:cNvPr id="32" name="TextBox 31">
            <a:extLst>
              <a:ext uri="{FF2B5EF4-FFF2-40B4-BE49-F238E27FC236}">
                <a16:creationId xmlns:a16="http://schemas.microsoft.com/office/drawing/2014/main" id="{0F920529-C0D4-D0F4-2CB9-70354D9BAC59}"/>
              </a:ext>
            </a:extLst>
          </p:cNvPr>
          <p:cNvSpPr txBox="1"/>
          <p:nvPr/>
        </p:nvSpPr>
        <p:spPr>
          <a:xfrm>
            <a:off x="18008965" y="3277843"/>
            <a:ext cx="3012363" cy="666977"/>
          </a:xfrm>
          <a:prstGeom prst="rect">
            <a:avLst/>
          </a:prstGeom>
          <a:noFill/>
        </p:spPr>
        <p:txBody>
          <a:bodyPr wrap="none" rtlCol="0">
            <a:spAutoFit/>
          </a:bodyPr>
          <a:lstStyle/>
          <a:p>
            <a:pPr marL="0" marR="0" lvl="0" indent="0" algn="ctr" defTabSz="1219170" rtl="0" eaLnBrk="1" fontAlgn="auto" latinLnBrk="0" hangingPunct="1">
              <a:lnSpc>
                <a:spcPct val="100000"/>
              </a:lnSpc>
              <a:spcBef>
                <a:spcPts val="0"/>
              </a:spcBef>
              <a:spcAft>
                <a:spcPts val="0"/>
              </a:spcAft>
              <a:buClr>
                <a:srgbClr val="000000"/>
              </a:buClr>
              <a:buSzTx/>
              <a:buFontTx/>
              <a:buNone/>
              <a:tabLst/>
              <a:defRPr/>
            </a:pPr>
            <a:r>
              <a:rPr kumimoji="0" lang="en-US" sz="1867" b="0" i="0" u="none" strike="noStrike" kern="0" cap="none" spc="400" normalizeH="0" baseline="0" noProof="0" dirty="0">
                <a:ln>
                  <a:noFill/>
                </a:ln>
                <a:solidFill>
                  <a:srgbClr val="FFFFFF"/>
                </a:solidFill>
                <a:effectLst/>
                <a:uLnTx/>
                <a:uFillTx/>
                <a:latin typeface="Montserrat Bold" panose="020B0604020202020204"/>
                <a:ea typeface="+mn-ea"/>
                <a:cs typeface="Arial"/>
                <a:sym typeface="Arial"/>
              </a:rPr>
              <a:t>OFFER PAYMENT</a:t>
            </a:r>
          </a:p>
          <a:p>
            <a:pPr marL="0" marR="0" lvl="0" indent="0" algn="ctr" defTabSz="1219170" rtl="0" eaLnBrk="1" fontAlgn="auto" latinLnBrk="0" hangingPunct="1">
              <a:lnSpc>
                <a:spcPct val="100000"/>
              </a:lnSpc>
              <a:spcBef>
                <a:spcPts val="0"/>
              </a:spcBef>
              <a:spcAft>
                <a:spcPts val="0"/>
              </a:spcAft>
              <a:buClr>
                <a:srgbClr val="000000"/>
              </a:buClr>
              <a:buSzTx/>
              <a:buFontTx/>
              <a:buNone/>
              <a:tabLst/>
              <a:defRPr/>
            </a:pPr>
            <a:r>
              <a:rPr lang="en-US" sz="1867" spc="400" dirty="0">
                <a:solidFill>
                  <a:srgbClr val="FFFFFF"/>
                </a:solidFill>
                <a:latin typeface="Montserrat Bold" panose="020B0604020202020204"/>
                <a:ea typeface="+mn-ea"/>
              </a:rPr>
              <a:t>FLEXIBILTY</a:t>
            </a:r>
            <a:endParaRPr kumimoji="0" lang="en-US" sz="1867" b="0" i="0" u="none" strike="noStrike" kern="0" cap="none" spc="400" normalizeH="0" baseline="0" noProof="0" dirty="0">
              <a:ln>
                <a:noFill/>
              </a:ln>
              <a:solidFill>
                <a:srgbClr val="FFFFFF"/>
              </a:solidFill>
              <a:effectLst/>
              <a:uLnTx/>
              <a:uFillTx/>
              <a:latin typeface="Montserrat Bold" panose="020B0604020202020204"/>
              <a:ea typeface="+mn-ea"/>
              <a:cs typeface="Arial"/>
              <a:sym typeface="Arial"/>
            </a:endParaRPr>
          </a:p>
        </p:txBody>
      </p:sp>
      <p:sp>
        <p:nvSpPr>
          <p:cNvPr id="33" name="Rectangle 32">
            <a:extLst>
              <a:ext uri="{FF2B5EF4-FFF2-40B4-BE49-F238E27FC236}">
                <a16:creationId xmlns:a16="http://schemas.microsoft.com/office/drawing/2014/main" id="{FB51F09B-14E7-ED52-09D2-4D1AA3B008FF}"/>
              </a:ext>
            </a:extLst>
          </p:cNvPr>
          <p:cNvSpPr/>
          <p:nvPr/>
        </p:nvSpPr>
        <p:spPr>
          <a:xfrm>
            <a:off x="19151554" y="3946423"/>
            <a:ext cx="731520" cy="60959"/>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1219170" rtl="0" eaLnBrk="1" fontAlgn="auto" latinLnBrk="0" hangingPunct="1">
              <a:lnSpc>
                <a:spcPct val="100000"/>
              </a:lnSpc>
              <a:spcBef>
                <a:spcPts val="0"/>
              </a:spcBef>
              <a:spcAft>
                <a:spcPts val="0"/>
              </a:spcAft>
              <a:buClr>
                <a:srgbClr val="000000"/>
              </a:buClr>
              <a:buSzTx/>
              <a:buFontTx/>
              <a:buNone/>
              <a:tabLst/>
              <a:defRPr/>
            </a:pPr>
            <a:endParaRPr kumimoji="0" lang="en-US" sz="1867" b="0" i="0" u="none" strike="noStrike" kern="0" cap="none" spc="0" normalizeH="0" baseline="0" noProof="0">
              <a:ln>
                <a:noFill/>
              </a:ln>
              <a:solidFill>
                <a:srgbClr val="FFFFFF"/>
              </a:solidFill>
              <a:effectLst/>
              <a:uLnTx/>
              <a:uFillTx/>
              <a:latin typeface="Montserrat Light" panose="02020603050405020304"/>
              <a:ea typeface="+mn-ea"/>
              <a:cs typeface="+mn-cs"/>
              <a:sym typeface="Arial"/>
            </a:endParaRPr>
          </a:p>
        </p:txBody>
      </p:sp>
      <p:sp>
        <p:nvSpPr>
          <p:cNvPr id="34" name="TextBox 33">
            <a:extLst>
              <a:ext uri="{FF2B5EF4-FFF2-40B4-BE49-F238E27FC236}">
                <a16:creationId xmlns:a16="http://schemas.microsoft.com/office/drawing/2014/main" id="{50DC89CC-F0F0-8AA2-A070-05157E6FEE8A}"/>
              </a:ext>
            </a:extLst>
          </p:cNvPr>
          <p:cNvSpPr txBox="1"/>
          <p:nvPr/>
        </p:nvSpPr>
        <p:spPr>
          <a:xfrm>
            <a:off x="22232986" y="3277843"/>
            <a:ext cx="401071" cy="379656"/>
          </a:xfrm>
          <a:prstGeom prst="rect">
            <a:avLst/>
          </a:prstGeom>
          <a:noFill/>
        </p:spPr>
        <p:txBody>
          <a:bodyPr wrap="none" rtlCol="0">
            <a:spAutoFit/>
          </a:bodyPr>
          <a:lstStyle/>
          <a:p>
            <a:pPr marL="0" marR="0" lvl="0" indent="0" algn="ctr" defTabSz="1219170" rtl="0" eaLnBrk="1" fontAlgn="auto" latinLnBrk="0" hangingPunct="1">
              <a:lnSpc>
                <a:spcPct val="100000"/>
              </a:lnSpc>
              <a:spcBef>
                <a:spcPts val="0"/>
              </a:spcBef>
              <a:spcAft>
                <a:spcPts val="0"/>
              </a:spcAft>
              <a:buClr>
                <a:srgbClr val="000000"/>
              </a:buClr>
              <a:buSzTx/>
              <a:buFontTx/>
              <a:buNone/>
              <a:tabLst/>
              <a:defRPr/>
            </a:pPr>
            <a:r>
              <a:rPr kumimoji="0" lang="en-US" sz="1867" b="0" i="0" u="none" strike="noStrike" kern="0" cap="none" spc="400" normalizeH="0" baseline="0" noProof="0" dirty="0">
                <a:ln>
                  <a:noFill/>
                </a:ln>
                <a:solidFill>
                  <a:srgbClr val="FFFFFF"/>
                </a:solidFill>
                <a:effectLst/>
                <a:uLnTx/>
                <a:uFillTx/>
                <a:latin typeface="Montserrat Bold" panose="020B0604020202020204"/>
                <a:ea typeface="+mn-ea"/>
                <a:cs typeface="Arial"/>
                <a:sym typeface="Arial"/>
              </a:rPr>
              <a:t>4</a:t>
            </a:r>
          </a:p>
        </p:txBody>
      </p:sp>
      <p:sp>
        <p:nvSpPr>
          <p:cNvPr id="35" name="Rectangle 34">
            <a:extLst>
              <a:ext uri="{FF2B5EF4-FFF2-40B4-BE49-F238E27FC236}">
                <a16:creationId xmlns:a16="http://schemas.microsoft.com/office/drawing/2014/main" id="{FC06F870-ECB3-4315-655F-95E48F582561}"/>
              </a:ext>
            </a:extLst>
          </p:cNvPr>
          <p:cNvSpPr/>
          <p:nvPr/>
        </p:nvSpPr>
        <p:spPr>
          <a:xfrm>
            <a:off x="22069933" y="3946423"/>
            <a:ext cx="731520" cy="60959"/>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1219170" rtl="0" eaLnBrk="1" fontAlgn="auto" latinLnBrk="0" hangingPunct="1">
              <a:lnSpc>
                <a:spcPct val="100000"/>
              </a:lnSpc>
              <a:spcBef>
                <a:spcPts val="0"/>
              </a:spcBef>
              <a:spcAft>
                <a:spcPts val="0"/>
              </a:spcAft>
              <a:buClr>
                <a:srgbClr val="000000"/>
              </a:buClr>
              <a:buSzTx/>
              <a:buFontTx/>
              <a:buNone/>
              <a:tabLst/>
              <a:defRPr/>
            </a:pPr>
            <a:endParaRPr kumimoji="0" lang="en-US" sz="1867" b="0" i="0" u="none" strike="noStrike" kern="0" cap="none" spc="0" normalizeH="0" baseline="0" noProof="0">
              <a:ln>
                <a:noFill/>
              </a:ln>
              <a:solidFill>
                <a:srgbClr val="FFFFFF"/>
              </a:solidFill>
              <a:effectLst/>
              <a:uLnTx/>
              <a:uFillTx/>
              <a:latin typeface="Montserrat Light" panose="02020603050405020304"/>
              <a:ea typeface="+mn-ea"/>
              <a:cs typeface="+mn-cs"/>
              <a:sym typeface="Arial"/>
            </a:endParaRPr>
          </a:p>
        </p:txBody>
      </p:sp>
      <p:pic>
        <p:nvPicPr>
          <p:cNvPr id="2" name="Graphic 1">
            <a:extLst>
              <a:ext uri="{FF2B5EF4-FFF2-40B4-BE49-F238E27FC236}">
                <a16:creationId xmlns:a16="http://schemas.microsoft.com/office/drawing/2014/main" id="{F652EA1E-E0EC-AF7B-D2C3-5F71E62BF1B8}"/>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rot="9000000">
            <a:off x="-498428" y="-209267"/>
            <a:ext cx="2041797" cy="1577061"/>
          </a:xfrm>
          <a:prstGeom prst="rect">
            <a:avLst/>
          </a:prstGeom>
        </p:spPr>
      </p:pic>
      <p:pic>
        <p:nvPicPr>
          <p:cNvPr id="4" name="Graphic 3">
            <a:extLst>
              <a:ext uri="{FF2B5EF4-FFF2-40B4-BE49-F238E27FC236}">
                <a16:creationId xmlns:a16="http://schemas.microsoft.com/office/drawing/2014/main" id="{635BAA00-1E32-7D96-22BD-9211871843F6}"/>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8037927" y="3005426"/>
            <a:ext cx="5316428" cy="4584612"/>
          </a:xfrm>
          <a:prstGeom prst="rect">
            <a:avLst/>
          </a:prstGeom>
        </p:spPr>
      </p:pic>
      <p:sp>
        <p:nvSpPr>
          <p:cNvPr id="46" name="Freeform 45">
            <a:extLst>
              <a:ext uri="{FF2B5EF4-FFF2-40B4-BE49-F238E27FC236}">
                <a16:creationId xmlns:a16="http://schemas.microsoft.com/office/drawing/2014/main" id="{A05774A6-3CE1-2D30-55EF-E443717E75F7}"/>
              </a:ext>
            </a:extLst>
          </p:cNvPr>
          <p:cNvSpPr/>
          <p:nvPr/>
        </p:nvSpPr>
        <p:spPr>
          <a:xfrm rot="10800000">
            <a:off x="-1662505" y="3467671"/>
            <a:ext cx="5461038" cy="5451408"/>
          </a:xfrm>
          <a:custGeom>
            <a:avLst/>
            <a:gdLst>
              <a:gd name="connsiteX0" fmla="*/ 4078113 w 5461038"/>
              <a:gd name="connsiteY0" fmla="*/ 2976839 h 5451408"/>
              <a:gd name="connsiteX1" fmla="*/ 5461038 w 5461038"/>
              <a:gd name="connsiteY1" fmla="*/ 2976839 h 5451408"/>
              <a:gd name="connsiteX2" fmla="*/ 5459556 w 5461038"/>
              <a:gd name="connsiteY2" fmla="*/ 3006180 h 5451408"/>
              <a:gd name="connsiteX3" fmla="*/ 3283370 w 5461038"/>
              <a:gd name="connsiteY3" fmla="*/ 5413172 h 5451408"/>
              <a:gd name="connsiteX4" fmla="*/ 3032836 w 5461038"/>
              <a:gd name="connsiteY4" fmla="*/ 5451408 h 5451408"/>
              <a:gd name="connsiteX5" fmla="*/ 3032836 w 5461038"/>
              <a:gd name="connsiteY5" fmla="*/ 4062781 h 5451408"/>
              <a:gd name="connsiteX6" fmla="*/ 3138391 w 5461038"/>
              <a:gd name="connsiteY6" fmla="*/ 4035640 h 5451408"/>
              <a:gd name="connsiteX7" fmla="*/ 4074253 w 5461038"/>
              <a:gd name="connsiteY7" fmla="*/ 3002129 h 5451408"/>
              <a:gd name="connsiteX8" fmla="*/ 0 w 5461038"/>
              <a:gd name="connsiteY8" fmla="*/ 2976839 h 5451408"/>
              <a:gd name="connsiteX9" fmla="*/ 1382925 w 5461038"/>
              <a:gd name="connsiteY9" fmla="*/ 2976839 h 5451408"/>
              <a:gd name="connsiteX10" fmla="*/ 1386785 w 5461038"/>
              <a:gd name="connsiteY10" fmla="*/ 3002129 h 5451408"/>
              <a:gd name="connsiteX11" fmla="*/ 2322647 w 5461038"/>
              <a:gd name="connsiteY11" fmla="*/ 4035640 h 5451408"/>
              <a:gd name="connsiteX12" fmla="*/ 2428198 w 5461038"/>
              <a:gd name="connsiteY12" fmla="*/ 4062780 h 5451408"/>
              <a:gd name="connsiteX13" fmla="*/ 2428198 w 5461038"/>
              <a:gd name="connsiteY13" fmla="*/ 5451407 h 5451408"/>
              <a:gd name="connsiteX14" fmla="*/ 2177668 w 5461038"/>
              <a:gd name="connsiteY14" fmla="*/ 5413172 h 5451408"/>
              <a:gd name="connsiteX15" fmla="*/ 1482 w 5461038"/>
              <a:gd name="connsiteY15" fmla="*/ 3006180 h 5451408"/>
              <a:gd name="connsiteX16" fmla="*/ 2428198 w 5461038"/>
              <a:gd name="connsiteY16" fmla="*/ 1 h 5451408"/>
              <a:gd name="connsiteX17" fmla="*/ 2428198 w 5461038"/>
              <a:gd name="connsiteY17" fmla="*/ 1388629 h 5451408"/>
              <a:gd name="connsiteX18" fmla="*/ 2322647 w 5461038"/>
              <a:gd name="connsiteY18" fmla="*/ 1415768 h 5451408"/>
              <a:gd name="connsiteX19" fmla="*/ 1386785 w 5461038"/>
              <a:gd name="connsiteY19" fmla="*/ 2449279 h 5451408"/>
              <a:gd name="connsiteX20" fmla="*/ 1382926 w 5461038"/>
              <a:gd name="connsiteY20" fmla="*/ 2474566 h 5451408"/>
              <a:gd name="connsiteX21" fmla="*/ 0 w 5461038"/>
              <a:gd name="connsiteY21" fmla="*/ 2474566 h 5451408"/>
              <a:gd name="connsiteX22" fmla="*/ 1482 w 5461038"/>
              <a:gd name="connsiteY22" fmla="*/ 2445228 h 5451408"/>
              <a:gd name="connsiteX23" fmla="*/ 2177668 w 5461038"/>
              <a:gd name="connsiteY23" fmla="*/ 38236 h 5451408"/>
              <a:gd name="connsiteX24" fmla="*/ 3032836 w 5461038"/>
              <a:gd name="connsiteY24" fmla="*/ 0 h 5451408"/>
              <a:gd name="connsiteX25" fmla="*/ 3283370 w 5461038"/>
              <a:gd name="connsiteY25" fmla="*/ 38236 h 5451408"/>
              <a:gd name="connsiteX26" fmla="*/ 5459556 w 5461038"/>
              <a:gd name="connsiteY26" fmla="*/ 2445228 h 5451408"/>
              <a:gd name="connsiteX27" fmla="*/ 5461038 w 5461038"/>
              <a:gd name="connsiteY27" fmla="*/ 2474566 h 5451408"/>
              <a:gd name="connsiteX28" fmla="*/ 4078113 w 5461038"/>
              <a:gd name="connsiteY28" fmla="*/ 2474566 h 5451408"/>
              <a:gd name="connsiteX29" fmla="*/ 4074253 w 5461038"/>
              <a:gd name="connsiteY29" fmla="*/ 2449279 h 5451408"/>
              <a:gd name="connsiteX30" fmla="*/ 3138391 w 5461038"/>
              <a:gd name="connsiteY30" fmla="*/ 1415768 h 5451408"/>
              <a:gd name="connsiteX31" fmla="*/ 3032836 w 5461038"/>
              <a:gd name="connsiteY31" fmla="*/ 1388628 h 54514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5461038" h="5451408">
                <a:moveTo>
                  <a:pt x="4078113" y="2976839"/>
                </a:moveTo>
                <a:lnTo>
                  <a:pt x="5461038" y="2976839"/>
                </a:lnTo>
                <a:lnTo>
                  <a:pt x="5459556" y="3006180"/>
                </a:lnTo>
                <a:cubicBezTo>
                  <a:pt x="5337808" y="4205019"/>
                  <a:pt x="4444112" y="5175650"/>
                  <a:pt x="3283370" y="5413172"/>
                </a:cubicBezTo>
                <a:lnTo>
                  <a:pt x="3032836" y="5451408"/>
                </a:lnTo>
                <a:lnTo>
                  <a:pt x="3032836" y="4062781"/>
                </a:lnTo>
                <a:lnTo>
                  <a:pt x="3138391" y="4035640"/>
                </a:lnTo>
                <a:cubicBezTo>
                  <a:pt x="3610829" y="3888697"/>
                  <a:pt x="3973763" y="3493213"/>
                  <a:pt x="4074253" y="3002129"/>
                </a:cubicBezTo>
                <a:close/>
                <a:moveTo>
                  <a:pt x="0" y="2976839"/>
                </a:moveTo>
                <a:lnTo>
                  <a:pt x="1382925" y="2976839"/>
                </a:lnTo>
                <a:lnTo>
                  <a:pt x="1386785" y="3002129"/>
                </a:lnTo>
                <a:cubicBezTo>
                  <a:pt x="1487275" y="3493213"/>
                  <a:pt x="1850209" y="3888697"/>
                  <a:pt x="2322647" y="4035640"/>
                </a:cubicBezTo>
                <a:lnTo>
                  <a:pt x="2428198" y="4062780"/>
                </a:lnTo>
                <a:lnTo>
                  <a:pt x="2428198" y="5451407"/>
                </a:lnTo>
                <a:lnTo>
                  <a:pt x="2177668" y="5413172"/>
                </a:lnTo>
                <a:cubicBezTo>
                  <a:pt x="1016926" y="5175650"/>
                  <a:pt x="123230" y="4205019"/>
                  <a:pt x="1482" y="3006180"/>
                </a:cubicBezTo>
                <a:close/>
                <a:moveTo>
                  <a:pt x="2428198" y="1"/>
                </a:moveTo>
                <a:lnTo>
                  <a:pt x="2428198" y="1388629"/>
                </a:lnTo>
                <a:lnTo>
                  <a:pt x="2322647" y="1415768"/>
                </a:lnTo>
                <a:cubicBezTo>
                  <a:pt x="1850209" y="1562712"/>
                  <a:pt x="1487275" y="1958196"/>
                  <a:pt x="1386785" y="2449279"/>
                </a:cubicBezTo>
                <a:lnTo>
                  <a:pt x="1382926" y="2474566"/>
                </a:lnTo>
                <a:lnTo>
                  <a:pt x="0" y="2474566"/>
                </a:lnTo>
                <a:lnTo>
                  <a:pt x="1482" y="2445228"/>
                </a:lnTo>
                <a:cubicBezTo>
                  <a:pt x="123230" y="1246389"/>
                  <a:pt x="1016926" y="275758"/>
                  <a:pt x="2177668" y="38236"/>
                </a:cubicBezTo>
                <a:close/>
                <a:moveTo>
                  <a:pt x="3032836" y="0"/>
                </a:moveTo>
                <a:lnTo>
                  <a:pt x="3283370" y="38236"/>
                </a:lnTo>
                <a:cubicBezTo>
                  <a:pt x="4444112" y="275758"/>
                  <a:pt x="5337808" y="1246389"/>
                  <a:pt x="5459556" y="2445228"/>
                </a:cubicBezTo>
                <a:lnTo>
                  <a:pt x="5461038" y="2474566"/>
                </a:lnTo>
                <a:lnTo>
                  <a:pt x="4078113" y="2474566"/>
                </a:lnTo>
                <a:lnTo>
                  <a:pt x="4074253" y="2449279"/>
                </a:lnTo>
                <a:cubicBezTo>
                  <a:pt x="3973763" y="1958196"/>
                  <a:pt x="3610829" y="1562712"/>
                  <a:pt x="3138391" y="1415768"/>
                </a:cubicBezTo>
                <a:lnTo>
                  <a:pt x="3032836" y="1388628"/>
                </a:ln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tx2"/>
              </a:solidFill>
            </a:endParaRPr>
          </a:p>
        </p:txBody>
      </p:sp>
      <p:sp>
        <p:nvSpPr>
          <p:cNvPr id="3" name="TextBox 2">
            <a:extLst>
              <a:ext uri="{FF2B5EF4-FFF2-40B4-BE49-F238E27FC236}">
                <a16:creationId xmlns:a16="http://schemas.microsoft.com/office/drawing/2014/main" id="{F541625B-71D3-6FEC-F22A-1721C9AF7029}"/>
              </a:ext>
            </a:extLst>
          </p:cNvPr>
          <p:cNvSpPr txBox="1"/>
          <p:nvPr/>
        </p:nvSpPr>
        <p:spPr>
          <a:xfrm>
            <a:off x="13242537" y="-1384995"/>
            <a:ext cx="2968245" cy="1384995"/>
          </a:xfrm>
          <a:prstGeom prst="rect">
            <a:avLst/>
          </a:prstGeom>
          <a:noFill/>
        </p:spPr>
        <p:txBody>
          <a:bodyPr wrap="square" rtlCol="0">
            <a:spAutoFit/>
          </a:bodyPr>
          <a:lstStyle/>
          <a:p>
            <a:pPr marL="0" marR="0" lvl="0" indent="0" defTabSz="1219170" rtl="0" eaLnBrk="1" fontAlgn="auto" latinLnBrk="0" hangingPunct="1">
              <a:lnSpc>
                <a:spcPct val="100000"/>
              </a:lnSpc>
              <a:spcBef>
                <a:spcPts val="0"/>
              </a:spcBef>
              <a:spcAft>
                <a:spcPts val="0"/>
              </a:spcAft>
              <a:buClr>
                <a:srgbClr val="000000"/>
              </a:buClr>
              <a:buSzTx/>
              <a:buFontTx/>
              <a:buNone/>
              <a:tabLst/>
              <a:defRPr/>
            </a:pPr>
            <a:r>
              <a:rPr kumimoji="0" lang="en-US" sz="2800" b="0" i="0" u="none" strike="noStrike" kern="0" cap="none" spc="400" normalizeH="0" baseline="0" noProof="0" dirty="0">
                <a:ln>
                  <a:noFill/>
                </a:ln>
                <a:solidFill>
                  <a:srgbClr val="FFFFFF"/>
                </a:solidFill>
                <a:effectLst/>
                <a:uLnTx/>
                <a:uFillTx/>
                <a:latin typeface="Montserrat Bold" panose="020B0604020202020204"/>
                <a:ea typeface="+mn-ea"/>
                <a:cs typeface="Arial"/>
                <a:sym typeface="Arial"/>
              </a:rPr>
              <a:t>EASY</a:t>
            </a:r>
          </a:p>
          <a:p>
            <a:pPr marL="0" marR="0" lvl="0" indent="0" defTabSz="1219170" rtl="0" eaLnBrk="1" fontAlgn="auto" latinLnBrk="0" hangingPunct="1">
              <a:lnSpc>
                <a:spcPct val="100000"/>
              </a:lnSpc>
              <a:spcBef>
                <a:spcPts val="0"/>
              </a:spcBef>
              <a:spcAft>
                <a:spcPts val="0"/>
              </a:spcAft>
              <a:buClr>
                <a:srgbClr val="000000"/>
              </a:buClr>
              <a:buSzTx/>
              <a:buFontTx/>
              <a:buNone/>
              <a:tabLst/>
              <a:defRPr/>
            </a:pPr>
            <a:r>
              <a:rPr lang="en-US" sz="2800" spc="400" dirty="0">
                <a:solidFill>
                  <a:srgbClr val="FFFFFF"/>
                </a:solidFill>
                <a:latin typeface="Montserrat Bold" panose="020B0604020202020204"/>
                <a:ea typeface="+mn-ea"/>
              </a:rPr>
              <a:t>DONATION</a:t>
            </a:r>
            <a:r>
              <a:rPr kumimoji="0" lang="en-US" sz="2800" b="0" i="0" u="none" strike="noStrike" kern="0" cap="none" spc="400" normalizeH="0" baseline="0" noProof="0" dirty="0">
                <a:ln>
                  <a:noFill/>
                </a:ln>
                <a:solidFill>
                  <a:srgbClr val="FFFFFF"/>
                </a:solidFill>
                <a:effectLst/>
                <a:uLnTx/>
                <a:uFillTx/>
                <a:latin typeface="Montserrat Bold" panose="020B0604020202020204"/>
                <a:ea typeface="+mn-ea"/>
                <a:cs typeface="Arial"/>
                <a:sym typeface="Arial"/>
              </a:rPr>
              <a:t> PROCESS</a:t>
            </a:r>
          </a:p>
        </p:txBody>
      </p:sp>
      <p:sp>
        <p:nvSpPr>
          <p:cNvPr id="7" name="Rectangle 6">
            <a:extLst>
              <a:ext uri="{FF2B5EF4-FFF2-40B4-BE49-F238E27FC236}">
                <a16:creationId xmlns:a16="http://schemas.microsoft.com/office/drawing/2014/main" id="{DEE3F31A-B22B-9E2E-3028-05D217940543}"/>
              </a:ext>
            </a:extLst>
          </p:cNvPr>
          <p:cNvSpPr/>
          <p:nvPr/>
        </p:nvSpPr>
        <p:spPr>
          <a:xfrm rot="16200000">
            <a:off x="15650388" y="-788520"/>
            <a:ext cx="1210702" cy="45719"/>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1219170" rtl="0" eaLnBrk="1" fontAlgn="auto" latinLnBrk="0" hangingPunct="1">
              <a:lnSpc>
                <a:spcPct val="100000"/>
              </a:lnSpc>
              <a:spcBef>
                <a:spcPts val="0"/>
              </a:spcBef>
              <a:spcAft>
                <a:spcPts val="0"/>
              </a:spcAft>
              <a:buClr>
                <a:srgbClr val="000000"/>
              </a:buClr>
              <a:buSzTx/>
              <a:buFontTx/>
              <a:buNone/>
              <a:tabLst/>
              <a:defRPr/>
            </a:pPr>
            <a:endParaRPr kumimoji="0" lang="en-US" sz="1867" b="0" i="0" u="none" strike="noStrike" kern="0" cap="none" spc="0" normalizeH="0" baseline="0" noProof="0">
              <a:ln>
                <a:noFill/>
              </a:ln>
              <a:solidFill>
                <a:srgbClr val="FFFFFF"/>
              </a:solidFill>
              <a:effectLst/>
              <a:uLnTx/>
              <a:uFillTx/>
              <a:latin typeface="Montserrat Light" panose="02020603050405020304"/>
              <a:ea typeface="+mn-ea"/>
              <a:cs typeface="+mn-cs"/>
              <a:sym typeface="Arial"/>
            </a:endParaRPr>
          </a:p>
        </p:txBody>
      </p:sp>
      <p:sp>
        <p:nvSpPr>
          <p:cNvPr id="8" name="TextBox 7">
            <a:extLst>
              <a:ext uri="{FF2B5EF4-FFF2-40B4-BE49-F238E27FC236}">
                <a16:creationId xmlns:a16="http://schemas.microsoft.com/office/drawing/2014/main" id="{8BD7ACE5-E8F0-C14E-BA4C-7EA1CA4F1FF3}"/>
              </a:ext>
            </a:extLst>
          </p:cNvPr>
          <p:cNvSpPr txBox="1"/>
          <p:nvPr/>
        </p:nvSpPr>
        <p:spPr>
          <a:xfrm>
            <a:off x="13242536" y="102209"/>
            <a:ext cx="2968245" cy="954107"/>
          </a:xfrm>
          <a:prstGeom prst="rect">
            <a:avLst/>
          </a:prstGeom>
          <a:noFill/>
        </p:spPr>
        <p:txBody>
          <a:bodyPr wrap="square" rtlCol="0">
            <a:spAutoFit/>
          </a:bodyPr>
          <a:lstStyle/>
          <a:p>
            <a:pPr marL="0" marR="0" lvl="0" indent="0" defTabSz="1219170" rtl="0" eaLnBrk="1" fontAlgn="auto" latinLnBrk="0" hangingPunct="1">
              <a:lnSpc>
                <a:spcPct val="100000"/>
              </a:lnSpc>
              <a:spcBef>
                <a:spcPts val="0"/>
              </a:spcBef>
              <a:spcAft>
                <a:spcPts val="0"/>
              </a:spcAft>
              <a:buClr>
                <a:srgbClr val="000000"/>
              </a:buClr>
              <a:buSzTx/>
              <a:buFontTx/>
              <a:buNone/>
              <a:tabLst/>
              <a:defRPr/>
            </a:pPr>
            <a:r>
              <a:rPr kumimoji="0" lang="en-US" sz="2800" b="0" i="0" u="none" strike="noStrike" kern="0" cap="none" spc="400" normalizeH="0" baseline="0" noProof="0" dirty="0">
                <a:ln>
                  <a:noFill/>
                </a:ln>
                <a:solidFill>
                  <a:srgbClr val="FFFFFF"/>
                </a:solidFill>
                <a:effectLst/>
                <a:uLnTx/>
                <a:uFillTx/>
                <a:latin typeface="Montserrat Bold" panose="020B0604020202020204"/>
                <a:ea typeface="+mn-ea"/>
                <a:cs typeface="Arial"/>
                <a:sym typeface="Arial"/>
              </a:rPr>
              <a:t>DIGITAL DONATIONS</a:t>
            </a:r>
          </a:p>
        </p:txBody>
      </p:sp>
      <p:sp>
        <p:nvSpPr>
          <p:cNvPr id="10" name="Rectangle 9">
            <a:extLst>
              <a:ext uri="{FF2B5EF4-FFF2-40B4-BE49-F238E27FC236}">
                <a16:creationId xmlns:a16="http://schemas.microsoft.com/office/drawing/2014/main" id="{AADBEDE7-8CA9-D100-9DD5-73CF831B13BC}"/>
              </a:ext>
            </a:extLst>
          </p:cNvPr>
          <p:cNvSpPr/>
          <p:nvPr/>
        </p:nvSpPr>
        <p:spPr>
          <a:xfrm rot="16200000">
            <a:off x="7176289" y="3352127"/>
            <a:ext cx="818114" cy="45719"/>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1219170" rtl="0" eaLnBrk="1" fontAlgn="auto" latinLnBrk="0" hangingPunct="1">
              <a:lnSpc>
                <a:spcPct val="100000"/>
              </a:lnSpc>
              <a:spcBef>
                <a:spcPts val="0"/>
              </a:spcBef>
              <a:spcAft>
                <a:spcPts val="0"/>
              </a:spcAft>
              <a:buClr>
                <a:srgbClr val="000000"/>
              </a:buClr>
              <a:buSzTx/>
              <a:buFontTx/>
              <a:buNone/>
              <a:tabLst/>
              <a:defRPr/>
            </a:pPr>
            <a:endParaRPr kumimoji="0" lang="en-US" sz="1867" b="0" i="0" u="none" strike="noStrike" kern="0" cap="none" spc="0" normalizeH="0" baseline="0" noProof="0">
              <a:ln>
                <a:noFill/>
              </a:ln>
              <a:solidFill>
                <a:srgbClr val="FFFFFF"/>
              </a:solidFill>
              <a:effectLst/>
              <a:uLnTx/>
              <a:uFillTx/>
              <a:latin typeface="Montserrat Light" panose="02020603050405020304"/>
              <a:ea typeface="+mn-ea"/>
              <a:cs typeface="+mn-cs"/>
              <a:sym typeface="Arial"/>
            </a:endParaRPr>
          </a:p>
        </p:txBody>
      </p:sp>
      <p:sp>
        <p:nvSpPr>
          <p:cNvPr id="11" name="TextBox 10">
            <a:extLst>
              <a:ext uri="{FF2B5EF4-FFF2-40B4-BE49-F238E27FC236}">
                <a16:creationId xmlns:a16="http://schemas.microsoft.com/office/drawing/2014/main" id="{FC5A4836-719A-FD02-C520-D466F5C28A61}"/>
              </a:ext>
            </a:extLst>
          </p:cNvPr>
          <p:cNvSpPr txBox="1"/>
          <p:nvPr/>
        </p:nvSpPr>
        <p:spPr>
          <a:xfrm>
            <a:off x="4578044" y="2951946"/>
            <a:ext cx="2968245" cy="954107"/>
          </a:xfrm>
          <a:prstGeom prst="rect">
            <a:avLst/>
          </a:prstGeom>
          <a:noFill/>
        </p:spPr>
        <p:txBody>
          <a:bodyPr wrap="square" rtlCol="0">
            <a:spAutoFit/>
          </a:bodyPr>
          <a:lstStyle/>
          <a:p>
            <a:pPr marL="0" marR="0" lvl="0" indent="0" defTabSz="1219170" rtl="0" eaLnBrk="1" fontAlgn="auto" latinLnBrk="0" hangingPunct="1">
              <a:lnSpc>
                <a:spcPct val="100000"/>
              </a:lnSpc>
              <a:spcBef>
                <a:spcPts val="0"/>
              </a:spcBef>
              <a:spcAft>
                <a:spcPts val="0"/>
              </a:spcAft>
              <a:buClr>
                <a:srgbClr val="000000"/>
              </a:buClr>
              <a:buSzTx/>
              <a:buFontTx/>
              <a:buNone/>
              <a:tabLst/>
              <a:defRPr/>
            </a:pPr>
            <a:r>
              <a:rPr kumimoji="0" lang="en-US" sz="2800" b="0" i="0" u="none" strike="noStrike" kern="0" cap="none" spc="400" normalizeH="0" baseline="0" noProof="0" dirty="0">
                <a:ln>
                  <a:noFill/>
                </a:ln>
                <a:solidFill>
                  <a:schemeClr val="tx2"/>
                </a:solidFill>
                <a:effectLst/>
                <a:uLnTx/>
                <a:uFillTx/>
                <a:latin typeface="Montserrat Bold" panose="020B0604020202020204"/>
                <a:ea typeface="+mn-ea"/>
                <a:cs typeface="Arial"/>
                <a:sym typeface="Arial"/>
              </a:rPr>
              <a:t>PAYMENT FLEXIBILITY</a:t>
            </a:r>
          </a:p>
        </p:txBody>
      </p:sp>
      <p:sp>
        <p:nvSpPr>
          <p:cNvPr id="13" name="Rectangle 12">
            <a:extLst>
              <a:ext uri="{FF2B5EF4-FFF2-40B4-BE49-F238E27FC236}">
                <a16:creationId xmlns:a16="http://schemas.microsoft.com/office/drawing/2014/main" id="{F2E17A18-F608-0107-68EC-A4D6DCDCF78F}"/>
              </a:ext>
            </a:extLst>
          </p:cNvPr>
          <p:cNvSpPr/>
          <p:nvPr/>
        </p:nvSpPr>
        <p:spPr>
          <a:xfrm rot="16200000">
            <a:off x="15846682" y="1732075"/>
            <a:ext cx="818114" cy="45719"/>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1219170" rtl="0" eaLnBrk="1" fontAlgn="auto" latinLnBrk="0" hangingPunct="1">
              <a:lnSpc>
                <a:spcPct val="100000"/>
              </a:lnSpc>
              <a:spcBef>
                <a:spcPts val="0"/>
              </a:spcBef>
              <a:spcAft>
                <a:spcPts val="0"/>
              </a:spcAft>
              <a:buClr>
                <a:srgbClr val="000000"/>
              </a:buClr>
              <a:buSzTx/>
              <a:buFontTx/>
              <a:buNone/>
              <a:tabLst/>
              <a:defRPr/>
            </a:pPr>
            <a:endParaRPr kumimoji="0" lang="en-US" sz="1867" b="0" i="0" u="none" strike="noStrike" kern="0" cap="none" spc="0" normalizeH="0" baseline="0" noProof="0">
              <a:ln>
                <a:noFill/>
              </a:ln>
              <a:solidFill>
                <a:srgbClr val="FFFFFF"/>
              </a:solidFill>
              <a:effectLst/>
              <a:uLnTx/>
              <a:uFillTx/>
              <a:latin typeface="Montserrat Light" panose="02020603050405020304"/>
              <a:ea typeface="+mn-ea"/>
              <a:cs typeface="+mn-cs"/>
              <a:sym typeface="Arial"/>
            </a:endParaRPr>
          </a:p>
        </p:txBody>
      </p:sp>
      <p:sp>
        <p:nvSpPr>
          <p:cNvPr id="18" name="Slide Number Placeholder 5">
            <a:extLst>
              <a:ext uri="{FF2B5EF4-FFF2-40B4-BE49-F238E27FC236}">
                <a16:creationId xmlns:a16="http://schemas.microsoft.com/office/drawing/2014/main" id="{1ED41856-B649-A866-1A0F-6BAFB7DA5D90}"/>
              </a:ext>
            </a:extLst>
          </p:cNvPr>
          <p:cNvSpPr txBox="1">
            <a:spLocks/>
          </p:cNvSpPr>
          <p:nvPr/>
        </p:nvSpPr>
        <p:spPr>
          <a:xfrm>
            <a:off x="11258055" y="6498727"/>
            <a:ext cx="624000" cy="180000"/>
          </a:xfrm>
          <a:prstGeom prst="rect">
            <a:avLst/>
          </a:prstGeom>
        </p:spPr>
        <p:txBody>
          <a:bodyPr vert="horz" lIns="0" tIns="0" rIns="0" bIns="0" rtlCol="0" anchor="ctr"/>
          <a:lstStyle>
            <a:defPPr>
              <a:defRPr lang="fi-FI"/>
            </a:defPPr>
            <a:lvl1pPr marL="0" algn="r" defTabSz="914400" rtl="0" eaLnBrk="1" latinLnBrk="0" hangingPunct="1">
              <a:defRPr sz="900" kern="1200">
                <a:solidFill>
                  <a:schemeClr val="tx1">
                    <a:lumMod val="65000"/>
                    <a:lumOff val="3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377" rtl="0" eaLnBrk="1" fontAlgn="auto" latinLnBrk="0" hangingPunct="1">
              <a:lnSpc>
                <a:spcPct val="100000"/>
              </a:lnSpc>
              <a:spcBef>
                <a:spcPts val="0"/>
              </a:spcBef>
              <a:spcAft>
                <a:spcPts val="0"/>
              </a:spcAft>
              <a:buClrTx/>
              <a:buSzTx/>
              <a:buFontTx/>
              <a:buNone/>
              <a:tabLst/>
              <a:defRPr/>
            </a:pPr>
            <a:fld id="{C60C2248-B95D-984B-A0F4-42B9A4652AA7}" type="slidenum">
              <a:rPr kumimoji="0" lang="en-US" sz="1200" b="0" i="0" u="none" strike="noStrike" kern="1200" cap="none" spc="0" normalizeH="0" baseline="0" noProof="0">
                <a:ln>
                  <a:noFill/>
                </a:ln>
                <a:solidFill>
                  <a:srgbClr val="5B6670">
                    <a:lumMod val="65000"/>
                    <a:lumOff val="35000"/>
                  </a:srgbClr>
                </a:solidFill>
                <a:effectLst/>
                <a:uLnTx/>
                <a:uFillTx/>
                <a:latin typeface="Montserrat Light" panose="02020603050405020304"/>
                <a:ea typeface="+mn-ea"/>
                <a:cs typeface="+mn-cs"/>
              </a:rPr>
              <a:pPr marL="0" marR="0" lvl="0" indent="0" algn="r" defTabSz="914377" rtl="0" eaLnBrk="1" fontAlgn="auto" latinLnBrk="0" hangingPunct="1">
                <a:lnSpc>
                  <a:spcPct val="100000"/>
                </a:lnSpc>
                <a:spcBef>
                  <a:spcPts val="0"/>
                </a:spcBef>
                <a:spcAft>
                  <a:spcPts val="0"/>
                </a:spcAft>
                <a:buClrTx/>
                <a:buSzTx/>
                <a:buFontTx/>
                <a:buNone/>
                <a:tabLst/>
                <a:defRPr/>
              </a:pPr>
              <a:t>6</a:t>
            </a:fld>
            <a:endParaRPr kumimoji="0" lang="en-US" sz="1200" b="0" i="0" u="none" strike="noStrike" kern="1200" cap="none" spc="0" normalizeH="0" baseline="0" noProof="0" dirty="0">
              <a:ln>
                <a:noFill/>
              </a:ln>
              <a:solidFill>
                <a:srgbClr val="5B6670">
                  <a:lumMod val="65000"/>
                  <a:lumOff val="35000"/>
                </a:srgbClr>
              </a:solidFill>
              <a:effectLst/>
              <a:uLnTx/>
              <a:uFillTx/>
              <a:latin typeface="Montserrat Light" panose="02020603050405020304"/>
              <a:ea typeface="+mn-ea"/>
              <a:cs typeface="+mn-cs"/>
            </a:endParaRPr>
          </a:p>
        </p:txBody>
      </p:sp>
      <p:pic>
        <p:nvPicPr>
          <p:cNvPr id="20" name="Graphic 19">
            <a:extLst>
              <a:ext uri="{FF2B5EF4-FFF2-40B4-BE49-F238E27FC236}">
                <a16:creationId xmlns:a16="http://schemas.microsoft.com/office/drawing/2014/main" id="{15DAB0D4-48D4-E6C4-F4EA-7D8ADBDB0375}"/>
              </a:ext>
            </a:extLst>
          </p:cNvPr>
          <p:cNvPicPr>
            <a:picLocks noChangeAspect="1"/>
          </p:cNvPicPr>
          <p:nvPr/>
        </p:nvPicPr>
        <p:blipFill>
          <a:blip r:embed="rId7">
            <a:extLst>
              <a:ext uri="{96DAC541-7B7A-43D3-8B79-37D633B846F1}">
                <asvg:svgBlip xmlns:asvg="http://schemas.microsoft.com/office/drawing/2016/SVG/main" r:embed="rId8"/>
              </a:ext>
            </a:extLst>
          </a:blip>
          <a:srcRect/>
          <a:stretch/>
        </p:blipFill>
        <p:spPr>
          <a:xfrm>
            <a:off x="835570" y="5310759"/>
            <a:ext cx="457200" cy="457200"/>
          </a:xfrm>
          <a:prstGeom prst="rect">
            <a:avLst/>
          </a:prstGeom>
        </p:spPr>
      </p:pic>
      <p:pic>
        <p:nvPicPr>
          <p:cNvPr id="22" name="Graphic 21">
            <a:extLst>
              <a:ext uri="{FF2B5EF4-FFF2-40B4-BE49-F238E27FC236}">
                <a16:creationId xmlns:a16="http://schemas.microsoft.com/office/drawing/2014/main" id="{ED438A03-5D4F-64C4-6338-D832E38FDA52}"/>
              </a:ext>
            </a:extLst>
          </p:cNvPr>
          <p:cNvPicPr>
            <a:picLocks noChangeAspect="1"/>
          </p:cNvPicPr>
          <p:nvPr/>
        </p:nvPicPr>
        <p:blipFill>
          <a:blip r:embed="rId9">
            <a:extLst>
              <a:ext uri="{96DAC541-7B7A-43D3-8B79-37D633B846F1}">
                <asvg:svgBlip xmlns:asvg="http://schemas.microsoft.com/office/drawing/2016/SVG/main" r:embed="rId10"/>
              </a:ext>
            </a:extLst>
          </a:blip>
          <a:srcRect/>
          <a:stretch/>
        </p:blipFill>
        <p:spPr>
          <a:xfrm>
            <a:off x="621945" y="5794746"/>
            <a:ext cx="457200" cy="457200"/>
          </a:xfrm>
          <a:prstGeom prst="rect">
            <a:avLst/>
          </a:prstGeom>
        </p:spPr>
      </p:pic>
      <p:pic>
        <p:nvPicPr>
          <p:cNvPr id="26" name="Graphic 25">
            <a:extLst>
              <a:ext uri="{FF2B5EF4-FFF2-40B4-BE49-F238E27FC236}">
                <a16:creationId xmlns:a16="http://schemas.microsoft.com/office/drawing/2014/main" id="{AAE24D1F-2978-6152-689E-8B8802E0F25A}"/>
              </a:ext>
            </a:extLst>
          </p:cNvPr>
          <p:cNvPicPr>
            <a:picLocks noChangeAspect="1"/>
          </p:cNvPicPr>
          <p:nvPr/>
        </p:nvPicPr>
        <p:blipFill>
          <a:blip r:embed="rId11">
            <a:extLst>
              <a:ext uri="{96DAC541-7B7A-43D3-8B79-37D633B846F1}">
                <asvg:svgBlip xmlns:asvg="http://schemas.microsoft.com/office/drawing/2016/SVG/main" r:embed="rId12"/>
              </a:ext>
            </a:extLst>
          </a:blip>
          <a:srcRect/>
          <a:stretch/>
        </p:blipFill>
        <p:spPr>
          <a:xfrm>
            <a:off x="1981833" y="4240547"/>
            <a:ext cx="1140086" cy="1140086"/>
          </a:xfrm>
          <a:prstGeom prst="rect">
            <a:avLst/>
          </a:prstGeom>
        </p:spPr>
      </p:pic>
      <p:sp>
        <p:nvSpPr>
          <p:cNvPr id="21" name="TextBox 20">
            <a:extLst>
              <a:ext uri="{FF2B5EF4-FFF2-40B4-BE49-F238E27FC236}">
                <a16:creationId xmlns:a16="http://schemas.microsoft.com/office/drawing/2014/main" id="{43EBF857-BD43-75DB-EFBA-C85274DCC782}"/>
              </a:ext>
            </a:extLst>
          </p:cNvPr>
          <p:cNvSpPr txBox="1"/>
          <p:nvPr/>
        </p:nvSpPr>
        <p:spPr>
          <a:xfrm>
            <a:off x="2300082" y="254676"/>
            <a:ext cx="7591835" cy="1569660"/>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schemeClr val="tx2"/>
                </a:solidFill>
                <a:effectLst/>
                <a:uLnTx/>
                <a:uFillTx/>
                <a:latin typeface="Montserrat Light" panose="02020603050405020304"/>
                <a:ea typeface="+mn-ea"/>
                <a:cs typeface="+mn-cs"/>
              </a:rPr>
              <a:t>Non-profits need to collect donations from their donors </a:t>
            </a:r>
            <a:r>
              <a:rPr lang="en-US" sz="3200" b="1" kern="1200" dirty="0">
                <a:solidFill>
                  <a:schemeClr val="tx2"/>
                </a:solidFill>
                <a:latin typeface="Montserrat Light" panose="02020603050405020304"/>
                <a:ea typeface="+mn-ea"/>
                <a:cs typeface="+mn-cs"/>
              </a:rPr>
              <a:t>in various scenarios  </a:t>
            </a:r>
            <a:endParaRPr kumimoji="0" lang="en-US" sz="3200" b="1" i="0" u="none" strike="noStrike" kern="1200" cap="none" spc="0" normalizeH="0" baseline="0" noProof="0" dirty="0">
              <a:ln>
                <a:noFill/>
              </a:ln>
              <a:solidFill>
                <a:schemeClr val="tx2"/>
              </a:solidFill>
              <a:effectLst/>
              <a:uLnTx/>
              <a:uFillTx/>
              <a:latin typeface="Montserrat Light" panose="02020603050405020304"/>
              <a:ea typeface="+mn-ea"/>
              <a:cs typeface="+mn-cs"/>
            </a:endParaRPr>
          </a:p>
        </p:txBody>
      </p:sp>
    </p:spTree>
    <p:extLst>
      <p:ext uri="{BB962C8B-B14F-4D97-AF65-F5344CB8AC3E}">
        <p14:creationId xmlns:p14="http://schemas.microsoft.com/office/powerpoint/2010/main" val="2660598196"/>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4" name="Google Shape;1241;p6">
            <a:extLst>
              <a:ext uri="{FF2B5EF4-FFF2-40B4-BE49-F238E27FC236}">
                <a16:creationId xmlns:a16="http://schemas.microsoft.com/office/drawing/2014/main" id="{0C80BE6D-8F95-3687-A665-852215882C2D}"/>
              </a:ext>
            </a:extLst>
          </p:cNvPr>
          <p:cNvGrpSpPr/>
          <p:nvPr/>
        </p:nvGrpSpPr>
        <p:grpSpPr>
          <a:xfrm>
            <a:off x="-1448718" y="-549494"/>
            <a:ext cx="4890802" cy="4834170"/>
            <a:chOff x="325900" y="96175"/>
            <a:chExt cx="2322600" cy="2295706"/>
          </a:xfrm>
        </p:grpSpPr>
        <p:sp>
          <p:nvSpPr>
            <p:cNvPr id="26" name="Google Shape;1242;p6">
              <a:extLst>
                <a:ext uri="{FF2B5EF4-FFF2-40B4-BE49-F238E27FC236}">
                  <a16:creationId xmlns:a16="http://schemas.microsoft.com/office/drawing/2014/main" id="{8C19749E-08C4-5C0A-ACC1-A9E79C590C2E}"/>
                </a:ext>
              </a:extLst>
            </p:cNvPr>
            <p:cNvSpPr/>
            <p:nvPr/>
          </p:nvSpPr>
          <p:spPr>
            <a:xfrm>
              <a:off x="325900" y="96175"/>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 name="Google Shape;1243;p6">
              <a:extLst>
                <a:ext uri="{FF2B5EF4-FFF2-40B4-BE49-F238E27FC236}">
                  <a16:creationId xmlns:a16="http://schemas.microsoft.com/office/drawing/2014/main" id="{59FFC814-24D2-2F45-31F6-9884EBDA554D}"/>
                </a:ext>
              </a:extLst>
            </p:cNvPr>
            <p:cNvSpPr/>
            <p:nvPr/>
          </p:nvSpPr>
          <p:spPr>
            <a:xfrm>
              <a:off x="325900" y="257540"/>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 name="Google Shape;1244;p6">
              <a:extLst>
                <a:ext uri="{FF2B5EF4-FFF2-40B4-BE49-F238E27FC236}">
                  <a16:creationId xmlns:a16="http://schemas.microsoft.com/office/drawing/2014/main" id="{A45C2835-887C-A987-F2C4-949DEF7821A6}"/>
                </a:ext>
              </a:extLst>
            </p:cNvPr>
            <p:cNvSpPr/>
            <p:nvPr/>
          </p:nvSpPr>
          <p:spPr>
            <a:xfrm>
              <a:off x="325900" y="418904"/>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 name="Google Shape;1245;p6">
              <a:extLst>
                <a:ext uri="{FF2B5EF4-FFF2-40B4-BE49-F238E27FC236}">
                  <a16:creationId xmlns:a16="http://schemas.microsoft.com/office/drawing/2014/main" id="{333A6BFB-74B9-BF45-9C9A-E1CA6A98E258}"/>
                </a:ext>
              </a:extLst>
            </p:cNvPr>
            <p:cNvSpPr/>
            <p:nvPr/>
          </p:nvSpPr>
          <p:spPr>
            <a:xfrm>
              <a:off x="325900" y="580269"/>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 name="Google Shape;1246;p6">
              <a:extLst>
                <a:ext uri="{FF2B5EF4-FFF2-40B4-BE49-F238E27FC236}">
                  <a16:creationId xmlns:a16="http://schemas.microsoft.com/office/drawing/2014/main" id="{12EE0DC1-DE7A-D3DB-B9DD-323B07E4F0C0}"/>
                </a:ext>
              </a:extLst>
            </p:cNvPr>
            <p:cNvSpPr/>
            <p:nvPr/>
          </p:nvSpPr>
          <p:spPr>
            <a:xfrm>
              <a:off x="325900" y="741634"/>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 name="Google Shape;1247;p6">
              <a:extLst>
                <a:ext uri="{FF2B5EF4-FFF2-40B4-BE49-F238E27FC236}">
                  <a16:creationId xmlns:a16="http://schemas.microsoft.com/office/drawing/2014/main" id="{2232FCA7-1D79-C395-C218-DBC9740994FC}"/>
                </a:ext>
              </a:extLst>
            </p:cNvPr>
            <p:cNvSpPr/>
            <p:nvPr/>
          </p:nvSpPr>
          <p:spPr>
            <a:xfrm>
              <a:off x="325900" y="902999"/>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 name="Google Shape;1248;p6">
              <a:extLst>
                <a:ext uri="{FF2B5EF4-FFF2-40B4-BE49-F238E27FC236}">
                  <a16:creationId xmlns:a16="http://schemas.microsoft.com/office/drawing/2014/main" id="{E7EBD95E-DF6D-78B6-3334-4087634FED45}"/>
                </a:ext>
              </a:extLst>
            </p:cNvPr>
            <p:cNvSpPr/>
            <p:nvPr/>
          </p:nvSpPr>
          <p:spPr>
            <a:xfrm>
              <a:off x="325900" y="1064363"/>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1249;p6">
              <a:extLst>
                <a:ext uri="{FF2B5EF4-FFF2-40B4-BE49-F238E27FC236}">
                  <a16:creationId xmlns:a16="http://schemas.microsoft.com/office/drawing/2014/main" id="{2A16A95A-B412-680C-8E50-631FA4B3EB21}"/>
                </a:ext>
              </a:extLst>
            </p:cNvPr>
            <p:cNvSpPr/>
            <p:nvPr/>
          </p:nvSpPr>
          <p:spPr>
            <a:xfrm>
              <a:off x="325900" y="1225728"/>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 name="Google Shape;1250;p6">
              <a:extLst>
                <a:ext uri="{FF2B5EF4-FFF2-40B4-BE49-F238E27FC236}">
                  <a16:creationId xmlns:a16="http://schemas.microsoft.com/office/drawing/2014/main" id="{710895BC-9A46-F6F8-76B0-703C96D1B45F}"/>
                </a:ext>
              </a:extLst>
            </p:cNvPr>
            <p:cNvSpPr/>
            <p:nvPr/>
          </p:nvSpPr>
          <p:spPr>
            <a:xfrm>
              <a:off x="325900" y="1387093"/>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 name="Google Shape;1251;p6">
              <a:extLst>
                <a:ext uri="{FF2B5EF4-FFF2-40B4-BE49-F238E27FC236}">
                  <a16:creationId xmlns:a16="http://schemas.microsoft.com/office/drawing/2014/main" id="{7232BC69-17ED-BBA3-398B-A261501FD632}"/>
                </a:ext>
              </a:extLst>
            </p:cNvPr>
            <p:cNvSpPr/>
            <p:nvPr/>
          </p:nvSpPr>
          <p:spPr>
            <a:xfrm>
              <a:off x="325900" y="1548457"/>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 name="Google Shape;1252;p6">
              <a:extLst>
                <a:ext uri="{FF2B5EF4-FFF2-40B4-BE49-F238E27FC236}">
                  <a16:creationId xmlns:a16="http://schemas.microsoft.com/office/drawing/2014/main" id="{8D7C5C38-593C-8238-479F-C661DC06E169}"/>
                </a:ext>
              </a:extLst>
            </p:cNvPr>
            <p:cNvSpPr/>
            <p:nvPr/>
          </p:nvSpPr>
          <p:spPr>
            <a:xfrm>
              <a:off x="325900" y="1709822"/>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 name="Google Shape;1253;p6">
              <a:extLst>
                <a:ext uri="{FF2B5EF4-FFF2-40B4-BE49-F238E27FC236}">
                  <a16:creationId xmlns:a16="http://schemas.microsoft.com/office/drawing/2014/main" id="{255313D7-5505-EB8B-28D9-4D38F6C1B525}"/>
                </a:ext>
              </a:extLst>
            </p:cNvPr>
            <p:cNvSpPr/>
            <p:nvPr/>
          </p:nvSpPr>
          <p:spPr>
            <a:xfrm>
              <a:off x="325900" y="1871187"/>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 name="Google Shape;1254;p6">
              <a:extLst>
                <a:ext uri="{FF2B5EF4-FFF2-40B4-BE49-F238E27FC236}">
                  <a16:creationId xmlns:a16="http://schemas.microsoft.com/office/drawing/2014/main" id="{C5E3718E-764C-3474-C8A6-ADB67C3D37E6}"/>
                </a:ext>
              </a:extLst>
            </p:cNvPr>
            <p:cNvSpPr/>
            <p:nvPr/>
          </p:nvSpPr>
          <p:spPr>
            <a:xfrm>
              <a:off x="325900" y="2032551"/>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 name="Google Shape;1255;p6">
              <a:extLst>
                <a:ext uri="{FF2B5EF4-FFF2-40B4-BE49-F238E27FC236}">
                  <a16:creationId xmlns:a16="http://schemas.microsoft.com/office/drawing/2014/main" id="{F2A8CA71-86DC-59F7-AAFC-D0B18C22A246}"/>
                </a:ext>
              </a:extLst>
            </p:cNvPr>
            <p:cNvSpPr/>
            <p:nvPr/>
          </p:nvSpPr>
          <p:spPr>
            <a:xfrm>
              <a:off x="325900" y="2193916"/>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 name="Google Shape;1256;p6">
              <a:extLst>
                <a:ext uri="{FF2B5EF4-FFF2-40B4-BE49-F238E27FC236}">
                  <a16:creationId xmlns:a16="http://schemas.microsoft.com/office/drawing/2014/main" id="{0A2768ED-7743-AC66-DF48-2A1A9EEED666}"/>
                </a:ext>
              </a:extLst>
            </p:cNvPr>
            <p:cNvSpPr/>
            <p:nvPr/>
          </p:nvSpPr>
          <p:spPr>
            <a:xfrm>
              <a:off x="325900" y="2355281"/>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 name="Google Shape;1257;p6">
              <a:extLst>
                <a:ext uri="{FF2B5EF4-FFF2-40B4-BE49-F238E27FC236}">
                  <a16:creationId xmlns:a16="http://schemas.microsoft.com/office/drawing/2014/main" id="{5BC914C4-3DA4-01D2-DC60-3C04C19A8CE9}"/>
                </a:ext>
              </a:extLst>
            </p:cNvPr>
            <p:cNvSpPr/>
            <p:nvPr/>
          </p:nvSpPr>
          <p:spPr>
            <a:xfrm>
              <a:off x="478300" y="96175"/>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744" name="Google Shape;1258;p6">
              <a:extLst>
                <a:ext uri="{FF2B5EF4-FFF2-40B4-BE49-F238E27FC236}">
                  <a16:creationId xmlns:a16="http://schemas.microsoft.com/office/drawing/2014/main" id="{5972EE4B-BC31-6057-730A-D5E67C161D74}"/>
                </a:ext>
              </a:extLst>
            </p:cNvPr>
            <p:cNvSpPr/>
            <p:nvPr/>
          </p:nvSpPr>
          <p:spPr>
            <a:xfrm>
              <a:off x="478300" y="257540"/>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746" name="Google Shape;1259;p6">
              <a:extLst>
                <a:ext uri="{FF2B5EF4-FFF2-40B4-BE49-F238E27FC236}">
                  <a16:creationId xmlns:a16="http://schemas.microsoft.com/office/drawing/2014/main" id="{B0FF0597-2C16-172F-3908-D35970D8E218}"/>
                </a:ext>
              </a:extLst>
            </p:cNvPr>
            <p:cNvSpPr/>
            <p:nvPr/>
          </p:nvSpPr>
          <p:spPr>
            <a:xfrm>
              <a:off x="478300" y="418904"/>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747" name="Google Shape;1260;p6">
              <a:extLst>
                <a:ext uri="{FF2B5EF4-FFF2-40B4-BE49-F238E27FC236}">
                  <a16:creationId xmlns:a16="http://schemas.microsoft.com/office/drawing/2014/main" id="{DF436E50-8FA8-D55E-8FD6-E85E957EE2C7}"/>
                </a:ext>
              </a:extLst>
            </p:cNvPr>
            <p:cNvSpPr/>
            <p:nvPr/>
          </p:nvSpPr>
          <p:spPr>
            <a:xfrm>
              <a:off x="478300" y="580269"/>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748" name="Google Shape;1261;p6">
              <a:extLst>
                <a:ext uri="{FF2B5EF4-FFF2-40B4-BE49-F238E27FC236}">
                  <a16:creationId xmlns:a16="http://schemas.microsoft.com/office/drawing/2014/main" id="{249B2383-2294-B770-389D-599FAD908FFD}"/>
                </a:ext>
              </a:extLst>
            </p:cNvPr>
            <p:cNvSpPr/>
            <p:nvPr/>
          </p:nvSpPr>
          <p:spPr>
            <a:xfrm>
              <a:off x="478300" y="741634"/>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758" name="Google Shape;1262;p6">
              <a:extLst>
                <a:ext uri="{FF2B5EF4-FFF2-40B4-BE49-F238E27FC236}">
                  <a16:creationId xmlns:a16="http://schemas.microsoft.com/office/drawing/2014/main" id="{202A863A-F044-2F52-565E-0C0EE321F3DD}"/>
                </a:ext>
              </a:extLst>
            </p:cNvPr>
            <p:cNvSpPr/>
            <p:nvPr/>
          </p:nvSpPr>
          <p:spPr>
            <a:xfrm>
              <a:off x="478300" y="902999"/>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759" name="Google Shape;1263;p6">
              <a:extLst>
                <a:ext uri="{FF2B5EF4-FFF2-40B4-BE49-F238E27FC236}">
                  <a16:creationId xmlns:a16="http://schemas.microsoft.com/office/drawing/2014/main" id="{204A9C64-9D4C-C166-8793-DE4F5FBA3119}"/>
                </a:ext>
              </a:extLst>
            </p:cNvPr>
            <p:cNvSpPr/>
            <p:nvPr/>
          </p:nvSpPr>
          <p:spPr>
            <a:xfrm>
              <a:off x="478300" y="1064363"/>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760" name="Google Shape;1264;p6">
              <a:extLst>
                <a:ext uri="{FF2B5EF4-FFF2-40B4-BE49-F238E27FC236}">
                  <a16:creationId xmlns:a16="http://schemas.microsoft.com/office/drawing/2014/main" id="{BEDBC3C6-CE5A-FFC8-1407-A519B021C6A9}"/>
                </a:ext>
              </a:extLst>
            </p:cNvPr>
            <p:cNvSpPr/>
            <p:nvPr/>
          </p:nvSpPr>
          <p:spPr>
            <a:xfrm>
              <a:off x="478300" y="1225728"/>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761" name="Google Shape;1265;p6">
              <a:extLst>
                <a:ext uri="{FF2B5EF4-FFF2-40B4-BE49-F238E27FC236}">
                  <a16:creationId xmlns:a16="http://schemas.microsoft.com/office/drawing/2014/main" id="{E98CB399-A69C-44AD-6423-55DA1ABA5031}"/>
                </a:ext>
              </a:extLst>
            </p:cNvPr>
            <p:cNvSpPr/>
            <p:nvPr/>
          </p:nvSpPr>
          <p:spPr>
            <a:xfrm>
              <a:off x="478300" y="1387093"/>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762" name="Google Shape;1266;p6">
              <a:extLst>
                <a:ext uri="{FF2B5EF4-FFF2-40B4-BE49-F238E27FC236}">
                  <a16:creationId xmlns:a16="http://schemas.microsoft.com/office/drawing/2014/main" id="{BEFB7143-FB9B-8076-527B-4B4CCE88DD3B}"/>
                </a:ext>
              </a:extLst>
            </p:cNvPr>
            <p:cNvSpPr/>
            <p:nvPr/>
          </p:nvSpPr>
          <p:spPr>
            <a:xfrm>
              <a:off x="478300" y="1548457"/>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763" name="Google Shape;1267;p6">
              <a:extLst>
                <a:ext uri="{FF2B5EF4-FFF2-40B4-BE49-F238E27FC236}">
                  <a16:creationId xmlns:a16="http://schemas.microsoft.com/office/drawing/2014/main" id="{33C2D69B-DA8B-0120-4DED-F449BC398326}"/>
                </a:ext>
              </a:extLst>
            </p:cNvPr>
            <p:cNvSpPr/>
            <p:nvPr/>
          </p:nvSpPr>
          <p:spPr>
            <a:xfrm>
              <a:off x="478300" y="1709822"/>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764" name="Google Shape;1268;p6">
              <a:extLst>
                <a:ext uri="{FF2B5EF4-FFF2-40B4-BE49-F238E27FC236}">
                  <a16:creationId xmlns:a16="http://schemas.microsoft.com/office/drawing/2014/main" id="{338243A9-BDC8-88F6-D207-C0D2A5954799}"/>
                </a:ext>
              </a:extLst>
            </p:cNvPr>
            <p:cNvSpPr/>
            <p:nvPr/>
          </p:nvSpPr>
          <p:spPr>
            <a:xfrm>
              <a:off x="478300" y="1871187"/>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765" name="Google Shape;1269;p6">
              <a:extLst>
                <a:ext uri="{FF2B5EF4-FFF2-40B4-BE49-F238E27FC236}">
                  <a16:creationId xmlns:a16="http://schemas.microsoft.com/office/drawing/2014/main" id="{ADA2954C-B435-7A92-DE11-0FB66BCB8713}"/>
                </a:ext>
              </a:extLst>
            </p:cNvPr>
            <p:cNvSpPr/>
            <p:nvPr/>
          </p:nvSpPr>
          <p:spPr>
            <a:xfrm>
              <a:off x="478300" y="2032551"/>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766" name="Google Shape;1270;p6">
              <a:extLst>
                <a:ext uri="{FF2B5EF4-FFF2-40B4-BE49-F238E27FC236}">
                  <a16:creationId xmlns:a16="http://schemas.microsoft.com/office/drawing/2014/main" id="{8C90ED97-229B-1005-5CA8-C880AD1D2BC7}"/>
                </a:ext>
              </a:extLst>
            </p:cNvPr>
            <p:cNvSpPr/>
            <p:nvPr/>
          </p:nvSpPr>
          <p:spPr>
            <a:xfrm>
              <a:off x="478300" y="2193916"/>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767" name="Google Shape;1271;p6">
              <a:extLst>
                <a:ext uri="{FF2B5EF4-FFF2-40B4-BE49-F238E27FC236}">
                  <a16:creationId xmlns:a16="http://schemas.microsoft.com/office/drawing/2014/main" id="{9105CA8F-06F0-768E-6F03-A4B3134AC586}"/>
                </a:ext>
              </a:extLst>
            </p:cNvPr>
            <p:cNvSpPr/>
            <p:nvPr/>
          </p:nvSpPr>
          <p:spPr>
            <a:xfrm>
              <a:off x="478300" y="2355281"/>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768" name="Google Shape;1272;p6">
              <a:extLst>
                <a:ext uri="{FF2B5EF4-FFF2-40B4-BE49-F238E27FC236}">
                  <a16:creationId xmlns:a16="http://schemas.microsoft.com/office/drawing/2014/main" id="{A858CC18-C932-493F-E59B-D2F824EC3DD4}"/>
                </a:ext>
              </a:extLst>
            </p:cNvPr>
            <p:cNvSpPr/>
            <p:nvPr/>
          </p:nvSpPr>
          <p:spPr>
            <a:xfrm>
              <a:off x="630700" y="96175"/>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769" name="Google Shape;1273;p6">
              <a:extLst>
                <a:ext uri="{FF2B5EF4-FFF2-40B4-BE49-F238E27FC236}">
                  <a16:creationId xmlns:a16="http://schemas.microsoft.com/office/drawing/2014/main" id="{8ACCE89A-3110-A3F9-7BB8-201CAA581469}"/>
                </a:ext>
              </a:extLst>
            </p:cNvPr>
            <p:cNvSpPr/>
            <p:nvPr/>
          </p:nvSpPr>
          <p:spPr>
            <a:xfrm>
              <a:off x="630700" y="257540"/>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770" name="Google Shape;1274;p6">
              <a:extLst>
                <a:ext uri="{FF2B5EF4-FFF2-40B4-BE49-F238E27FC236}">
                  <a16:creationId xmlns:a16="http://schemas.microsoft.com/office/drawing/2014/main" id="{516DE604-421D-5ED4-0774-09BAA16B0A57}"/>
                </a:ext>
              </a:extLst>
            </p:cNvPr>
            <p:cNvSpPr/>
            <p:nvPr/>
          </p:nvSpPr>
          <p:spPr>
            <a:xfrm>
              <a:off x="630700" y="418904"/>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771" name="Google Shape;1275;p6">
              <a:extLst>
                <a:ext uri="{FF2B5EF4-FFF2-40B4-BE49-F238E27FC236}">
                  <a16:creationId xmlns:a16="http://schemas.microsoft.com/office/drawing/2014/main" id="{334C904D-2F40-B246-76D5-9F45E45DDDBD}"/>
                </a:ext>
              </a:extLst>
            </p:cNvPr>
            <p:cNvSpPr/>
            <p:nvPr/>
          </p:nvSpPr>
          <p:spPr>
            <a:xfrm>
              <a:off x="630700" y="580269"/>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772" name="Google Shape;1276;p6">
              <a:extLst>
                <a:ext uri="{FF2B5EF4-FFF2-40B4-BE49-F238E27FC236}">
                  <a16:creationId xmlns:a16="http://schemas.microsoft.com/office/drawing/2014/main" id="{C6E20461-B63D-1BB2-CA8E-A4062D4BEEC5}"/>
                </a:ext>
              </a:extLst>
            </p:cNvPr>
            <p:cNvSpPr/>
            <p:nvPr/>
          </p:nvSpPr>
          <p:spPr>
            <a:xfrm>
              <a:off x="630700" y="741634"/>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773" name="Google Shape;1277;p6">
              <a:extLst>
                <a:ext uri="{FF2B5EF4-FFF2-40B4-BE49-F238E27FC236}">
                  <a16:creationId xmlns:a16="http://schemas.microsoft.com/office/drawing/2014/main" id="{5FF8839A-728C-CBAB-DEB5-B6255B6C7048}"/>
                </a:ext>
              </a:extLst>
            </p:cNvPr>
            <p:cNvSpPr/>
            <p:nvPr/>
          </p:nvSpPr>
          <p:spPr>
            <a:xfrm>
              <a:off x="630700" y="902999"/>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774" name="Google Shape;1278;p6">
              <a:extLst>
                <a:ext uri="{FF2B5EF4-FFF2-40B4-BE49-F238E27FC236}">
                  <a16:creationId xmlns:a16="http://schemas.microsoft.com/office/drawing/2014/main" id="{C0C86A0C-C2E7-D583-C9CF-9A1B821B01C7}"/>
                </a:ext>
              </a:extLst>
            </p:cNvPr>
            <p:cNvSpPr/>
            <p:nvPr/>
          </p:nvSpPr>
          <p:spPr>
            <a:xfrm>
              <a:off x="630700" y="1064363"/>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775" name="Google Shape;1279;p6">
              <a:extLst>
                <a:ext uri="{FF2B5EF4-FFF2-40B4-BE49-F238E27FC236}">
                  <a16:creationId xmlns:a16="http://schemas.microsoft.com/office/drawing/2014/main" id="{49BC5326-D877-DEE8-1546-4BBA72ECA727}"/>
                </a:ext>
              </a:extLst>
            </p:cNvPr>
            <p:cNvSpPr/>
            <p:nvPr/>
          </p:nvSpPr>
          <p:spPr>
            <a:xfrm>
              <a:off x="630700" y="1225728"/>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776" name="Google Shape;1280;p6">
              <a:extLst>
                <a:ext uri="{FF2B5EF4-FFF2-40B4-BE49-F238E27FC236}">
                  <a16:creationId xmlns:a16="http://schemas.microsoft.com/office/drawing/2014/main" id="{5F664F7E-2DA6-3058-8E08-814049A79550}"/>
                </a:ext>
              </a:extLst>
            </p:cNvPr>
            <p:cNvSpPr/>
            <p:nvPr/>
          </p:nvSpPr>
          <p:spPr>
            <a:xfrm>
              <a:off x="630700" y="1387093"/>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777" name="Google Shape;1281;p6">
              <a:extLst>
                <a:ext uri="{FF2B5EF4-FFF2-40B4-BE49-F238E27FC236}">
                  <a16:creationId xmlns:a16="http://schemas.microsoft.com/office/drawing/2014/main" id="{5F4D8165-2FAE-94FE-09DE-8A03750FDFE3}"/>
                </a:ext>
              </a:extLst>
            </p:cNvPr>
            <p:cNvSpPr/>
            <p:nvPr/>
          </p:nvSpPr>
          <p:spPr>
            <a:xfrm>
              <a:off x="630700" y="1548457"/>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778" name="Google Shape;1282;p6">
              <a:extLst>
                <a:ext uri="{FF2B5EF4-FFF2-40B4-BE49-F238E27FC236}">
                  <a16:creationId xmlns:a16="http://schemas.microsoft.com/office/drawing/2014/main" id="{4457DD47-3F54-478B-5663-B5B0D5D5451A}"/>
                </a:ext>
              </a:extLst>
            </p:cNvPr>
            <p:cNvSpPr/>
            <p:nvPr/>
          </p:nvSpPr>
          <p:spPr>
            <a:xfrm>
              <a:off x="630700" y="1709822"/>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779" name="Google Shape;1283;p6">
              <a:extLst>
                <a:ext uri="{FF2B5EF4-FFF2-40B4-BE49-F238E27FC236}">
                  <a16:creationId xmlns:a16="http://schemas.microsoft.com/office/drawing/2014/main" id="{1F17FFDF-DB06-CEC4-0173-FE6561B4DFF2}"/>
                </a:ext>
              </a:extLst>
            </p:cNvPr>
            <p:cNvSpPr/>
            <p:nvPr/>
          </p:nvSpPr>
          <p:spPr>
            <a:xfrm>
              <a:off x="630700" y="1871187"/>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780" name="Google Shape;1284;p6">
              <a:extLst>
                <a:ext uri="{FF2B5EF4-FFF2-40B4-BE49-F238E27FC236}">
                  <a16:creationId xmlns:a16="http://schemas.microsoft.com/office/drawing/2014/main" id="{78E3DA18-5885-FD05-8754-1BE60430BE32}"/>
                </a:ext>
              </a:extLst>
            </p:cNvPr>
            <p:cNvSpPr/>
            <p:nvPr/>
          </p:nvSpPr>
          <p:spPr>
            <a:xfrm>
              <a:off x="630700" y="2032551"/>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781" name="Google Shape;1285;p6">
              <a:extLst>
                <a:ext uri="{FF2B5EF4-FFF2-40B4-BE49-F238E27FC236}">
                  <a16:creationId xmlns:a16="http://schemas.microsoft.com/office/drawing/2014/main" id="{DA9D66C5-DBDC-B9C9-3C99-7852E23FD351}"/>
                </a:ext>
              </a:extLst>
            </p:cNvPr>
            <p:cNvSpPr/>
            <p:nvPr/>
          </p:nvSpPr>
          <p:spPr>
            <a:xfrm>
              <a:off x="630700" y="2193916"/>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782" name="Google Shape;1286;p6">
              <a:extLst>
                <a:ext uri="{FF2B5EF4-FFF2-40B4-BE49-F238E27FC236}">
                  <a16:creationId xmlns:a16="http://schemas.microsoft.com/office/drawing/2014/main" id="{420E8C6B-3915-1038-7DC8-E967E1A10DC0}"/>
                </a:ext>
              </a:extLst>
            </p:cNvPr>
            <p:cNvSpPr/>
            <p:nvPr/>
          </p:nvSpPr>
          <p:spPr>
            <a:xfrm>
              <a:off x="630700" y="2355281"/>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783" name="Google Shape;1287;p6">
              <a:extLst>
                <a:ext uri="{FF2B5EF4-FFF2-40B4-BE49-F238E27FC236}">
                  <a16:creationId xmlns:a16="http://schemas.microsoft.com/office/drawing/2014/main" id="{4386ACE7-0299-07C8-5BCC-C06FC5486A11}"/>
                </a:ext>
              </a:extLst>
            </p:cNvPr>
            <p:cNvSpPr/>
            <p:nvPr/>
          </p:nvSpPr>
          <p:spPr>
            <a:xfrm>
              <a:off x="783100" y="96175"/>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784" name="Google Shape;1288;p6">
              <a:extLst>
                <a:ext uri="{FF2B5EF4-FFF2-40B4-BE49-F238E27FC236}">
                  <a16:creationId xmlns:a16="http://schemas.microsoft.com/office/drawing/2014/main" id="{E738FD65-41ED-6206-AA49-39E4F8447BC8}"/>
                </a:ext>
              </a:extLst>
            </p:cNvPr>
            <p:cNvSpPr/>
            <p:nvPr/>
          </p:nvSpPr>
          <p:spPr>
            <a:xfrm>
              <a:off x="783100" y="257540"/>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785" name="Google Shape;1289;p6">
              <a:extLst>
                <a:ext uri="{FF2B5EF4-FFF2-40B4-BE49-F238E27FC236}">
                  <a16:creationId xmlns:a16="http://schemas.microsoft.com/office/drawing/2014/main" id="{76095184-DE84-724F-CDF0-B6CADB067BF6}"/>
                </a:ext>
              </a:extLst>
            </p:cNvPr>
            <p:cNvSpPr/>
            <p:nvPr/>
          </p:nvSpPr>
          <p:spPr>
            <a:xfrm>
              <a:off x="783100" y="418904"/>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786" name="Google Shape;1290;p6">
              <a:extLst>
                <a:ext uri="{FF2B5EF4-FFF2-40B4-BE49-F238E27FC236}">
                  <a16:creationId xmlns:a16="http://schemas.microsoft.com/office/drawing/2014/main" id="{BF25A92B-A652-8B7B-73AA-905F7203D34D}"/>
                </a:ext>
              </a:extLst>
            </p:cNvPr>
            <p:cNvSpPr/>
            <p:nvPr/>
          </p:nvSpPr>
          <p:spPr>
            <a:xfrm>
              <a:off x="783100" y="580269"/>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787" name="Google Shape;1291;p6">
              <a:extLst>
                <a:ext uri="{FF2B5EF4-FFF2-40B4-BE49-F238E27FC236}">
                  <a16:creationId xmlns:a16="http://schemas.microsoft.com/office/drawing/2014/main" id="{E2677BF4-FF2C-1FAF-6F5D-00CD48D75711}"/>
                </a:ext>
              </a:extLst>
            </p:cNvPr>
            <p:cNvSpPr/>
            <p:nvPr/>
          </p:nvSpPr>
          <p:spPr>
            <a:xfrm>
              <a:off x="783100" y="741634"/>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788" name="Google Shape;1292;p6">
              <a:extLst>
                <a:ext uri="{FF2B5EF4-FFF2-40B4-BE49-F238E27FC236}">
                  <a16:creationId xmlns:a16="http://schemas.microsoft.com/office/drawing/2014/main" id="{B8F1A47E-FB7C-CF36-A982-002CDE3F1F04}"/>
                </a:ext>
              </a:extLst>
            </p:cNvPr>
            <p:cNvSpPr/>
            <p:nvPr/>
          </p:nvSpPr>
          <p:spPr>
            <a:xfrm>
              <a:off x="783100" y="902999"/>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789" name="Google Shape;1293;p6">
              <a:extLst>
                <a:ext uri="{FF2B5EF4-FFF2-40B4-BE49-F238E27FC236}">
                  <a16:creationId xmlns:a16="http://schemas.microsoft.com/office/drawing/2014/main" id="{E9352A8D-CB94-FFC1-2F94-8D00AE520FA7}"/>
                </a:ext>
              </a:extLst>
            </p:cNvPr>
            <p:cNvSpPr/>
            <p:nvPr/>
          </p:nvSpPr>
          <p:spPr>
            <a:xfrm>
              <a:off x="783100" y="1064363"/>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790" name="Google Shape;1294;p6">
              <a:extLst>
                <a:ext uri="{FF2B5EF4-FFF2-40B4-BE49-F238E27FC236}">
                  <a16:creationId xmlns:a16="http://schemas.microsoft.com/office/drawing/2014/main" id="{EED608FC-9A62-AB2B-6C49-B161252FCF15}"/>
                </a:ext>
              </a:extLst>
            </p:cNvPr>
            <p:cNvSpPr/>
            <p:nvPr/>
          </p:nvSpPr>
          <p:spPr>
            <a:xfrm>
              <a:off x="783100" y="1225728"/>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791" name="Google Shape;1295;p6">
              <a:extLst>
                <a:ext uri="{FF2B5EF4-FFF2-40B4-BE49-F238E27FC236}">
                  <a16:creationId xmlns:a16="http://schemas.microsoft.com/office/drawing/2014/main" id="{712CE3FE-7F66-744A-D379-5546C3B5C0CA}"/>
                </a:ext>
              </a:extLst>
            </p:cNvPr>
            <p:cNvSpPr/>
            <p:nvPr/>
          </p:nvSpPr>
          <p:spPr>
            <a:xfrm>
              <a:off x="783100" y="1387093"/>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792" name="Google Shape;1296;p6">
              <a:extLst>
                <a:ext uri="{FF2B5EF4-FFF2-40B4-BE49-F238E27FC236}">
                  <a16:creationId xmlns:a16="http://schemas.microsoft.com/office/drawing/2014/main" id="{0A1805EF-36F7-0A62-F4B1-B021FC837291}"/>
                </a:ext>
              </a:extLst>
            </p:cNvPr>
            <p:cNvSpPr/>
            <p:nvPr/>
          </p:nvSpPr>
          <p:spPr>
            <a:xfrm>
              <a:off x="783100" y="1548457"/>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793" name="Google Shape;1297;p6">
              <a:extLst>
                <a:ext uri="{FF2B5EF4-FFF2-40B4-BE49-F238E27FC236}">
                  <a16:creationId xmlns:a16="http://schemas.microsoft.com/office/drawing/2014/main" id="{3E98A27E-CAB1-6153-957F-ECF2E1CBF981}"/>
                </a:ext>
              </a:extLst>
            </p:cNvPr>
            <p:cNvSpPr/>
            <p:nvPr/>
          </p:nvSpPr>
          <p:spPr>
            <a:xfrm>
              <a:off x="783100" y="1709822"/>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794" name="Google Shape;1298;p6">
              <a:extLst>
                <a:ext uri="{FF2B5EF4-FFF2-40B4-BE49-F238E27FC236}">
                  <a16:creationId xmlns:a16="http://schemas.microsoft.com/office/drawing/2014/main" id="{BD3EE065-A1D3-5BC6-F8FE-518FF6C96DEC}"/>
                </a:ext>
              </a:extLst>
            </p:cNvPr>
            <p:cNvSpPr/>
            <p:nvPr/>
          </p:nvSpPr>
          <p:spPr>
            <a:xfrm>
              <a:off x="783100" y="1871187"/>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795" name="Google Shape;1299;p6">
              <a:extLst>
                <a:ext uri="{FF2B5EF4-FFF2-40B4-BE49-F238E27FC236}">
                  <a16:creationId xmlns:a16="http://schemas.microsoft.com/office/drawing/2014/main" id="{3DBCB596-389C-6A76-BBC3-C85E0F955C19}"/>
                </a:ext>
              </a:extLst>
            </p:cNvPr>
            <p:cNvSpPr/>
            <p:nvPr/>
          </p:nvSpPr>
          <p:spPr>
            <a:xfrm>
              <a:off x="783100" y="2032551"/>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796" name="Google Shape;1300;p6">
              <a:extLst>
                <a:ext uri="{FF2B5EF4-FFF2-40B4-BE49-F238E27FC236}">
                  <a16:creationId xmlns:a16="http://schemas.microsoft.com/office/drawing/2014/main" id="{8DC2543E-6993-F399-9F1D-C77B590AFE2A}"/>
                </a:ext>
              </a:extLst>
            </p:cNvPr>
            <p:cNvSpPr/>
            <p:nvPr/>
          </p:nvSpPr>
          <p:spPr>
            <a:xfrm>
              <a:off x="783100" y="2193916"/>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797" name="Google Shape;1301;p6">
              <a:extLst>
                <a:ext uri="{FF2B5EF4-FFF2-40B4-BE49-F238E27FC236}">
                  <a16:creationId xmlns:a16="http://schemas.microsoft.com/office/drawing/2014/main" id="{03473950-7CCC-5A85-F41F-B9E2308E3A75}"/>
                </a:ext>
              </a:extLst>
            </p:cNvPr>
            <p:cNvSpPr/>
            <p:nvPr/>
          </p:nvSpPr>
          <p:spPr>
            <a:xfrm>
              <a:off x="783100" y="2355281"/>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798" name="Google Shape;1302;p6">
              <a:extLst>
                <a:ext uri="{FF2B5EF4-FFF2-40B4-BE49-F238E27FC236}">
                  <a16:creationId xmlns:a16="http://schemas.microsoft.com/office/drawing/2014/main" id="{C937262D-807E-A93D-1893-330584A5649A}"/>
                </a:ext>
              </a:extLst>
            </p:cNvPr>
            <p:cNvSpPr/>
            <p:nvPr/>
          </p:nvSpPr>
          <p:spPr>
            <a:xfrm>
              <a:off x="935500" y="96175"/>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799" name="Google Shape;1303;p6">
              <a:extLst>
                <a:ext uri="{FF2B5EF4-FFF2-40B4-BE49-F238E27FC236}">
                  <a16:creationId xmlns:a16="http://schemas.microsoft.com/office/drawing/2014/main" id="{68FB4F65-FC28-58B9-B866-6F751FB678DA}"/>
                </a:ext>
              </a:extLst>
            </p:cNvPr>
            <p:cNvSpPr/>
            <p:nvPr/>
          </p:nvSpPr>
          <p:spPr>
            <a:xfrm>
              <a:off x="935500" y="257540"/>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00" name="Google Shape;1304;p6">
              <a:extLst>
                <a:ext uri="{FF2B5EF4-FFF2-40B4-BE49-F238E27FC236}">
                  <a16:creationId xmlns:a16="http://schemas.microsoft.com/office/drawing/2014/main" id="{A215235D-3328-685F-3C3A-130A56175F20}"/>
                </a:ext>
              </a:extLst>
            </p:cNvPr>
            <p:cNvSpPr/>
            <p:nvPr/>
          </p:nvSpPr>
          <p:spPr>
            <a:xfrm>
              <a:off x="935500" y="418904"/>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01" name="Google Shape;1305;p6">
              <a:extLst>
                <a:ext uri="{FF2B5EF4-FFF2-40B4-BE49-F238E27FC236}">
                  <a16:creationId xmlns:a16="http://schemas.microsoft.com/office/drawing/2014/main" id="{94761429-4C67-5B2A-AD21-0D181EB682C3}"/>
                </a:ext>
              </a:extLst>
            </p:cNvPr>
            <p:cNvSpPr/>
            <p:nvPr/>
          </p:nvSpPr>
          <p:spPr>
            <a:xfrm>
              <a:off x="935500" y="580269"/>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02" name="Google Shape;1306;p6">
              <a:extLst>
                <a:ext uri="{FF2B5EF4-FFF2-40B4-BE49-F238E27FC236}">
                  <a16:creationId xmlns:a16="http://schemas.microsoft.com/office/drawing/2014/main" id="{881BC66A-756C-A8C4-23A1-107D02640DC7}"/>
                </a:ext>
              </a:extLst>
            </p:cNvPr>
            <p:cNvSpPr/>
            <p:nvPr/>
          </p:nvSpPr>
          <p:spPr>
            <a:xfrm>
              <a:off x="935500" y="741634"/>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03" name="Google Shape;1307;p6">
              <a:extLst>
                <a:ext uri="{FF2B5EF4-FFF2-40B4-BE49-F238E27FC236}">
                  <a16:creationId xmlns:a16="http://schemas.microsoft.com/office/drawing/2014/main" id="{D461088F-2652-E0B1-BA07-076C5CE5A965}"/>
                </a:ext>
              </a:extLst>
            </p:cNvPr>
            <p:cNvSpPr/>
            <p:nvPr/>
          </p:nvSpPr>
          <p:spPr>
            <a:xfrm>
              <a:off x="935500" y="902999"/>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04" name="Google Shape;1308;p6">
              <a:extLst>
                <a:ext uri="{FF2B5EF4-FFF2-40B4-BE49-F238E27FC236}">
                  <a16:creationId xmlns:a16="http://schemas.microsoft.com/office/drawing/2014/main" id="{840E5FC4-04DD-6D39-A7D3-8DDFBF59B97A}"/>
                </a:ext>
              </a:extLst>
            </p:cNvPr>
            <p:cNvSpPr/>
            <p:nvPr/>
          </p:nvSpPr>
          <p:spPr>
            <a:xfrm>
              <a:off x="935500" y="1064363"/>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05" name="Google Shape;1309;p6">
              <a:extLst>
                <a:ext uri="{FF2B5EF4-FFF2-40B4-BE49-F238E27FC236}">
                  <a16:creationId xmlns:a16="http://schemas.microsoft.com/office/drawing/2014/main" id="{74D40C1D-0258-BAA0-9322-6482E1D52E60}"/>
                </a:ext>
              </a:extLst>
            </p:cNvPr>
            <p:cNvSpPr/>
            <p:nvPr/>
          </p:nvSpPr>
          <p:spPr>
            <a:xfrm>
              <a:off x="935500" y="1225728"/>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06" name="Google Shape;1310;p6">
              <a:extLst>
                <a:ext uri="{FF2B5EF4-FFF2-40B4-BE49-F238E27FC236}">
                  <a16:creationId xmlns:a16="http://schemas.microsoft.com/office/drawing/2014/main" id="{049B482F-A5E0-4007-093D-DD9FCA208C02}"/>
                </a:ext>
              </a:extLst>
            </p:cNvPr>
            <p:cNvSpPr/>
            <p:nvPr/>
          </p:nvSpPr>
          <p:spPr>
            <a:xfrm>
              <a:off x="935500" y="1387093"/>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07" name="Google Shape;1311;p6">
              <a:extLst>
                <a:ext uri="{FF2B5EF4-FFF2-40B4-BE49-F238E27FC236}">
                  <a16:creationId xmlns:a16="http://schemas.microsoft.com/office/drawing/2014/main" id="{3E3434E9-DBA8-87C8-58F4-B141B6395349}"/>
                </a:ext>
              </a:extLst>
            </p:cNvPr>
            <p:cNvSpPr/>
            <p:nvPr/>
          </p:nvSpPr>
          <p:spPr>
            <a:xfrm>
              <a:off x="935500" y="1548457"/>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08" name="Google Shape;1312;p6">
              <a:extLst>
                <a:ext uri="{FF2B5EF4-FFF2-40B4-BE49-F238E27FC236}">
                  <a16:creationId xmlns:a16="http://schemas.microsoft.com/office/drawing/2014/main" id="{FBE62CE6-0C79-DFFC-C1B3-6A97725BC5FF}"/>
                </a:ext>
              </a:extLst>
            </p:cNvPr>
            <p:cNvSpPr/>
            <p:nvPr/>
          </p:nvSpPr>
          <p:spPr>
            <a:xfrm>
              <a:off x="935500" y="1709822"/>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09" name="Google Shape;1313;p6">
              <a:extLst>
                <a:ext uri="{FF2B5EF4-FFF2-40B4-BE49-F238E27FC236}">
                  <a16:creationId xmlns:a16="http://schemas.microsoft.com/office/drawing/2014/main" id="{B872161B-FE01-33ED-8569-DFD0A9C337BD}"/>
                </a:ext>
              </a:extLst>
            </p:cNvPr>
            <p:cNvSpPr/>
            <p:nvPr/>
          </p:nvSpPr>
          <p:spPr>
            <a:xfrm>
              <a:off x="935500" y="1871187"/>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10" name="Google Shape;1314;p6">
              <a:extLst>
                <a:ext uri="{FF2B5EF4-FFF2-40B4-BE49-F238E27FC236}">
                  <a16:creationId xmlns:a16="http://schemas.microsoft.com/office/drawing/2014/main" id="{C27FF11D-4D80-4918-3918-85C86DBCDDA6}"/>
                </a:ext>
              </a:extLst>
            </p:cNvPr>
            <p:cNvSpPr/>
            <p:nvPr/>
          </p:nvSpPr>
          <p:spPr>
            <a:xfrm>
              <a:off x="935500" y="2032551"/>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11" name="Google Shape;1315;p6">
              <a:extLst>
                <a:ext uri="{FF2B5EF4-FFF2-40B4-BE49-F238E27FC236}">
                  <a16:creationId xmlns:a16="http://schemas.microsoft.com/office/drawing/2014/main" id="{BF2F4C7F-6FE8-ED89-1887-A68AD71DBBAF}"/>
                </a:ext>
              </a:extLst>
            </p:cNvPr>
            <p:cNvSpPr/>
            <p:nvPr/>
          </p:nvSpPr>
          <p:spPr>
            <a:xfrm>
              <a:off x="935500" y="2193916"/>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12" name="Google Shape;1316;p6">
              <a:extLst>
                <a:ext uri="{FF2B5EF4-FFF2-40B4-BE49-F238E27FC236}">
                  <a16:creationId xmlns:a16="http://schemas.microsoft.com/office/drawing/2014/main" id="{86B4C875-277E-BFC8-B1CB-FAA3E660877F}"/>
                </a:ext>
              </a:extLst>
            </p:cNvPr>
            <p:cNvSpPr/>
            <p:nvPr/>
          </p:nvSpPr>
          <p:spPr>
            <a:xfrm>
              <a:off x="935500" y="2355281"/>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13" name="Google Shape;1317;p6">
              <a:extLst>
                <a:ext uri="{FF2B5EF4-FFF2-40B4-BE49-F238E27FC236}">
                  <a16:creationId xmlns:a16="http://schemas.microsoft.com/office/drawing/2014/main" id="{756F64C2-D998-778C-AE8A-444E39910C4A}"/>
                </a:ext>
              </a:extLst>
            </p:cNvPr>
            <p:cNvSpPr/>
            <p:nvPr/>
          </p:nvSpPr>
          <p:spPr>
            <a:xfrm>
              <a:off x="1087900" y="96175"/>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14" name="Google Shape;1318;p6">
              <a:extLst>
                <a:ext uri="{FF2B5EF4-FFF2-40B4-BE49-F238E27FC236}">
                  <a16:creationId xmlns:a16="http://schemas.microsoft.com/office/drawing/2014/main" id="{2DCA1810-B843-B3C6-FEB3-DF9348B4364B}"/>
                </a:ext>
              </a:extLst>
            </p:cNvPr>
            <p:cNvSpPr/>
            <p:nvPr/>
          </p:nvSpPr>
          <p:spPr>
            <a:xfrm>
              <a:off x="1087900" y="257540"/>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15" name="Google Shape;1319;p6">
              <a:extLst>
                <a:ext uri="{FF2B5EF4-FFF2-40B4-BE49-F238E27FC236}">
                  <a16:creationId xmlns:a16="http://schemas.microsoft.com/office/drawing/2014/main" id="{1B7B2765-D03D-ADBB-0F1A-428C0D9B947D}"/>
                </a:ext>
              </a:extLst>
            </p:cNvPr>
            <p:cNvSpPr/>
            <p:nvPr/>
          </p:nvSpPr>
          <p:spPr>
            <a:xfrm>
              <a:off x="1087900" y="418904"/>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16" name="Google Shape;1320;p6">
              <a:extLst>
                <a:ext uri="{FF2B5EF4-FFF2-40B4-BE49-F238E27FC236}">
                  <a16:creationId xmlns:a16="http://schemas.microsoft.com/office/drawing/2014/main" id="{AB93953E-9548-8F4C-8A91-EA832213729F}"/>
                </a:ext>
              </a:extLst>
            </p:cNvPr>
            <p:cNvSpPr/>
            <p:nvPr/>
          </p:nvSpPr>
          <p:spPr>
            <a:xfrm>
              <a:off x="1087900" y="580269"/>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17" name="Google Shape;1321;p6">
              <a:extLst>
                <a:ext uri="{FF2B5EF4-FFF2-40B4-BE49-F238E27FC236}">
                  <a16:creationId xmlns:a16="http://schemas.microsoft.com/office/drawing/2014/main" id="{7B232DD5-E3AE-10B3-5ECF-F23B9C004462}"/>
                </a:ext>
              </a:extLst>
            </p:cNvPr>
            <p:cNvSpPr/>
            <p:nvPr/>
          </p:nvSpPr>
          <p:spPr>
            <a:xfrm>
              <a:off x="1087900" y="741634"/>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18" name="Google Shape;1322;p6">
              <a:extLst>
                <a:ext uri="{FF2B5EF4-FFF2-40B4-BE49-F238E27FC236}">
                  <a16:creationId xmlns:a16="http://schemas.microsoft.com/office/drawing/2014/main" id="{013FFFF5-9426-994A-FED4-52B1CE112873}"/>
                </a:ext>
              </a:extLst>
            </p:cNvPr>
            <p:cNvSpPr/>
            <p:nvPr/>
          </p:nvSpPr>
          <p:spPr>
            <a:xfrm>
              <a:off x="1087900" y="902999"/>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19" name="Google Shape;1323;p6">
              <a:extLst>
                <a:ext uri="{FF2B5EF4-FFF2-40B4-BE49-F238E27FC236}">
                  <a16:creationId xmlns:a16="http://schemas.microsoft.com/office/drawing/2014/main" id="{C5C0D8E7-4F7C-17B5-79AC-CA08A5D2652B}"/>
                </a:ext>
              </a:extLst>
            </p:cNvPr>
            <p:cNvSpPr/>
            <p:nvPr/>
          </p:nvSpPr>
          <p:spPr>
            <a:xfrm>
              <a:off x="1087900" y="1064363"/>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20" name="Google Shape;1324;p6">
              <a:extLst>
                <a:ext uri="{FF2B5EF4-FFF2-40B4-BE49-F238E27FC236}">
                  <a16:creationId xmlns:a16="http://schemas.microsoft.com/office/drawing/2014/main" id="{BD77C793-A5EC-2533-48B6-734874B381C0}"/>
                </a:ext>
              </a:extLst>
            </p:cNvPr>
            <p:cNvSpPr/>
            <p:nvPr/>
          </p:nvSpPr>
          <p:spPr>
            <a:xfrm>
              <a:off x="1087900" y="1225728"/>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21" name="Google Shape;1325;p6">
              <a:extLst>
                <a:ext uri="{FF2B5EF4-FFF2-40B4-BE49-F238E27FC236}">
                  <a16:creationId xmlns:a16="http://schemas.microsoft.com/office/drawing/2014/main" id="{133521BD-E1D5-FA2D-3DB4-70E8FD97BA24}"/>
                </a:ext>
              </a:extLst>
            </p:cNvPr>
            <p:cNvSpPr/>
            <p:nvPr/>
          </p:nvSpPr>
          <p:spPr>
            <a:xfrm>
              <a:off x="1087900" y="1387093"/>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22" name="Google Shape;1326;p6">
              <a:extLst>
                <a:ext uri="{FF2B5EF4-FFF2-40B4-BE49-F238E27FC236}">
                  <a16:creationId xmlns:a16="http://schemas.microsoft.com/office/drawing/2014/main" id="{59679014-577F-1CB9-0D90-2D0467BAF2B8}"/>
                </a:ext>
              </a:extLst>
            </p:cNvPr>
            <p:cNvSpPr/>
            <p:nvPr/>
          </p:nvSpPr>
          <p:spPr>
            <a:xfrm>
              <a:off x="1087900" y="1548457"/>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23" name="Google Shape;1327;p6">
              <a:extLst>
                <a:ext uri="{FF2B5EF4-FFF2-40B4-BE49-F238E27FC236}">
                  <a16:creationId xmlns:a16="http://schemas.microsoft.com/office/drawing/2014/main" id="{481888E2-2951-6517-3EF8-4B2D9EBA4D27}"/>
                </a:ext>
              </a:extLst>
            </p:cNvPr>
            <p:cNvSpPr/>
            <p:nvPr/>
          </p:nvSpPr>
          <p:spPr>
            <a:xfrm>
              <a:off x="1087900" y="1709822"/>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24" name="Google Shape;1328;p6">
              <a:extLst>
                <a:ext uri="{FF2B5EF4-FFF2-40B4-BE49-F238E27FC236}">
                  <a16:creationId xmlns:a16="http://schemas.microsoft.com/office/drawing/2014/main" id="{906AD18E-02FD-F3F1-C76E-47E478340BC9}"/>
                </a:ext>
              </a:extLst>
            </p:cNvPr>
            <p:cNvSpPr/>
            <p:nvPr/>
          </p:nvSpPr>
          <p:spPr>
            <a:xfrm>
              <a:off x="1087900" y="1871187"/>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25" name="Google Shape;1329;p6">
              <a:extLst>
                <a:ext uri="{FF2B5EF4-FFF2-40B4-BE49-F238E27FC236}">
                  <a16:creationId xmlns:a16="http://schemas.microsoft.com/office/drawing/2014/main" id="{7D7EB1CA-8189-A06A-7078-5C3C5F0A8C1E}"/>
                </a:ext>
              </a:extLst>
            </p:cNvPr>
            <p:cNvSpPr/>
            <p:nvPr/>
          </p:nvSpPr>
          <p:spPr>
            <a:xfrm>
              <a:off x="1087900" y="2032551"/>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26" name="Google Shape;1330;p6">
              <a:extLst>
                <a:ext uri="{FF2B5EF4-FFF2-40B4-BE49-F238E27FC236}">
                  <a16:creationId xmlns:a16="http://schemas.microsoft.com/office/drawing/2014/main" id="{712B4B18-CF89-326F-5445-4541C4DBB66C}"/>
                </a:ext>
              </a:extLst>
            </p:cNvPr>
            <p:cNvSpPr/>
            <p:nvPr/>
          </p:nvSpPr>
          <p:spPr>
            <a:xfrm>
              <a:off x="1087900" y="2193916"/>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27" name="Google Shape;1331;p6">
              <a:extLst>
                <a:ext uri="{FF2B5EF4-FFF2-40B4-BE49-F238E27FC236}">
                  <a16:creationId xmlns:a16="http://schemas.microsoft.com/office/drawing/2014/main" id="{D501C2FD-2A85-A1BC-F41B-3EB3F2DA4D6E}"/>
                </a:ext>
              </a:extLst>
            </p:cNvPr>
            <p:cNvSpPr/>
            <p:nvPr/>
          </p:nvSpPr>
          <p:spPr>
            <a:xfrm>
              <a:off x="1087900" y="2355281"/>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28" name="Google Shape;1332;p6">
              <a:extLst>
                <a:ext uri="{FF2B5EF4-FFF2-40B4-BE49-F238E27FC236}">
                  <a16:creationId xmlns:a16="http://schemas.microsoft.com/office/drawing/2014/main" id="{22E79F61-706B-26C5-A0F3-72D1C08DF802}"/>
                </a:ext>
              </a:extLst>
            </p:cNvPr>
            <p:cNvSpPr/>
            <p:nvPr/>
          </p:nvSpPr>
          <p:spPr>
            <a:xfrm>
              <a:off x="1240300" y="96175"/>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29" name="Google Shape;1333;p6">
              <a:extLst>
                <a:ext uri="{FF2B5EF4-FFF2-40B4-BE49-F238E27FC236}">
                  <a16:creationId xmlns:a16="http://schemas.microsoft.com/office/drawing/2014/main" id="{7A61769F-F8B3-68C9-86CD-4C84D413C807}"/>
                </a:ext>
              </a:extLst>
            </p:cNvPr>
            <p:cNvSpPr/>
            <p:nvPr/>
          </p:nvSpPr>
          <p:spPr>
            <a:xfrm>
              <a:off x="1240300" y="257540"/>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30" name="Google Shape;1334;p6">
              <a:extLst>
                <a:ext uri="{FF2B5EF4-FFF2-40B4-BE49-F238E27FC236}">
                  <a16:creationId xmlns:a16="http://schemas.microsoft.com/office/drawing/2014/main" id="{DB9DFDCE-A228-4031-CBD0-EDD2427AD040}"/>
                </a:ext>
              </a:extLst>
            </p:cNvPr>
            <p:cNvSpPr/>
            <p:nvPr/>
          </p:nvSpPr>
          <p:spPr>
            <a:xfrm>
              <a:off x="1240300" y="418904"/>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31" name="Google Shape;1335;p6">
              <a:extLst>
                <a:ext uri="{FF2B5EF4-FFF2-40B4-BE49-F238E27FC236}">
                  <a16:creationId xmlns:a16="http://schemas.microsoft.com/office/drawing/2014/main" id="{F7F46694-232A-9A75-7CA5-A14961D64641}"/>
                </a:ext>
              </a:extLst>
            </p:cNvPr>
            <p:cNvSpPr/>
            <p:nvPr/>
          </p:nvSpPr>
          <p:spPr>
            <a:xfrm>
              <a:off x="1240300" y="580269"/>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32" name="Google Shape;1336;p6">
              <a:extLst>
                <a:ext uri="{FF2B5EF4-FFF2-40B4-BE49-F238E27FC236}">
                  <a16:creationId xmlns:a16="http://schemas.microsoft.com/office/drawing/2014/main" id="{0CE0E5D0-5668-F2D5-228F-D0D3FB46B622}"/>
                </a:ext>
              </a:extLst>
            </p:cNvPr>
            <p:cNvSpPr/>
            <p:nvPr/>
          </p:nvSpPr>
          <p:spPr>
            <a:xfrm>
              <a:off x="1240300" y="741634"/>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33" name="Google Shape;1337;p6">
              <a:extLst>
                <a:ext uri="{FF2B5EF4-FFF2-40B4-BE49-F238E27FC236}">
                  <a16:creationId xmlns:a16="http://schemas.microsoft.com/office/drawing/2014/main" id="{BE182F5C-A5F3-87C3-AC27-C12BD74F4B2E}"/>
                </a:ext>
              </a:extLst>
            </p:cNvPr>
            <p:cNvSpPr/>
            <p:nvPr/>
          </p:nvSpPr>
          <p:spPr>
            <a:xfrm>
              <a:off x="1240300" y="902999"/>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34" name="Google Shape;1338;p6">
              <a:extLst>
                <a:ext uri="{FF2B5EF4-FFF2-40B4-BE49-F238E27FC236}">
                  <a16:creationId xmlns:a16="http://schemas.microsoft.com/office/drawing/2014/main" id="{DD10C2FE-1867-E2C4-6FF0-AAA59C60294A}"/>
                </a:ext>
              </a:extLst>
            </p:cNvPr>
            <p:cNvSpPr/>
            <p:nvPr/>
          </p:nvSpPr>
          <p:spPr>
            <a:xfrm>
              <a:off x="1240300" y="1064363"/>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35" name="Google Shape;1339;p6">
              <a:extLst>
                <a:ext uri="{FF2B5EF4-FFF2-40B4-BE49-F238E27FC236}">
                  <a16:creationId xmlns:a16="http://schemas.microsoft.com/office/drawing/2014/main" id="{024227C2-10D8-1E61-456F-9A3AB96125E7}"/>
                </a:ext>
              </a:extLst>
            </p:cNvPr>
            <p:cNvSpPr/>
            <p:nvPr/>
          </p:nvSpPr>
          <p:spPr>
            <a:xfrm>
              <a:off x="1240300" y="1225728"/>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36" name="Google Shape;1340;p6">
              <a:extLst>
                <a:ext uri="{FF2B5EF4-FFF2-40B4-BE49-F238E27FC236}">
                  <a16:creationId xmlns:a16="http://schemas.microsoft.com/office/drawing/2014/main" id="{35CCBBB7-6B39-77B1-4074-2986552FD6BA}"/>
                </a:ext>
              </a:extLst>
            </p:cNvPr>
            <p:cNvSpPr/>
            <p:nvPr/>
          </p:nvSpPr>
          <p:spPr>
            <a:xfrm>
              <a:off x="1240300" y="1387093"/>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37" name="Google Shape;1341;p6">
              <a:extLst>
                <a:ext uri="{FF2B5EF4-FFF2-40B4-BE49-F238E27FC236}">
                  <a16:creationId xmlns:a16="http://schemas.microsoft.com/office/drawing/2014/main" id="{0730082E-528E-F281-47EA-5F6FCA2CF7BF}"/>
                </a:ext>
              </a:extLst>
            </p:cNvPr>
            <p:cNvSpPr/>
            <p:nvPr/>
          </p:nvSpPr>
          <p:spPr>
            <a:xfrm>
              <a:off x="1240300" y="1548457"/>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38" name="Google Shape;1342;p6">
              <a:extLst>
                <a:ext uri="{FF2B5EF4-FFF2-40B4-BE49-F238E27FC236}">
                  <a16:creationId xmlns:a16="http://schemas.microsoft.com/office/drawing/2014/main" id="{5AA5FE0F-EB34-9F6D-2BFC-F4F8410197B9}"/>
                </a:ext>
              </a:extLst>
            </p:cNvPr>
            <p:cNvSpPr/>
            <p:nvPr/>
          </p:nvSpPr>
          <p:spPr>
            <a:xfrm>
              <a:off x="1240300" y="1709822"/>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39" name="Google Shape;1343;p6">
              <a:extLst>
                <a:ext uri="{FF2B5EF4-FFF2-40B4-BE49-F238E27FC236}">
                  <a16:creationId xmlns:a16="http://schemas.microsoft.com/office/drawing/2014/main" id="{CDF23F58-38E0-8BAE-83AC-A7FEFE9A263D}"/>
                </a:ext>
              </a:extLst>
            </p:cNvPr>
            <p:cNvSpPr/>
            <p:nvPr/>
          </p:nvSpPr>
          <p:spPr>
            <a:xfrm>
              <a:off x="1240300" y="1871187"/>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40" name="Google Shape;1344;p6">
              <a:extLst>
                <a:ext uri="{FF2B5EF4-FFF2-40B4-BE49-F238E27FC236}">
                  <a16:creationId xmlns:a16="http://schemas.microsoft.com/office/drawing/2014/main" id="{11EE0D20-9165-7753-AD51-81B892D9AEE6}"/>
                </a:ext>
              </a:extLst>
            </p:cNvPr>
            <p:cNvSpPr/>
            <p:nvPr/>
          </p:nvSpPr>
          <p:spPr>
            <a:xfrm>
              <a:off x="1240300" y="2032551"/>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41" name="Google Shape;1345;p6">
              <a:extLst>
                <a:ext uri="{FF2B5EF4-FFF2-40B4-BE49-F238E27FC236}">
                  <a16:creationId xmlns:a16="http://schemas.microsoft.com/office/drawing/2014/main" id="{F83600DA-DAD6-A7E3-927B-8585EA8AF3CA}"/>
                </a:ext>
              </a:extLst>
            </p:cNvPr>
            <p:cNvSpPr/>
            <p:nvPr/>
          </p:nvSpPr>
          <p:spPr>
            <a:xfrm>
              <a:off x="1240300" y="2193916"/>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42" name="Google Shape;1346;p6">
              <a:extLst>
                <a:ext uri="{FF2B5EF4-FFF2-40B4-BE49-F238E27FC236}">
                  <a16:creationId xmlns:a16="http://schemas.microsoft.com/office/drawing/2014/main" id="{1F77228E-9B15-D43F-6CD3-0173E29FFFEE}"/>
                </a:ext>
              </a:extLst>
            </p:cNvPr>
            <p:cNvSpPr/>
            <p:nvPr/>
          </p:nvSpPr>
          <p:spPr>
            <a:xfrm>
              <a:off x="1240300" y="2355281"/>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43" name="Google Shape;1347;p6">
              <a:extLst>
                <a:ext uri="{FF2B5EF4-FFF2-40B4-BE49-F238E27FC236}">
                  <a16:creationId xmlns:a16="http://schemas.microsoft.com/office/drawing/2014/main" id="{E19F5F34-77E6-A166-4BC3-B7B0DB7F55E7}"/>
                </a:ext>
              </a:extLst>
            </p:cNvPr>
            <p:cNvSpPr/>
            <p:nvPr/>
          </p:nvSpPr>
          <p:spPr>
            <a:xfrm>
              <a:off x="1392700" y="96175"/>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44" name="Google Shape;1348;p6">
              <a:extLst>
                <a:ext uri="{FF2B5EF4-FFF2-40B4-BE49-F238E27FC236}">
                  <a16:creationId xmlns:a16="http://schemas.microsoft.com/office/drawing/2014/main" id="{6B2DD305-C583-AC05-07B9-D0A758BE4838}"/>
                </a:ext>
              </a:extLst>
            </p:cNvPr>
            <p:cNvSpPr/>
            <p:nvPr/>
          </p:nvSpPr>
          <p:spPr>
            <a:xfrm>
              <a:off x="1392700" y="257540"/>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45" name="Google Shape;1349;p6">
              <a:extLst>
                <a:ext uri="{FF2B5EF4-FFF2-40B4-BE49-F238E27FC236}">
                  <a16:creationId xmlns:a16="http://schemas.microsoft.com/office/drawing/2014/main" id="{7123BBE3-EDF2-CA60-2A88-4867F85E603A}"/>
                </a:ext>
              </a:extLst>
            </p:cNvPr>
            <p:cNvSpPr/>
            <p:nvPr/>
          </p:nvSpPr>
          <p:spPr>
            <a:xfrm>
              <a:off x="1392700" y="418904"/>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46" name="Google Shape;1350;p6">
              <a:extLst>
                <a:ext uri="{FF2B5EF4-FFF2-40B4-BE49-F238E27FC236}">
                  <a16:creationId xmlns:a16="http://schemas.microsoft.com/office/drawing/2014/main" id="{1F1B2E2B-378D-CD3D-C4EC-6A41208B1C7E}"/>
                </a:ext>
              </a:extLst>
            </p:cNvPr>
            <p:cNvSpPr/>
            <p:nvPr/>
          </p:nvSpPr>
          <p:spPr>
            <a:xfrm>
              <a:off x="1392700" y="580269"/>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47" name="Google Shape;1351;p6">
              <a:extLst>
                <a:ext uri="{FF2B5EF4-FFF2-40B4-BE49-F238E27FC236}">
                  <a16:creationId xmlns:a16="http://schemas.microsoft.com/office/drawing/2014/main" id="{9F4B5B34-8A87-C731-7C2B-D7FA4FB11867}"/>
                </a:ext>
              </a:extLst>
            </p:cNvPr>
            <p:cNvSpPr/>
            <p:nvPr/>
          </p:nvSpPr>
          <p:spPr>
            <a:xfrm>
              <a:off x="1392700" y="741634"/>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48" name="Google Shape;1352;p6">
              <a:extLst>
                <a:ext uri="{FF2B5EF4-FFF2-40B4-BE49-F238E27FC236}">
                  <a16:creationId xmlns:a16="http://schemas.microsoft.com/office/drawing/2014/main" id="{1C63E338-9762-B3F9-FB98-09131A3B9E2A}"/>
                </a:ext>
              </a:extLst>
            </p:cNvPr>
            <p:cNvSpPr/>
            <p:nvPr/>
          </p:nvSpPr>
          <p:spPr>
            <a:xfrm>
              <a:off x="1392700" y="902999"/>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49" name="Google Shape;1353;p6">
              <a:extLst>
                <a:ext uri="{FF2B5EF4-FFF2-40B4-BE49-F238E27FC236}">
                  <a16:creationId xmlns:a16="http://schemas.microsoft.com/office/drawing/2014/main" id="{B9FC297B-B0D4-E4A9-2D70-45593ED9CC68}"/>
                </a:ext>
              </a:extLst>
            </p:cNvPr>
            <p:cNvSpPr/>
            <p:nvPr/>
          </p:nvSpPr>
          <p:spPr>
            <a:xfrm>
              <a:off x="1392700" y="1064363"/>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50" name="Google Shape;1354;p6">
              <a:extLst>
                <a:ext uri="{FF2B5EF4-FFF2-40B4-BE49-F238E27FC236}">
                  <a16:creationId xmlns:a16="http://schemas.microsoft.com/office/drawing/2014/main" id="{1FDE3C79-A3F1-9263-D18E-78B50F48901A}"/>
                </a:ext>
              </a:extLst>
            </p:cNvPr>
            <p:cNvSpPr/>
            <p:nvPr/>
          </p:nvSpPr>
          <p:spPr>
            <a:xfrm>
              <a:off x="1392700" y="1225728"/>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51" name="Google Shape;1355;p6">
              <a:extLst>
                <a:ext uri="{FF2B5EF4-FFF2-40B4-BE49-F238E27FC236}">
                  <a16:creationId xmlns:a16="http://schemas.microsoft.com/office/drawing/2014/main" id="{1B0BB209-113A-6ABB-70C1-35BCFC182386}"/>
                </a:ext>
              </a:extLst>
            </p:cNvPr>
            <p:cNvSpPr/>
            <p:nvPr/>
          </p:nvSpPr>
          <p:spPr>
            <a:xfrm>
              <a:off x="1392700" y="1387093"/>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52" name="Google Shape;1356;p6">
              <a:extLst>
                <a:ext uri="{FF2B5EF4-FFF2-40B4-BE49-F238E27FC236}">
                  <a16:creationId xmlns:a16="http://schemas.microsoft.com/office/drawing/2014/main" id="{CA58F55B-E1C9-BBAF-CD17-A09BC46F09DC}"/>
                </a:ext>
              </a:extLst>
            </p:cNvPr>
            <p:cNvSpPr/>
            <p:nvPr/>
          </p:nvSpPr>
          <p:spPr>
            <a:xfrm>
              <a:off x="1392700" y="1548457"/>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53" name="Google Shape;1357;p6">
              <a:extLst>
                <a:ext uri="{FF2B5EF4-FFF2-40B4-BE49-F238E27FC236}">
                  <a16:creationId xmlns:a16="http://schemas.microsoft.com/office/drawing/2014/main" id="{C152F1D9-5A52-1397-BC5F-C08A75BEAB3C}"/>
                </a:ext>
              </a:extLst>
            </p:cNvPr>
            <p:cNvSpPr/>
            <p:nvPr/>
          </p:nvSpPr>
          <p:spPr>
            <a:xfrm>
              <a:off x="1392700" y="1709822"/>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54" name="Google Shape;1358;p6">
              <a:extLst>
                <a:ext uri="{FF2B5EF4-FFF2-40B4-BE49-F238E27FC236}">
                  <a16:creationId xmlns:a16="http://schemas.microsoft.com/office/drawing/2014/main" id="{40C45F6E-5780-4880-89E3-A299F7E46822}"/>
                </a:ext>
              </a:extLst>
            </p:cNvPr>
            <p:cNvSpPr/>
            <p:nvPr/>
          </p:nvSpPr>
          <p:spPr>
            <a:xfrm>
              <a:off x="1392700" y="1871187"/>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55" name="Google Shape;1359;p6">
              <a:extLst>
                <a:ext uri="{FF2B5EF4-FFF2-40B4-BE49-F238E27FC236}">
                  <a16:creationId xmlns:a16="http://schemas.microsoft.com/office/drawing/2014/main" id="{ABE65FA4-7A09-8E9C-61BE-3C53FE4701AF}"/>
                </a:ext>
              </a:extLst>
            </p:cNvPr>
            <p:cNvSpPr/>
            <p:nvPr/>
          </p:nvSpPr>
          <p:spPr>
            <a:xfrm>
              <a:off x="1392700" y="2032551"/>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56" name="Google Shape;1360;p6">
              <a:extLst>
                <a:ext uri="{FF2B5EF4-FFF2-40B4-BE49-F238E27FC236}">
                  <a16:creationId xmlns:a16="http://schemas.microsoft.com/office/drawing/2014/main" id="{7D2F01D5-A603-CEC1-EDD5-A8894C5BB865}"/>
                </a:ext>
              </a:extLst>
            </p:cNvPr>
            <p:cNvSpPr/>
            <p:nvPr/>
          </p:nvSpPr>
          <p:spPr>
            <a:xfrm>
              <a:off x="1392700" y="2193916"/>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57" name="Google Shape;1361;p6">
              <a:extLst>
                <a:ext uri="{FF2B5EF4-FFF2-40B4-BE49-F238E27FC236}">
                  <a16:creationId xmlns:a16="http://schemas.microsoft.com/office/drawing/2014/main" id="{019E790D-C3C5-8F3C-4498-27E81548347D}"/>
                </a:ext>
              </a:extLst>
            </p:cNvPr>
            <p:cNvSpPr/>
            <p:nvPr/>
          </p:nvSpPr>
          <p:spPr>
            <a:xfrm>
              <a:off x="1392700" y="2355281"/>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58" name="Google Shape;1362;p6">
              <a:extLst>
                <a:ext uri="{FF2B5EF4-FFF2-40B4-BE49-F238E27FC236}">
                  <a16:creationId xmlns:a16="http://schemas.microsoft.com/office/drawing/2014/main" id="{0BE5DE17-886B-3F07-F1C3-B7056342E04B}"/>
                </a:ext>
              </a:extLst>
            </p:cNvPr>
            <p:cNvSpPr/>
            <p:nvPr/>
          </p:nvSpPr>
          <p:spPr>
            <a:xfrm>
              <a:off x="1545100" y="96175"/>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59" name="Google Shape;1363;p6">
              <a:extLst>
                <a:ext uri="{FF2B5EF4-FFF2-40B4-BE49-F238E27FC236}">
                  <a16:creationId xmlns:a16="http://schemas.microsoft.com/office/drawing/2014/main" id="{0D321CDD-6F9E-D081-D78D-D859092A1DD6}"/>
                </a:ext>
              </a:extLst>
            </p:cNvPr>
            <p:cNvSpPr/>
            <p:nvPr/>
          </p:nvSpPr>
          <p:spPr>
            <a:xfrm>
              <a:off x="1545100" y="257540"/>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60" name="Google Shape;1364;p6">
              <a:extLst>
                <a:ext uri="{FF2B5EF4-FFF2-40B4-BE49-F238E27FC236}">
                  <a16:creationId xmlns:a16="http://schemas.microsoft.com/office/drawing/2014/main" id="{4CFA0B3D-586A-90DB-C82D-CBEAB3C78CFB}"/>
                </a:ext>
              </a:extLst>
            </p:cNvPr>
            <p:cNvSpPr/>
            <p:nvPr/>
          </p:nvSpPr>
          <p:spPr>
            <a:xfrm>
              <a:off x="1545100" y="418904"/>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61" name="Google Shape;1365;p6">
              <a:extLst>
                <a:ext uri="{FF2B5EF4-FFF2-40B4-BE49-F238E27FC236}">
                  <a16:creationId xmlns:a16="http://schemas.microsoft.com/office/drawing/2014/main" id="{C77EA4AB-99CF-FC4C-65C1-9DA7A7201E9B}"/>
                </a:ext>
              </a:extLst>
            </p:cNvPr>
            <p:cNvSpPr/>
            <p:nvPr/>
          </p:nvSpPr>
          <p:spPr>
            <a:xfrm>
              <a:off x="1545100" y="580269"/>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62" name="Google Shape;1366;p6">
              <a:extLst>
                <a:ext uri="{FF2B5EF4-FFF2-40B4-BE49-F238E27FC236}">
                  <a16:creationId xmlns:a16="http://schemas.microsoft.com/office/drawing/2014/main" id="{22DBBFF4-0BBD-602B-0095-39EBE4F02A63}"/>
                </a:ext>
              </a:extLst>
            </p:cNvPr>
            <p:cNvSpPr/>
            <p:nvPr/>
          </p:nvSpPr>
          <p:spPr>
            <a:xfrm>
              <a:off x="1545100" y="741634"/>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63" name="Google Shape;1367;p6">
              <a:extLst>
                <a:ext uri="{FF2B5EF4-FFF2-40B4-BE49-F238E27FC236}">
                  <a16:creationId xmlns:a16="http://schemas.microsoft.com/office/drawing/2014/main" id="{8C472FD8-76CC-99A4-E358-55F13ACD759F}"/>
                </a:ext>
              </a:extLst>
            </p:cNvPr>
            <p:cNvSpPr/>
            <p:nvPr/>
          </p:nvSpPr>
          <p:spPr>
            <a:xfrm>
              <a:off x="1545100" y="902999"/>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64" name="Google Shape;1368;p6">
              <a:extLst>
                <a:ext uri="{FF2B5EF4-FFF2-40B4-BE49-F238E27FC236}">
                  <a16:creationId xmlns:a16="http://schemas.microsoft.com/office/drawing/2014/main" id="{673939A2-E69E-0166-78CD-381013DD7A41}"/>
                </a:ext>
              </a:extLst>
            </p:cNvPr>
            <p:cNvSpPr/>
            <p:nvPr/>
          </p:nvSpPr>
          <p:spPr>
            <a:xfrm>
              <a:off x="1545100" y="1064363"/>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65" name="Google Shape;1369;p6">
              <a:extLst>
                <a:ext uri="{FF2B5EF4-FFF2-40B4-BE49-F238E27FC236}">
                  <a16:creationId xmlns:a16="http://schemas.microsoft.com/office/drawing/2014/main" id="{DD2E0BA3-8927-F74A-2A33-CDFCD67EEB3B}"/>
                </a:ext>
              </a:extLst>
            </p:cNvPr>
            <p:cNvSpPr/>
            <p:nvPr/>
          </p:nvSpPr>
          <p:spPr>
            <a:xfrm>
              <a:off x="1545100" y="1225728"/>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66" name="Google Shape;1370;p6">
              <a:extLst>
                <a:ext uri="{FF2B5EF4-FFF2-40B4-BE49-F238E27FC236}">
                  <a16:creationId xmlns:a16="http://schemas.microsoft.com/office/drawing/2014/main" id="{B921F104-D7EE-80FB-C80E-E2BB1A8A72A9}"/>
                </a:ext>
              </a:extLst>
            </p:cNvPr>
            <p:cNvSpPr/>
            <p:nvPr/>
          </p:nvSpPr>
          <p:spPr>
            <a:xfrm>
              <a:off x="1545100" y="1387093"/>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67" name="Google Shape;1371;p6">
              <a:extLst>
                <a:ext uri="{FF2B5EF4-FFF2-40B4-BE49-F238E27FC236}">
                  <a16:creationId xmlns:a16="http://schemas.microsoft.com/office/drawing/2014/main" id="{A9BB14F1-F452-6ADF-8792-57D35B9B9A12}"/>
                </a:ext>
              </a:extLst>
            </p:cNvPr>
            <p:cNvSpPr/>
            <p:nvPr/>
          </p:nvSpPr>
          <p:spPr>
            <a:xfrm>
              <a:off x="1545100" y="1548457"/>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68" name="Google Shape;1372;p6">
              <a:extLst>
                <a:ext uri="{FF2B5EF4-FFF2-40B4-BE49-F238E27FC236}">
                  <a16:creationId xmlns:a16="http://schemas.microsoft.com/office/drawing/2014/main" id="{7DE4E688-0428-CB75-7C14-327D6D046D93}"/>
                </a:ext>
              </a:extLst>
            </p:cNvPr>
            <p:cNvSpPr/>
            <p:nvPr/>
          </p:nvSpPr>
          <p:spPr>
            <a:xfrm>
              <a:off x="1545100" y="1709822"/>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69" name="Google Shape;1373;p6">
              <a:extLst>
                <a:ext uri="{FF2B5EF4-FFF2-40B4-BE49-F238E27FC236}">
                  <a16:creationId xmlns:a16="http://schemas.microsoft.com/office/drawing/2014/main" id="{955C7E11-0988-C844-EEA0-9D5D231F4606}"/>
                </a:ext>
              </a:extLst>
            </p:cNvPr>
            <p:cNvSpPr/>
            <p:nvPr/>
          </p:nvSpPr>
          <p:spPr>
            <a:xfrm>
              <a:off x="1545100" y="1871187"/>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70" name="Google Shape;1374;p6">
              <a:extLst>
                <a:ext uri="{FF2B5EF4-FFF2-40B4-BE49-F238E27FC236}">
                  <a16:creationId xmlns:a16="http://schemas.microsoft.com/office/drawing/2014/main" id="{197D2E52-A75D-CAD5-E4FB-13B60ED71CDC}"/>
                </a:ext>
              </a:extLst>
            </p:cNvPr>
            <p:cNvSpPr/>
            <p:nvPr/>
          </p:nvSpPr>
          <p:spPr>
            <a:xfrm>
              <a:off x="1545100" y="2032551"/>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71" name="Google Shape;1375;p6">
              <a:extLst>
                <a:ext uri="{FF2B5EF4-FFF2-40B4-BE49-F238E27FC236}">
                  <a16:creationId xmlns:a16="http://schemas.microsoft.com/office/drawing/2014/main" id="{0A0D0FE7-A3FE-1577-435E-48C9B39967C2}"/>
                </a:ext>
              </a:extLst>
            </p:cNvPr>
            <p:cNvSpPr/>
            <p:nvPr/>
          </p:nvSpPr>
          <p:spPr>
            <a:xfrm>
              <a:off x="1545100" y="2193916"/>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72" name="Google Shape;1376;p6">
              <a:extLst>
                <a:ext uri="{FF2B5EF4-FFF2-40B4-BE49-F238E27FC236}">
                  <a16:creationId xmlns:a16="http://schemas.microsoft.com/office/drawing/2014/main" id="{EA81C872-C607-8FDC-54CC-7CF5D74CE158}"/>
                </a:ext>
              </a:extLst>
            </p:cNvPr>
            <p:cNvSpPr/>
            <p:nvPr/>
          </p:nvSpPr>
          <p:spPr>
            <a:xfrm>
              <a:off x="1545100" y="2355281"/>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73" name="Google Shape;1377;p6">
              <a:extLst>
                <a:ext uri="{FF2B5EF4-FFF2-40B4-BE49-F238E27FC236}">
                  <a16:creationId xmlns:a16="http://schemas.microsoft.com/office/drawing/2014/main" id="{75BB7401-EA4D-7D41-7EBE-7E1D4F6974D0}"/>
                </a:ext>
              </a:extLst>
            </p:cNvPr>
            <p:cNvSpPr/>
            <p:nvPr/>
          </p:nvSpPr>
          <p:spPr>
            <a:xfrm>
              <a:off x="1697500" y="96175"/>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74" name="Google Shape;1378;p6">
              <a:extLst>
                <a:ext uri="{FF2B5EF4-FFF2-40B4-BE49-F238E27FC236}">
                  <a16:creationId xmlns:a16="http://schemas.microsoft.com/office/drawing/2014/main" id="{C1A87A8C-57DA-89D6-FCC1-3F62E93720A4}"/>
                </a:ext>
              </a:extLst>
            </p:cNvPr>
            <p:cNvSpPr/>
            <p:nvPr/>
          </p:nvSpPr>
          <p:spPr>
            <a:xfrm>
              <a:off x="1697500" y="257540"/>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75" name="Google Shape;1379;p6">
              <a:extLst>
                <a:ext uri="{FF2B5EF4-FFF2-40B4-BE49-F238E27FC236}">
                  <a16:creationId xmlns:a16="http://schemas.microsoft.com/office/drawing/2014/main" id="{9D80D443-051F-E68A-23AC-E203C361A851}"/>
                </a:ext>
              </a:extLst>
            </p:cNvPr>
            <p:cNvSpPr/>
            <p:nvPr/>
          </p:nvSpPr>
          <p:spPr>
            <a:xfrm>
              <a:off x="1697500" y="418904"/>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76" name="Google Shape;1380;p6">
              <a:extLst>
                <a:ext uri="{FF2B5EF4-FFF2-40B4-BE49-F238E27FC236}">
                  <a16:creationId xmlns:a16="http://schemas.microsoft.com/office/drawing/2014/main" id="{669B8BBF-36D9-8696-FE7E-35E4F09ABE66}"/>
                </a:ext>
              </a:extLst>
            </p:cNvPr>
            <p:cNvSpPr/>
            <p:nvPr/>
          </p:nvSpPr>
          <p:spPr>
            <a:xfrm>
              <a:off x="1697500" y="580269"/>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77" name="Google Shape;1381;p6">
              <a:extLst>
                <a:ext uri="{FF2B5EF4-FFF2-40B4-BE49-F238E27FC236}">
                  <a16:creationId xmlns:a16="http://schemas.microsoft.com/office/drawing/2014/main" id="{CD96B9F2-880B-B896-0619-DC666A039962}"/>
                </a:ext>
              </a:extLst>
            </p:cNvPr>
            <p:cNvSpPr/>
            <p:nvPr/>
          </p:nvSpPr>
          <p:spPr>
            <a:xfrm>
              <a:off x="1697500" y="741634"/>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78" name="Google Shape;1382;p6">
              <a:extLst>
                <a:ext uri="{FF2B5EF4-FFF2-40B4-BE49-F238E27FC236}">
                  <a16:creationId xmlns:a16="http://schemas.microsoft.com/office/drawing/2014/main" id="{CA7CB008-78D8-AF1A-EA14-3DAA01BCE93A}"/>
                </a:ext>
              </a:extLst>
            </p:cNvPr>
            <p:cNvSpPr/>
            <p:nvPr/>
          </p:nvSpPr>
          <p:spPr>
            <a:xfrm>
              <a:off x="1697500" y="902999"/>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79" name="Google Shape;1383;p6">
              <a:extLst>
                <a:ext uri="{FF2B5EF4-FFF2-40B4-BE49-F238E27FC236}">
                  <a16:creationId xmlns:a16="http://schemas.microsoft.com/office/drawing/2014/main" id="{03886340-7D14-3860-7AB5-BD19ED6C7611}"/>
                </a:ext>
              </a:extLst>
            </p:cNvPr>
            <p:cNvSpPr/>
            <p:nvPr/>
          </p:nvSpPr>
          <p:spPr>
            <a:xfrm>
              <a:off x="1697500" y="1064363"/>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80" name="Google Shape;1384;p6">
              <a:extLst>
                <a:ext uri="{FF2B5EF4-FFF2-40B4-BE49-F238E27FC236}">
                  <a16:creationId xmlns:a16="http://schemas.microsoft.com/office/drawing/2014/main" id="{D2AA975A-C282-AF42-14AE-6878A757E8A2}"/>
                </a:ext>
              </a:extLst>
            </p:cNvPr>
            <p:cNvSpPr/>
            <p:nvPr/>
          </p:nvSpPr>
          <p:spPr>
            <a:xfrm>
              <a:off x="1697500" y="1225728"/>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81" name="Google Shape;1385;p6">
              <a:extLst>
                <a:ext uri="{FF2B5EF4-FFF2-40B4-BE49-F238E27FC236}">
                  <a16:creationId xmlns:a16="http://schemas.microsoft.com/office/drawing/2014/main" id="{23EBE0FF-2090-E08D-6288-2B1B3D67F4C1}"/>
                </a:ext>
              </a:extLst>
            </p:cNvPr>
            <p:cNvSpPr/>
            <p:nvPr/>
          </p:nvSpPr>
          <p:spPr>
            <a:xfrm>
              <a:off x="1697500" y="1387093"/>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82" name="Google Shape;1386;p6">
              <a:extLst>
                <a:ext uri="{FF2B5EF4-FFF2-40B4-BE49-F238E27FC236}">
                  <a16:creationId xmlns:a16="http://schemas.microsoft.com/office/drawing/2014/main" id="{6E32B911-2757-EE49-E073-1622F7BF5E9D}"/>
                </a:ext>
              </a:extLst>
            </p:cNvPr>
            <p:cNvSpPr/>
            <p:nvPr/>
          </p:nvSpPr>
          <p:spPr>
            <a:xfrm>
              <a:off x="1697500" y="1548457"/>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83" name="Google Shape;1387;p6">
              <a:extLst>
                <a:ext uri="{FF2B5EF4-FFF2-40B4-BE49-F238E27FC236}">
                  <a16:creationId xmlns:a16="http://schemas.microsoft.com/office/drawing/2014/main" id="{3D93D22F-95D6-A594-62CD-F7974E054140}"/>
                </a:ext>
              </a:extLst>
            </p:cNvPr>
            <p:cNvSpPr/>
            <p:nvPr/>
          </p:nvSpPr>
          <p:spPr>
            <a:xfrm>
              <a:off x="1697500" y="1709822"/>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84" name="Google Shape;1388;p6">
              <a:extLst>
                <a:ext uri="{FF2B5EF4-FFF2-40B4-BE49-F238E27FC236}">
                  <a16:creationId xmlns:a16="http://schemas.microsoft.com/office/drawing/2014/main" id="{E9AC4BB2-7EF5-A286-012D-EAF34A15D6AE}"/>
                </a:ext>
              </a:extLst>
            </p:cNvPr>
            <p:cNvSpPr/>
            <p:nvPr/>
          </p:nvSpPr>
          <p:spPr>
            <a:xfrm>
              <a:off x="1697500" y="1871187"/>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85" name="Google Shape;1389;p6">
              <a:extLst>
                <a:ext uri="{FF2B5EF4-FFF2-40B4-BE49-F238E27FC236}">
                  <a16:creationId xmlns:a16="http://schemas.microsoft.com/office/drawing/2014/main" id="{E2CD19BB-45D8-128F-6660-BFFA5034033D}"/>
                </a:ext>
              </a:extLst>
            </p:cNvPr>
            <p:cNvSpPr/>
            <p:nvPr/>
          </p:nvSpPr>
          <p:spPr>
            <a:xfrm>
              <a:off x="1697500" y="2032551"/>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86" name="Google Shape;1390;p6">
              <a:extLst>
                <a:ext uri="{FF2B5EF4-FFF2-40B4-BE49-F238E27FC236}">
                  <a16:creationId xmlns:a16="http://schemas.microsoft.com/office/drawing/2014/main" id="{DFA70600-2EF0-036B-E071-3473ED427825}"/>
                </a:ext>
              </a:extLst>
            </p:cNvPr>
            <p:cNvSpPr/>
            <p:nvPr/>
          </p:nvSpPr>
          <p:spPr>
            <a:xfrm>
              <a:off x="1697500" y="2193916"/>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87" name="Google Shape;1391;p6">
              <a:extLst>
                <a:ext uri="{FF2B5EF4-FFF2-40B4-BE49-F238E27FC236}">
                  <a16:creationId xmlns:a16="http://schemas.microsoft.com/office/drawing/2014/main" id="{71DBF53E-57FB-9C74-92AA-0EA4ED9E2A8C}"/>
                </a:ext>
              </a:extLst>
            </p:cNvPr>
            <p:cNvSpPr/>
            <p:nvPr/>
          </p:nvSpPr>
          <p:spPr>
            <a:xfrm>
              <a:off x="1697500" y="2355281"/>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88" name="Google Shape;1392;p6">
              <a:extLst>
                <a:ext uri="{FF2B5EF4-FFF2-40B4-BE49-F238E27FC236}">
                  <a16:creationId xmlns:a16="http://schemas.microsoft.com/office/drawing/2014/main" id="{456D24D9-6D69-7E25-CF79-2F137A83E05D}"/>
                </a:ext>
              </a:extLst>
            </p:cNvPr>
            <p:cNvSpPr/>
            <p:nvPr/>
          </p:nvSpPr>
          <p:spPr>
            <a:xfrm>
              <a:off x="1849900" y="96175"/>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89" name="Google Shape;1393;p6">
              <a:extLst>
                <a:ext uri="{FF2B5EF4-FFF2-40B4-BE49-F238E27FC236}">
                  <a16:creationId xmlns:a16="http://schemas.microsoft.com/office/drawing/2014/main" id="{C744FEFA-7679-3680-32EF-7CAF5E5D4249}"/>
                </a:ext>
              </a:extLst>
            </p:cNvPr>
            <p:cNvSpPr/>
            <p:nvPr/>
          </p:nvSpPr>
          <p:spPr>
            <a:xfrm>
              <a:off x="1849900" y="257540"/>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90" name="Google Shape;1394;p6">
              <a:extLst>
                <a:ext uri="{FF2B5EF4-FFF2-40B4-BE49-F238E27FC236}">
                  <a16:creationId xmlns:a16="http://schemas.microsoft.com/office/drawing/2014/main" id="{B53E6B11-642E-31DC-96DE-384A6BA24A2C}"/>
                </a:ext>
              </a:extLst>
            </p:cNvPr>
            <p:cNvSpPr/>
            <p:nvPr/>
          </p:nvSpPr>
          <p:spPr>
            <a:xfrm>
              <a:off x="1849900" y="418904"/>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91" name="Google Shape;1395;p6">
              <a:extLst>
                <a:ext uri="{FF2B5EF4-FFF2-40B4-BE49-F238E27FC236}">
                  <a16:creationId xmlns:a16="http://schemas.microsoft.com/office/drawing/2014/main" id="{6406F5D7-B862-DD04-3F2B-C33C5702288E}"/>
                </a:ext>
              </a:extLst>
            </p:cNvPr>
            <p:cNvSpPr/>
            <p:nvPr/>
          </p:nvSpPr>
          <p:spPr>
            <a:xfrm>
              <a:off x="1849900" y="580269"/>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92" name="Google Shape;1396;p6">
              <a:extLst>
                <a:ext uri="{FF2B5EF4-FFF2-40B4-BE49-F238E27FC236}">
                  <a16:creationId xmlns:a16="http://schemas.microsoft.com/office/drawing/2014/main" id="{28B2DD4E-664E-229A-99F9-5469C019082C}"/>
                </a:ext>
              </a:extLst>
            </p:cNvPr>
            <p:cNvSpPr/>
            <p:nvPr/>
          </p:nvSpPr>
          <p:spPr>
            <a:xfrm>
              <a:off x="1849900" y="741634"/>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93" name="Google Shape;1397;p6">
              <a:extLst>
                <a:ext uri="{FF2B5EF4-FFF2-40B4-BE49-F238E27FC236}">
                  <a16:creationId xmlns:a16="http://schemas.microsoft.com/office/drawing/2014/main" id="{4822AB62-9C58-DB9F-B2C4-063CAD8E6C58}"/>
                </a:ext>
              </a:extLst>
            </p:cNvPr>
            <p:cNvSpPr/>
            <p:nvPr/>
          </p:nvSpPr>
          <p:spPr>
            <a:xfrm>
              <a:off x="1849900" y="902999"/>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94" name="Google Shape;1398;p6">
              <a:extLst>
                <a:ext uri="{FF2B5EF4-FFF2-40B4-BE49-F238E27FC236}">
                  <a16:creationId xmlns:a16="http://schemas.microsoft.com/office/drawing/2014/main" id="{A9D26F21-A0B5-8574-1DE0-9351EEAAADA7}"/>
                </a:ext>
              </a:extLst>
            </p:cNvPr>
            <p:cNvSpPr/>
            <p:nvPr/>
          </p:nvSpPr>
          <p:spPr>
            <a:xfrm>
              <a:off x="1849900" y="1064363"/>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95" name="Google Shape;1399;p6">
              <a:extLst>
                <a:ext uri="{FF2B5EF4-FFF2-40B4-BE49-F238E27FC236}">
                  <a16:creationId xmlns:a16="http://schemas.microsoft.com/office/drawing/2014/main" id="{3C358606-8F19-4F2A-AB0F-0CE6DEBF628B}"/>
                </a:ext>
              </a:extLst>
            </p:cNvPr>
            <p:cNvSpPr/>
            <p:nvPr/>
          </p:nvSpPr>
          <p:spPr>
            <a:xfrm>
              <a:off x="1849900" y="1225728"/>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96" name="Google Shape;1400;p6">
              <a:extLst>
                <a:ext uri="{FF2B5EF4-FFF2-40B4-BE49-F238E27FC236}">
                  <a16:creationId xmlns:a16="http://schemas.microsoft.com/office/drawing/2014/main" id="{FC789BFB-2809-593D-70A6-D8B3E0A5B806}"/>
                </a:ext>
              </a:extLst>
            </p:cNvPr>
            <p:cNvSpPr/>
            <p:nvPr/>
          </p:nvSpPr>
          <p:spPr>
            <a:xfrm>
              <a:off x="1849900" y="1387093"/>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97" name="Google Shape;1401;p6">
              <a:extLst>
                <a:ext uri="{FF2B5EF4-FFF2-40B4-BE49-F238E27FC236}">
                  <a16:creationId xmlns:a16="http://schemas.microsoft.com/office/drawing/2014/main" id="{8CC12300-D696-18FB-2F6F-DDBDB19067FD}"/>
                </a:ext>
              </a:extLst>
            </p:cNvPr>
            <p:cNvSpPr/>
            <p:nvPr/>
          </p:nvSpPr>
          <p:spPr>
            <a:xfrm>
              <a:off x="1849900" y="1548457"/>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98" name="Google Shape;1402;p6">
              <a:extLst>
                <a:ext uri="{FF2B5EF4-FFF2-40B4-BE49-F238E27FC236}">
                  <a16:creationId xmlns:a16="http://schemas.microsoft.com/office/drawing/2014/main" id="{C57C33CF-5754-86E6-7E37-89D18E7338DE}"/>
                </a:ext>
              </a:extLst>
            </p:cNvPr>
            <p:cNvSpPr/>
            <p:nvPr/>
          </p:nvSpPr>
          <p:spPr>
            <a:xfrm>
              <a:off x="1849900" y="1709822"/>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99" name="Google Shape;1403;p6">
              <a:extLst>
                <a:ext uri="{FF2B5EF4-FFF2-40B4-BE49-F238E27FC236}">
                  <a16:creationId xmlns:a16="http://schemas.microsoft.com/office/drawing/2014/main" id="{86CCA371-13B0-11ED-394C-C84E95FA002A}"/>
                </a:ext>
              </a:extLst>
            </p:cNvPr>
            <p:cNvSpPr/>
            <p:nvPr/>
          </p:nvSpPr>
          <p:spPr>
            <a:xfrm>
              <a:off x="1849900" y="1871187"/>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00" name="Google Shape;1404;p6">
              <a:extLst>
                <a:ext uri="{FF2B5EF4-FFF2-40B4-BE49-F238E27FC236}">
                  <a16:creationId xmlns:a16="http://schemas.microsoft.com/office/drawing/2014/main" id="{DC117922-E255-9881-4D1C-7FCED6FD2BF8}"/>
                </a:ext>
              </a:extLst>
            </p:cNvPr>
            <p:cNvSpPr/>
            <p:nvPr/>
          </p:nvSpPr>
          <p:spPr>
            <a:xfrm>
              <a:off x="1849900" y="2032551"/>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01" name="Google Shape;1405;p6">
              <a:extLst>
                <a:ext uri="{FF2B5EF4-FFF2-40B4-BE49-F238E27FC236}">
                  <a16:creationId xmlns:a16="http://schemas.microsoft.com/office/drawing/2014/main" id="{DE046699-0112-5F3C-4AA5-856A08F402BD}"/>
                </a:ext>
              </a:extLst>
            </p:cNvPr>
            <p:cNvSpPr/>
            <p:nvPr/>
          </p:nvSpPr>
          <p:spPr>
            <a:xfrm>
              <a:off x="1849900" y="2193916"/>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02" name="Google Shape;1406;p6">
              <a:extLst>
                <a:ext uri="{FF2B5EF4-FFF2-40B4-BE49-F238E27FC236}">
                  <a16:creationId xmlns:a16="http://schemas.microsoft.com/office/drawing/2014/main" id="{018825FD-215D-F7F2-4CFA-D47157DEFAB8}"/>
                </a:ext>
              </a:extLst>
            </p:cNvPr>
            <p:cNvSpPr/>
            <p:nvPr/>
          </p:nvSpPr>
          <p:spPr>
            <a:xfrm>
              <a:off x="1849900" y="2355281"/>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03" name="Google Shape;1407;p6">
              <a:extLst>
                <a:ext uri="{FF2B5EF4-FFF2-40B4-BE49-F238E27FC236}">
                  <a16:creationId xmlns:a16="http://schemas.microsoft.com/office/drawing/2014/main" id="{8934DFC4-2C39-A9F6-25ED-595B17A4BDD1}"/>
                </a:ext>
              </a:extLst>
            </p:cNvPr>
            <p:cNvSpPr/>
            <p:nvPr/>
          </p:nvSpPr>
          <p:spPr>
            <a:xfrm>
              <a:off x="2002300" y="96175"/>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04" name="Google Shape;1408;p6">
              <a:extLst>
                <a:ext uri="{FF2B5EF4-FFF2-40B4-BE49-F238E27FC236}">
                  <a16:creationId xmlns:a16="http://schemas.microsoft.com/office/drawing/2014/main" id="{F9856A94-4D02-D8BD-0BA3-566D92E10015}"/>
                </a:ext>
              </a:extLst>
            </p:cNvPr>
            <p:cNvSpPr/>
            <p:nvPr/>
          </p:nvSpPr>
          <p:spPr>
            <a:xfrm>
              <a:off x="2002300" y="257540"/>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05" name="Google Shape;1409;p6">
              <a:extLst>
                <a:ext uri="{FF2B5EF4-FFF2-40B4-BE49-F238E27FC236}">
                  <a16:creationId xmlns:a16="http://schemas.microsoft.com/office/drawing/2014/main" id="{5410BA45-EA41-2B95-24CD-239D1BB0B3E9}"/>
                </a:ext>
              </a:extLst>
            </p:cNvPr>
            <p:cNvSpPr/>
            <p:nvPr/>
          </p:nvSpPr>
          <p:spPr>
            <a:xfrm>
              <a:off x="2002300" y="418904"/>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06" name="Google Shape;1410;p6">
              <a:extLst>
                <a:ext uri="{FF2B5EF4-FFF2-40B4-BE49-F238E27FC236}">
                  <a16:creationId xmlns:a16="http://schemas.microsoft.com/office/drawing/2014/main" id="{0089EFC3-4B04-3575-D206-575F0ABBFFB2}"/>
                </a:ext>
              </a:extLst>
            </p:cNvPr>
            <p:cNvSpPr/>
            <p:nvPr/>
          </p:nvSpPr>
          <p:spPr>
            <a:xfrm>
              <a:off x="2002300" y="580269"/>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07" name="Google Shape;1411;p6">
              <a:extLst>
                <a:ext uri="{FF2B5EF4-FFF2-40B4-BE49-F238E27FC236}">
                  <a16:creationId xmlns:a16="http://schemas.microsoft.com/office/drawing/2014/main" id="{FA58BF3A-9F7D-293C-5DBA-B877EEC87929}"/>
                </a:ext>
              </a:extLst>
            </p:cNvPr>
            <p:cNvSpPr/>
            <p:nvPr/>
          </p:nvSpPr>
          <p:spPr>
            <a:xfrm>
              <a:off x="2002300" y="741634"/>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08" name="Google Shape;1412;p6">
              <a:extLst>
                <a:ext uri="{FF2B5EF4-FFF2-40B4-BE49-F238E27FC236}">
                  <a16:creationId xmlns:a16="http://schemas.microsoft.com/office/drawing/2014/main" id="{801F1416-C3AD-F572-5948-65430092C765}"/>
                </a:ext>
              </a:extLst>
            </p:cNvPr>
            <p:cNvSpPr/>
            <p:nvPr/>
          </p:nvSpPr>
          <p:spPr>
            <a:xfrm>
              <a:off x="2002300" y="902999"/>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09" name="Google Shape;1413;p6">
              <a:extLst>
                <a:ext uri="{FF2B5EF4-FFF2-40B4-BE49-F238E27FC236}">
                  <a16:creationId xmlns:a16="http://schemas.microsoft.com/office/drawing/2014/main" id="{AB70ED2D-822A-E43F-D53A-A2694F7EDA73}"/>
                </a:ext>
              </a:extLst>
            </p:cNvPr>
            <p:cNvSpPr/>
            <p:nvPr/>
          </p:nvSpPr>
          <p:spPr>
            <a:xfrm>
              <a:off x="2002300" y="1064363"/>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10" name="Google Shape;1414;p6">
              <a:extLst>
                <a:ext uri="{FF2B5EF4-FFF2-40B4-BE49-F238E27FC236}">
                  <a16:creationId xmlns:a16="http://schemas.microsoft.com/office/drawing/2014/main" id="{410C3ECF-2351-90B6-144E-5704DC3516E2}"/>
                </a:ext>
              </a:extLst>
            </p:cNvPr>
            <p:cNvSpPr/>
            <p:nvPr/>
          </p:nvSpPr>
          <p:spPr>
            <a:xfrm>
              <a:off x="2002300" y="1225728"/>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11" name="Google Shape;1415;p6">
              <a:extLst>
                <a:ext uri="{FF2B5EF4-FFF2-40B4-BE49-F238E27FC236}">
                  <a16:creationId xmlns:a16="http://schemas.microsoft.com/office/drawing/2014/main" id="{CB5C213D-5315-64EC-1486-D6A1A1A46DA3}"/>
                </a:ext>
              </a:extLst>
            </p:cNvPr>
            <p:cNvSpPr/>
            <p:nvPr/>
          </p:nvSpPr>
          <p:spPr>
            <a:xfrm>
              <a:off x="2002300" y="1387093"/>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12" name="Google Shape;1416;p6">
              <a:extLst>
                <a:ext uri="{FF2B5EF4-FFF2-40B4-BE49-F238E27FC236}">
                  <a16:creationId xmlns:a16="http://schemas.microsoft.com/office/drawing/2014/main" id="{473A4D19-7E1F-07D2-58C1-BAA40FCFE9E0}"/>
                </a:ext>
              </a:extLst>
            </p:cNvPr>
            <p:cNvSpPr/>
            <p:nvPr/>
          </p:nvSpPr>
          <p:spPr>
            <a:xfrm>
              <a:off x="2002300" y="1548457"/>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13" name="Google Shape;1417;p6">
              <a:extLst>
                <a:ext uri="{FF2B5EF4-FFF2-40B4-BE49-F238E27FC236}">
                  <a16:creationId xmlns:a16="http://schemas.microsoft.com/office/drawing/2014/main" id="{6F00A9E6-BA46-8A25-2960-2F08042E95EB}"/>
                </a:ext>
              </a:extLst>
            </p:cNvPr>
            <p:cNvSpPr/>
            <p:nvPr/>
          </p:nvSpPr>
          <p:spPr>
            <a:xfrm>
              <a:off x="2002300" y="1709822"/>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14" name="Google Shape;1418;p6">
              <a:extLst>
                <a:ext uri="{FF2B5EF4-FFF2-40B4-BE49-F238E27FC236}">
                  <a16:creationId xmlns:a16="http://schemas.microsoft.com/office/drawing/2014/main" id="{25510030-AB67-B22D-955C-65489CFF6DBC}"/>
                </a:ext>
              </a:extLst>
            </p:cNvPr>
            <p:cNvSpPr/>
            <p:nvPr/>
          </p:nvSpPr>
          <p:spPr>
            <a:xfrm>
              <a:off x="2002300" y="1871187"/>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15" name="Google Shape;1419;p6">
              <a:extLst>
                <a:ext uri="{FF2B5EF4-FFF2-40B4-BE49-F238E27FC236}">
                  <a16:creationId xmlns:a16="http://schemas.microsoft.com/office/drawing/2014/main" id="{4711B2C1-01D2-707A-28BD-8F42B017894F}"/>
                </a:ext>
              </a:extLst>
            </p:cNvPr>
            <p:cNvSpPr/>
            <p:nvPr/>
          </p:nvSpPr>
          <p:spPr>
            <a:xfrm>
              <a:off x="2002300" y="2032551"/>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16" name="Google Shape;1420;p6">
              <a:extLst>
                <a:ext uri="{FF2B5EF4-FFF2-40B4-BE49-F238E27FC236}">
                  <a16:creationId xmlns:a16="http://schemas.microsoft.com/office/drawing/2014/main" id="{3733E19C-8C8A-65C4-993B-E178F224B431}"/>
                </a:ext>
              </a:extLst>
            </p:cNvPr>
            <p:cNvSpPr/>
            <p:nvPr/>
          </p:nvSpPr>
          <p:spPr>
            <a:xfrm>
              <a:off x="2002300" y="2193916"/>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17" name="Google Shape;1421;p6">
              <a:extLst>
                <a:ext uri="{FF2B5EF4-FFF2-40B4-BE49-F238E27FC236}">
                  <a16:creationId xmlns:a16="http://schemas.microsoft.com/office/drawing/2014/main" id="{7BE3F3B7-3232-9B26-F963-18F7C85FC2B4}"/>
                </a:ext>
              </a:extLst>
            </p:cNvPr>
            <p:cNvSpPr/>
            <p:nvPr/>
          </p:nvSpPr>
          <p:spPr>
            <a:xfrm>
              <a:off x="2002300" y="2355281"/>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18" name="Google Shape;1422;p6">
              <a:extLst>
                <a:ext uri="{FF2B5EF4-FFF2-40B4-BE49-F238E27FC236}">
                  <a16:creationId xmlns:a16="http://schemas.microsoft.com/office/drawing/2014/main" id="{A4038718-6135-55F2-2139-1BFF9213B8F2}"/>
                </a:ext>
              </a:extLst>
            </p:cNvPr>
            <p:cNvSpPr/>
            <p:nvPr/>
          </p:nvSpPr>
          <p:spPr>
            <a:xfrm>
              <a:off x="2154700" y="96175"/>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19" name="Google Shape;1423;p6">
              <a:extLst>
                <a:ext uri="{FF2B5EF4-FFF2-40B4-BE49-F238E27FC236}">
                  <a16:creationId xmlns:a16="http://schemas.microsoft.com/office/drawing/2014/main" id="{CF7C2B51-5E9F-A226-8B0B-A93A717AFEED}"/>
                </a:ext>
              </a:extLst>
            </p:cNvPr>
            <p:cNvSpPr/>
            <p:nvPr/>
          </p:nvSpPr>
          <p:spPr>
            <a:xfrm>
              <a:off x="2154700" y="257540"/>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20" name="Google Shape;1424;p6">
              <a:extLst>
                <a:ext uri="{FF2B5EF4-FFF2-40B4-BE49-F238E27FC236}">
                  <a16:creationId xmlns:a16="http://schemas.microsoft.com/office/drawing/2014/main" id="{C41958EA-AA56-E77C-5A9E-3C231532D1AF}"/>
                </a:ext>
              </a:extLst>
            </p:cNvPr>
            <p:cNvSpPr/>
            <p:nvPr/>
          </p:nvSpPr>
          <p:spPr>
            <a:xfrm>
              <a:off x="2154700" y="418904"/>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21" name="Google Shape;1425;p6">
              <a:extLst>
                <a:ext uri="{FF2B5EF4-FFF2-40B4-BE49-F238E27FC236}">
                  <a16:creationId xmlns:a16="http://schemas.microsoft.com/office/drawing/2014/main" id="{F9A9D863-01D7-7208-EFAD-DC13EB3305DE}"/>
                </a:ext>
              </a:extLst>
            </p:cNvPr>
            <p:cNvSpPr/>
            <p:nvPr/>
          </p:nvSpPr>
          <p:spPr>
            <a:xfrm>
              <a:off x="2154700" y="580269"/>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22" name="Google Shape;1426;p6">
              <a:extLst>
                <a:ext uri="{FF2B5EF4-FFF2-40B4-BE49-F238E27FC236}">
                  <a16:creationId xmlns:a16="http://schemas.microsoft.com/office/drawing/2014/main" id="{98FD6E7A-E898-6189-33CC-7D4D941382F5}"/>
                </a:ext>
              </a:extLst>
            </p:cNvPr>
            <p:cNvSpPr/>
            <p:nvPr/>
          </p:nvSpPr>
          <p:spPr>
            <a:xfrm>
              <a:off x="2154700" y="741634"/>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23" name="Google Shape;1427;p6">
              <a:extLst>
                <a:ext uri="{FF2B5EF4-FFF2-40B4-BE49-F238E27FC236}">
                  <a16:creationId xmlns:a16="http://schemas.microsoft.com/office/drawing/2014/main" id="{1F150981-FACC-7B4B-C765-227F510D1DC4}"/>
                </a:ext>
              </a:extLst>
            </p:cNvPr>
            <p:cNvSpPr/>
            <p:nvPr/>
          </p:nvSpPr>
          <p:spPr>
            <a:xfrm>
              <a:off x="2154700" y="902999"/>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24" name="Google Shape;1428;p6">
              <a:extLst>
                <a:ext uri="{FF2B5EF4-FFF2-40B4-BE49-F238E27FC236}">
                  <a16:creationId xmlns:a16="http://schemas.microsoft.com/office/drawing/2014/main" id="{52B6D1AA-B036-503F-97B5-CBCE97920B10}"/>
                </a:ext>
              </a:extLst>
            </p:cNvPr>
            <p:cNvSpPr/>
            <p:nvPr/>
          </p:nvSpPr>
          <p:spPr>
            <a:xfrm>
              <a:off x="2154700" y="1064363"/>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25" name="Google Shape;1429;p6">
              <a:extLst>
                <a:ext uri="{FF2B5EF4-FFF2-40B4-BE49-F238E27FC236}">
                  <a16:creationId xmlns:a16="http://schemas.microsoft.com/office/drawing/2014/main" id="{679B3045-2D64-9995-D54C-BDD45C548506}"/>
                </a:ext>
              </a:extLst>
            </p:cNvPr>
            <p:cNvSpPr/>
            <p:nvPr/>
          </p:nvSpPr>
          <p:spPr>
            <a:xfrm>
              <a:off x="2154700" y="1225728"/>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26" name="Google Shape;1430;p6">
              <a:extLst>
                <a:ext uri="{FF2B5EF4-FFF2-40B4-BE49-F238E27FC236}">
                  <a16:creationId xmlns:a16="http://schemas.microsoft.com/office/drawing/2014/main" id="{9805B9F4-CB73-F7B0-2B5A-0AB1A0A9BEFD}"/>
                </a:ext>
              </a:extLst>
            </p:cNvPr>
            <p:cNvSpPr/>
            <p:nvPr/>
          </p:nvSpPr>
          <p:spPr>
            <a:xfrm>
              <a:off x="2154700" y="1387093"/>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27" name="Google Shape;1431;p6">
              <a:extLst>
                <a:ext uri="{FF2B5EF4-FFF2-40B4-BE49-F238E27FC236}">
                  <a16:creationId xmlns:a16="http://schemas.microsoft.com/office/drawing/2014/main" id="{FA8964A5-DF13-F194-39DD-DF60EA20ED64}"/>
                </a:ext>
              </a:extLst>
            </p:cNvPr>
            <p:cNvSpPr/>
            <p:nvPr/>
          </p:nvSpPr>
          <p:spPr>
            <a:xfrm>
              <a:off x="2154700" y="1548457"/>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28" name="Google Shape;1432;p6">
              <a:extLst>
                <a:ext uri="{FF2B5EF4-FFF2-40B4-BE49-F238E27FC236}">
                  <a16:creationId xmlns:a16="http://schemas.microsoft.com/office/drawing/2014/main" id="{5E9BB737-BE76-E5C1-7537-82A85AA65F5F}"/>
                </a:ext>
              </a:extLst>
            </p:cNvPr>
            <p:cNvSpPr/>
            <p:nvPr/>
          </p:nvSpPr>
          <p:spPr>
            <a:xfrm>
              <a:off x="2154700" y="1709822"/>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29" name="Google Shape;1433;p6">
              <a:extLst>
                <a:ext uri="{FF2B5EF4-FFF2-40B4-BE49-F238E27FC236}">
                  <a16:creationId xmlns:a16="http://schemas.microsoft.com/office/drawing/2014/main" id="{1861A188-EFE3-6FFE-B931-5749096C4D73}"/>
                </a:ext>
              </a:extLst>
            </p:cNvPr>
            <p:cNvSpPr/>
            <p:nvPr/>
          </p:nvSpPr>
          <p:spPr>
            <a:xfrm>
              <a:off x="2154700" y="1871187"/>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30" name="Google Shape;1434;p6">
              <a:extLst>
                <a:ext uri="{FF2B5EF4-FFF2-40B4-BE49-F238E27FC236}">
                  <a16:creationId xmlns:a16="http://schemas.microsoft.com/office/drawing/2014/main" id="{4354BCE2-B3B2-72C9-A1E7-5790E64C0BE8}"/>
                </a:ext>
              </a:extLst>
            </p:cNvPr>
            <p:cNvSpPr/>
            <p:nvPr/>
          </p:nvSpPr>
          <p:spPr>
            <a:xfrm>
              <a:off x="2154700" y="2032551"/>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31" name="Google Shape;1435;p6">
              <a:extLst>
                <a:ext uri="{FF2B5EF4-FFF2-40B4-BE49-F238E27FC236}">
                  <a16:creationId xmlns:a16="http://schemas.microsoft.com/office/drawing/2014/main" id="{C707615C-35FC-CFDB-24D6-6BA5AE6B2D6D}"/>
                </a:ext>
              </a:extLst>
            </p:cNvPr>
            <p:cNvSpPr/>
            <p:nvPr/>
          </p:nvSpPr>
          <p:spPr>
            <a:xfrm>
              <a:off x="2154700" y="2193916"/>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32" name="Google Shape;1436;p6">
              <a:extLst>
                <a:ext uri="{FF2B5EF4-FFF2-40B4-BE49-F238E27FC236}">
                  <a16:creationId xmlns:a16="http://schemas.microsoft.com/office/drawing/2014/main" id="{FB2866A0-E782-E559-1B14-C993F894F047}"/>
                </a:ext>
              </a:extLst>
            </p:cNvPr>
            <p:cNvSpPr/>
            <p:nvPr/>
          </p:nvSpPr>
          <p:spPr>
            <a:xfrm>
              <a:off x="2154700" y="2355281"/>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33" name="Google Shape;1437;p6">
              <a:extLst>
                <a:ext uri="{FF2B5EF4-FFF2-40B4-BE49-F238E27FC236}">
                  <a16:creationId xmlns:a16="http://schemas.microsoft.com/office/drawing/2014/main" id="{22D167AD-3F9B-2CF2-9BAB-1D4B278AC208}"/>
                </a:ext>
              </a:extLst>
            </p:cNvPr>
            <p:cNvSpPr/>
            <p:nvPr/>
          </p:nvSpPr>
          <p:spPr>
            <a:xfrm>
              <a:off x="2307100" y="96175"/>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34" name="Google Shape;1438;p6">
              <a:extLst>
                <a:ext uri="{FF2B5EF4-FFF2-40B4-BE49-F238E27FC236}">
                  <a16:creationId xmlns:a16="http://schemas.microsoft.com/office/drawing/2014/main" id="{EDE0EA35-F6F5-1D79-783F-F602ACD03AEA}"/>
                </a:ext>
              </a:extLst>
            </p:cNvPr>
            <p:cNvSpPr/>
            <p:nvPr/>
          </p:nvSpPr>
          <p:spPr>
            <a:xfrm>
              <a:off x="2307100" y="257540"/>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35" name="Google Shape;1439;p6">
              <a:extLst>
                <a:ext uri="{FF2B5EF4-FFF2-40B4-BE49-F238E27FC236}">
                  <a16:creationId xmlns:a16="http://schemas.microsoft.com/office/drawing/2014/main" id="{20A538AF-75AB-C926-4F8E-679399618E86}"/>
                </a:ext>
              </a:extLst>
            </p:cNvPr>
            <p:cNvSpPr/>
            <p:nvPr/>
          </p:nvSpPr>
          <p:spPr>
            <a:xfrm>
              <a:off x="2307100" y="418904"/>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36" name="Google Shape;1440;p6">
              <a:extLst>
                <a:ext uri="{FF2B5EF4-FFF2-40B4-BE49-F238E27FC236}">
                  <a16:creationId xmlns:a16="http://schemas.microsoft.com/office/drawing/2014/main" id="{0D3934C0-DA4C-4DE2-A9D3-9318F3BB40EE}"/>
                </a:ext>
              </a:extLst>
            </p:cNvPr>
            <p:cNvSpPr/>
            <p:nvPr/>
          </p:nvSpPr>
          <p:spPr>
            <a:xfrm>
              <a:off x="2307100" y="580269"/>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37" name="Google Shape;1441;p6">
              <a:extLst>
                <a:ext uri="{FF2B5EF4-FFF2-40B4-BE49-F238E27FC236}">
                  <a16:creationId xmlns:a16="http://schemas.microsoft.com/office/drawing/2014/main" id="{D4BFD592-3B1F-FF3B-4C0A-030F09EBB293}"/>
                </a:ext>
              </a:extLst>
            </p:cNvPr>
            <p:cNvSpPr/>
            <p:nvPr/>
          </p:nvSpPr>
          <p:spPr>
            <a:xfrm>
              <a:off x="2307100" y="741634"/>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38" name="Google Shape;1442;p6">
              <a:extLst>
                <a:ext uri="{FF2B5EF4-FFF2-40B4-BE49-F238E27FC236}">
                  <a16:creationId xmlns:a16="http://schemas.microsoft.com/office/drawing/2014/main" id="{90ABE691-37A4-2B10-16C8-0BD34BF8C3BC}"/>
                </a:ext>
              </a:extLst>
            </p:cNvPr>
            <p:cNvSpPr/>
            <p:nvPr/>
          </p:nvSpPr>
          <p:spPr>
            <a:xfrm>
              <a:off x="2307100" y="902999"/>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39" name="Google Shape;1443;p6">
              <a:extLst>
                <a:ext uri="{FF2B5EF4-FFF2-40B4-BE49-F238E27FC236}">
                  <a16:creationId xmlns:a16="http://schemas.microsoft.com/office/drawing/2014/main" id="{99A88F59-89A2-3E64-5962-D664EC5B9524}"/>
                </a:ext>
              </a:extLst>
            </p:cNvPr>
            <p:cNvSpPr/>
            <p:nvPr/>
          </p:nvSpPr>
          <p:spPr>
            <a:xfrm>
              <a:off x="2307100" y="1064363"/>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40" name="Google Shape;1444;p6">
              <a:extLst>
                <a:ext uri="{FF2B5EF4-FFF2-40B4-BE49-F238E27FC236}">
                  <a16:creationId xmlns:a16="http://schemas.microsoft.com/office/drawing/2014/main" id="{99FC6C57-E111-03CE-2F7C-1994638C5166}"/>
                </a:ext>
              </a:extLst>
            </p:cNvPr>
            <p:cNvSpPr/>
            <p:nvPr/>
          </p:nvSpPr>
          <p:spPr>
            <a:xfrm>
              <a:off x="2307100" y="1225728"/>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41" name="Google Shape;1445;p6">
              <a:extLst>
                <a:ext uri="{FF2B5EF4-FFF2-40B4-BE49-F238E27FC236}">
                  <a16:creationId xmlns:a16="http://schemas.microsoft.com/office/drawing/2014/main" id="{9F2F141E-3116-3138-D62F-D39D37665382}"/>
                </a:ext>
              </a:extLst>
            </p:cNvPr>
            <p:cNvSpPr/>
            <p:nvPr/>
          </p:nvSpPr>
          <p:spPr>
            <a:xfrm>
              <a:off x="2307100" y="1387093"/>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42" name="Google Shape;1446;p6">
              <a:extLst>
                <a:ext uri="{FF2B5EF4-FFF2-40B4-BE49-F238E27FC236}">
                  <a16:creationId xmlns:a16="http://schemas.microsoft.com/office/drawing/2014/main" id="{52CD19F4-C68E-35F9-375C-C7ABA667ABFC}"/>
                </a:ext>
              </a:extLst>
            </p:cNvPr>
            <p:cNvSpPr/>
            <p:nvPr/>
          </p:nvSpPr>
          <p:spPr>
            <a:xfrm>
              <a:off x="2307100" y="1548457"/>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43" name="Google Shape;1447;p6">
              <a:extLst>
                <a:ext uri="{FF2B5EF4-FFF2-40B4-BE49-F238E27FC236}">
                  <a16:creationId xmlns:a16="http://schemas.microsoft.com/office/drawing/2014/main" id="{6FE3773B-C749-3476-6453-F60FCB617FE9}"/>
                </a:ext>
              </a:extLst>
            </p:cNvPr>
            <p:cNvSpPr/>
            <p:nvPr/>
          </p:nvSpPr>
          <p:spPr>
            <a:xfrm>
              <a:off x="2307100" y="1709822"/>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44" name="Google Shape;1448;p6">
              <a:extLst>
                <a:ext uri="{FF2B5EF4-FFF2-40B4-BE49-F238E27FC236}">
                  <a16:creationId xmlns:a16="http://schemas.microsoft.com/office/drawing/2014/main" id="{BF23FAFB-97F7-EDE3-E2CA-4E43DF7DD4EF}"/>
                </a:ext>
              </a:extLst>
            </p:cNvPr>
            <p:cNvSpPr/>
            <p:nvPr/>
          </p:nvSpPr>
          <p:spPr>
            <a:xfrm>
              <a:off x="2307100" y="1871187"/>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45" name="Google Shape;1449;p6">
              <a:extLst>
                <a:ext uri="{FF2B5EF4-FFF2-40B4-BE49-F238E27FC236}">
                  <a16:creationId xmlns:a16="http://schemas.microsoft.com/office/drawing/2014/main" id="{CD13F209-DA90-224E-D646-29754B6CD5BD}"/>
                </a:ext>
              </a:extLst>
            </p:cNvPr>
            <p:cNvSpPr/>
            <p:nvPr/>
          </p:nvSpPr>
          <p:spPr>
            <a:xfrm>
              <a:off x="2307100" y="2032551"/>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46" name="Google Shape;1450;p6">
              <a:extLst>
                <a:ext uri="{FF2B5EF4-FFF2-40B4-BE49-F238E27FC236}">
                  <a16:creationId xmlns:a16="http://schemas.microsoft.com/office/drawing/2014/main" id="{CB1B6A2C-B555-9B4B-5469-B841A12F5685}"/>
                </a:ext>
              </a:extLst>
            </p:cNvPr>
            <p:cNvSpPr/>
            <p:nvPr/>
          </p:nvSpPr>
          <p:spPr>
            <a:xfrm>
              <a:off x="2307100" y="2193916"/>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47" name="Google Shape;1451;p6">
              <a:extLst>
                <a:ext uri="{FF2B5EF4-FFF2-40B4-BE49-F238E27FC236}">
                  <a16:creationId xmlns:a16="http://schemas.microsoft.com/office/drawing/2014/main" id="{97551FCA-8561-4788-7E6B-7685F54D35CA}"/>
                </a:ext>
              </a:extLst>
            </p:cNvPr>
            <p:cNvSpPr/>
            <p:nvPr/>
          </p:nvSpPr>
          <p:spPr>
            <a:xfrm>
              <a:off x="2307100" y="2355281"/>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48" name="Google Shape;1452;p6">
              <a:extLst>
                <a:ext uri="{FF2B5EF4-FFF2-40B4-BE49-F238E27FC236}">
                  <a16:creationId xmlns:a16="http://schemas.microsoft.com/office/drawing/2014/main" id="{4017BB2A-D6E9-94E1-9751-E9DD65F02669}"/>
                </a:ext>
              </a:extLst>
            </p:cNvPr>
            <p:cNvSpPr/>
            <p:nvPr/>
          </p:nvSpPr>
          <p:spPr>
            <a:xfrm>
              <a:off x="2459500" y="96175"/>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49" name="Google Shape;1453;p6">
              <a:extLst>
                <a:ext uri="{FF2B5EF4-FFF2-40B4-BE49-F238E27FC236}">
                  <a16:creationId xmlns:a16="http://schemas.microsoft.com/office/drawing/2014/main" id="{524215F4-C49A-3E4E-D1D1-49C33B36765C}"/>
                </a:ext>
              </a:extLst>
            </p:cNvPr>
            <p:cNvSpPr/>
            <p:nvPr/>
          </p:nvSpPr>
          <p:spPr>
            <a:xfrm>
              <a:off x="2459500" y="257540"/>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50" name="Google Shape;1454;p6">
              <a:extLst>
                <a:ext uri="{FF2B5EF4-FFF2-40B4-BE49-F238E27FC236}">
                  <a16:creationId xmlns:a16="http://schemas.microsoft.com/office/drawing/2014/main" id="{44A6041C-F7B5-5EFA-15AB-60675B10127C}"/>
                </a:ext>
              </a:extLst>
            </p:cNvPr>
            <p:cNvSpPr/>
            <p:nvPr/>
          </p:nvSpPr>
          <p:spPr>
            <a:xfrm>
              <a:off x="2459500" y="418904"/>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51" name="Google Shape;1455;p6">
              <a:extLst>
                <a:ext uri="{FF2B5EF4-FFF2-40B4-BE49-F238E27FC236}">
                  <a16:creationId xmlns:a16="http://schemas.microsoft.com/office/drawing/2014/main" id="{C65986C3-D70A-B181-9A68-542DF53224EF}"/>
                </a:ext>
              </a:extLst>
            </p:cNvPr>
            <p:cNvSpPr/>
            <p:nvPr/>
          </p:nvSpPr>
          <p:spPr>
            <a:xfrm>
              <a:off x="2459500" y="580269"/>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52" name="Google Shape;1456;p6">
              <a:extLst>
                <a:ext uri="{FF2B5EF4-FFF2-40B4-BE49-F238E27FC236}">
                  <a16:creationId xmlns:a16="http://schemas.microsoft.com/office/drawing/2014/main" id="{E6921D11-DFE0-7D2F-9BD5-682555782A69}"/>
                </a:ext>
              </a:extLst>
            </p:cNvPr>
            <p:cNvSpPr/>
            <p:nvPr/>
          </p:nvSpPr>
          <p:spPr>
            <a:xfrm>
              <a:off x="2459500" y="741634"/>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53" name="Google Shape;1457;p6">
              <a:extLst>
                <a:ext uri="{FF2B5EF4-FFF2-40B4-BE49-F238E27FC236}">
                  <a16:creationId xmlns:a16="http://schemas.microsoft.com/office/drawing/2014/main" id="{68AA04D9-9E49-E989-445C-A377508BA86B}"/>
                </a:ext>
              </a:extLst>
            </p:cNvPr>
            <p:cNvSpPr/>
            <p:nvPr/>
          </p:nvSpPr>
          <p:spPr>
            <a:xfrm>
              <a:off x="2459500" y="902999"/>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54" name="Google Shape;1458;p6">
              <a:extLst>
                <a:ext uri="{FF2B5EF4-FFF2-40B4-BE49-F238E27FC236}">
                  <a16:creationId xmlns:a16="http://schemas.microsoft.com/office/drawing/2014/main" id="{59D53243-319A-508F-A721-EDFB44DE1658}"/>
                </a:ext>
              </a:extLst>
            </p:cNvPr>
            <p:cNvSpPr/>
            <p:nvPr/>
          </p:nvSpPr>
          <p:spPr>
            <a:xfrm>
              <a:off x="2459500" y="1064363"/>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55" name="Google Shape;1459;p6">
              <a:extLst>
                <a:ext uri="{FF2B5EF4-FFF2-40B4-BE49-F238E27FC236}">
                  <a16:creationId xmlns:a16="http://schemas.microsoft.com/office/drawing/2014/main" id="{B0D9C669-3C6B-64F0-D433-DDD54CD9CCAD}"/>
                </a:ext>
              </a:extLst>
            </p:cNvPr>
            <p:cNvSpPr/>
            <p:nvPr/>
          </p:nvSpPr>
          <p:spPr>
            <a:xfrm>
              <a:off x="2459500" y="1225728"/>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56" name="Google Shape;1460;p6">
              <a:extLst>
                <a:ext uri="{FF2B5EF4-FFF2-40B4-BE49-F238E27FC236}">
                  <a16:creationId xmlns:a16="http://schemas.microsoft.com/office/drawing/2014/main" id="{73E50235-C8E4-14D8-E12A-E1B700304292}"/>
                </a:ext>
              </a:extLst>
            </p:cNvPr>
            <p:cNvSpPr/>
            <p:nvPr/>
          </p:nvSpPr>
          <p:spPr>
            <a:xfrm>
              <a:off x="2459500" y="1387093"/>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57" name="Google Shape;1461;p6">
              <a:extLst>
                <a:ext uri="{FF2B5EF4-FFF2-40B4-BE49-F238E27FC236}">
                  <a16:creationId xmlns:a16="http://schemas.microsoft.com/office/drawing/2014/main" id="{E6D64DF8-FC18-F53D-1FC7-9E161B7B153D}"/>
                </a:ext>
              </a:extLst>
            </p:cNvPr>
            <p:cNvSpPr/>
            <p:nvPr/>
          </p:nvSpPr>
          <p:spPr>
            <a:xfrm>
              <a:off x="2459500" y="1548457"/>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58" name="Google Shape;1462;p6">
              <a:extLst>
                <a:ext uri="{FF2B5EF4-FFF2-40B4-BE49-F238E27FC236}">
                  <a16:creationId xmlns:a16="http://schemas.microsoft.com/office/drawing/2014/main" id="{B28F5E99-534E-A656-846C-C703BFE4A026}"/>
                </a:ext>
              </a:extLst>
            </p:cNvPr>
            <p:cNvSpPr/>
            <p:nvPr/>
          </p:nvSpPr>
          <p:spPr>
            <a:xfrm>
              <a:off x="2459500" y="1709822"/>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59" name="Google Shape;1463;p6">
              <a:extLst>
                <a:ext uri="{FF2B5EF4-FFF2-40B4-BE49-F238E27FC236}">
                  <a16:creationId xmlns:a16="http://schemas.microsoft.com/office/drawing/2014/main" id="{57666674-2C9F-573D-A4B8-2A0340DA15EE}"/>
                </a:ext>
              </a:extLst>
            </p:cNvPr>
            <p:cNvSpPr/>
            <p:nvPr/>
          </p:nvSpPr>
          <p:spPr>
            <a:xfrm>
              <a:off x="2459500" y="1871187"/>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60" name="Google Shape;1464;p6">
              <a:extLst>
                <a:ext uri="{FF2B5EF4-FFF2-40B4-BE49-F238E27FC236}">
                  <a16:creationId xmlns:a16="http://schemas.microsoft.com/office/drawing/2014/main" id="{AD874D69-7162-A712-1DA1-A9385425AEB8}"/>
                </a:ext>
              </a:extLst>
            </p:cNvPr>
            <p:cNvSpPr/>
            <p:nvPr/>
          </p:nvSpPr>
          <p:spPr>
            <a:xfrm>
              <a:off x="2459500" y="2032551"/>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61" name="Google Shape;1465;p6">
              <a:extLst>
                <a:ext uri="{FF2B5EF4-FFF2-40B4-BE49-F238E27FC236}">
                  <a16:creationId xmlns:a16="http://schemas.microsoft.com/office/drawing/2014/main" id="{3F37342B-2531-6D26-9D9F-8768DC863584}"/>
                </a:ext>
              </a:extLst>
            </p:cNvPr>
            <p:cNvSpPr/>
            <p:nvPr/>
          </p:nvSpPr>
          <p:spPr>
            <a:xfrm>
              <a:off x="2459500" y="2193916"/>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62" name="Google Shape;1466;p6">
              <a:extLst>
                <a:ext uri="{FF2B5EF4-FFF2-40B4-BE49-F238E27FC236}">
                  <a16:creationId xmlns:a16="http://schemas.microsoft.com/office/drawing/2014/main" id="{F7125130-937B-11B4-DBC3-290A86B7850C}"/>
                </a:ext>
              </a:extLst>
            </p:cNvPr>
            <p:cNvSpPr/>
            <p:nvPr/>
          </p:nvSpPr>
          <p:spPr>
            <a:xfrm>
              <a:off x="2459500" y="2355281"/>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63" name="Google Shape;1467;p6">
              <a:extLst>
                <a:ext uri="{FF2B5EF4-FFF2-40B4-BE49-F238E27FC236}">
                  <a16:creationId xmlns:a16="http://schemas.microsoft.com/office/drawing/2014/main" id="{C5954518-BEA5-4D65-3AF6-9C9F879493E8}"/>
                </a:ext>
              </a:extLst>
            </p:cNvPr>
            <p:cNvSpPr/>
            <p:nvPr/>
          </p:nvSpPr>
          <p:spPr>
            <a:xfrm>
              <a:off x="2611900" y="96175"/>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64" name="Google Shape;1468;p6">
              <a:extLst>
                <a:ext uri="{FF2B5EF4-FFF2-40B4-BE49-F238E27FC236}">
                  <a16:creationId xmlns:a16="http://schemas.microsoft.com/office/drawing/2014/main" id="{B08630D6-2F25-C7B3-737C-BA10EAE22DF0}"/>
                </a:ext>
              </a:extLst>
            </p:cNvPr>
            <p:cNvSpPr/>
            <p:nvPr/>
          </p:nvSpPr>
          <p:spPr>
            <a:xfrm>
              <a:off x="2611900" y="257540"/>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65" name="Google Shape;1469;p6">
              <a:extLst>
                <a:ext uri="{FF2B5EF4-FFF2-40B4-BE49-F238E27FC236}">
                  <a16:creationId xmlns:a16="http://schemas.microsoft.com/office/drawing/2014/main" id="{40120369-C29B-4BAC-8159-A0500E8D9EDC}"/>
                </a:ext>
              </a:extLst>
            </p:cNvPr>
            <p:cNvSpPr/>
            <p:nvPr/>
          </p:nvSpPr>
          <p:spPr>
            <a:xfrm>
              <a:off x="2611900" y="418904"/>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66" name="Google Shape;1470;p6">
              <a:extLst>
                <a:ext uri="{FF2B5EF4-FFF2-40B4-BE49-F238E27FC236}">
                  <a16:creationId xmlns:a16="http://schemas.microsoft.com/office/drawing/2014/main" id="{171325FF-ED72-AA18-88B5-546CD7259FE2}"/>
                </a:ext>
              </a:extLst>
            </p:cNvPr>
            <p:cNvSpPr/>
            <p:nvPr/>
          </p:nvSpPr>
          <p:spPr>
            <a:xfrm>
              <a:off x="2611900" y="580269"/>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67" name="Google Shape;1471;p6">
              <a:extLst>
                <a:ext uri="{FF2B5EF4-FFF2-40B4-BE49-F238E27FC236}">
                  <a16:creationId xmlns:a16="http://schemas.microsoft.com/office/drawing/2014/main" id="{32765F4F-7E21-C339-74AD-6EEF175A1425}"/>
                </a:ext>
              </a:extLst>
            </p:cNvPr>
            <p:cNvSpPr/>
            <p:nvPr/>
          </p:nvSpPr>
          <p:spPr>
            <a:xfrm>
              <a:off x="2611900" y="741634"/>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68" name="Google Shape;1472;p6">
              <a:extLst>
                <a:ext uri="{FF2B5EF4-FFF2-40B4-BE49-F238E27FC236}">
                  <a16:creationId xmlns:a16="http://schemas.microsoft.com/office/drawing/2014/main" id="{8C676100-1868-90EC-BB46-9332C5D3A187}"/>
                </a:ext>
              </a:extLst>
            </p:cNvPr>
            <p:cNvSpPr/>
            <p:nvPr/>
          </p:nvSpPr>
          <p:spPr>
            <a:xfrm>
              <a:off x="2611900" y="902999"/>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69" name="Google Shape;1473;p6">
              <a:extLst>
                <a:ext uri="{FF2B5EF4-FFF2-40B4-BE49-F238E27FC236}">
                  <a16:creationId xmlns:a16="http://schemas.microsoft.com/office/drawing/2014/main" id="{1874C1AE-0894-43A8-EF2D-ECB2F57EFB6D}"/>
                </a:ext>
              </a:extLst>
            </p:cNvPr>
            <p:cNvSpPr/>
            <p:nvPr/>
          </p:nvSpPr>
          <p:spPr>
            <a:xfrm>
              <a:off x="2611900" y="1064363"/>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70" name="Google Shape;1474;p6">
              <a:extLst>
                <a:ext uri="{FF2B5EF4-FFF2-40B4-BE49-F238E27FC236}">
                  <a16:creationId xmlns:a16="http://schemas.microsoft.com/office/drawing/2014/main" id="{CAC3B67E-02B9-38E0-AD1F-E5966BAF37AA}"/>
                </a:ext>
              </a:extLst>
            </p:cNvPr>
            <p:cNvSpPr/>
            <p:nvPr/>
          </p:nvSpPr>
          <p:spPr>
            <a:xfrm>
              <a:off x="2611900" y="1225728"/>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71" name="Google Shape;1475;p6">
              <a:extLst>
                <a:ext uri="{FF2B5EF4-FFF2-40B4-BE49-F238E27FC236}">
                  <a16:creationId xmlns:a16="http://schemas.microsoft.com/office/drawing/2014/main" id="{EFE6C7DD-B513-9311-C894-A0115861CA3C}"/>
                </a:ext>
              </a:extLst>
            </p:cNvPr>
            <p:cNvSpPr/>
            <p:nvPr/>
          </p:nvSpPr>
          <p:spPr>
            <a:xfrm>
              <a:off x="2611900" y="1387093"/>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72" name="Google Shape;1476;p6">
              <a:extLst>
                <a:ext uri="{FF2B5EF4-FFF2-40B4-BE49-F238E27FC236}">
                  <a16:creationId xmlns:a16="http://schemas.microsoft.com/office/drawing/2014/main" id="{5F557386-7E41-24A9-9BD4-42D1E7BB8E19}"/>
                </a:ext>
              </a:extLst>
            </p:cNvPr>
            <p:cNvSpPr/>
            <p:nvPr/>
          </p:nvSpPr>
          <p:spPr>
            <a:xfrm>
              <a:off x="2611900" y="1548457"/>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73" name="Google Shape;1477;p6">
              <a:extLst>
                <a:ext uri="{FF2B5EF4-FFF2-40B4-BE49-F238E27FC236}">
                  <a16:creationId xmlns:a16="http://schemas.microsoft.com/office/drawing/2014/main" id="{4E5298BE-6B03-DD13-A2E6-062657883C05}"/>
                </a:ext>
              </a:extLst>
            </p:cNvPr>
            <p:cNvSpPr/>
            <p:nvPr/>
          </p:nvSpPr>
          <p:spPr>
            <a:xfrm>
              <a:off x="2611900" y="1709822"/>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74" name="Google Shape;1478;p6">
              <a:extLst>
                <a:ext uri="{FF2B5EF4-FFF2-40B4-BE49-F238E27FC236}">
                  <a16:creationId xmlns:a16="http://schemas.microsoft.com/office/drawing/2014/main" id="{8E371FEA-B8E4-5DAD-F1CB-9CFAEF5FE262}"/>
                </a:ext>
              </a:extLst>
            </p:cNvPr>
            <p:cNvSpPr/>
            <p:nvPr/>
          </p:nvSpPr>
          <p:spPr>
            <a:xfrm>
              <a:off x="2611900" y="1871187"/>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75" name="Google Shape;1479;p6">
              <a:extLst>
                <a:ext uri="{FF2B5EF4-FFF2-40B4-BE49-F238E27FC236}">
                  <a16:creationId xmlns:a16="http://schemas.microsoft.com/office/drawing/2014/main" id="{F65A34FD-C922-EAB4-B372-791067D21537}"/>
                </a:ext>
              </a:extLst>
            </p:cNvPr>
            <p:cNvSpPr/>
            <p:nvPr/>
          </p:nvSpPr>
          <p:spPr>
            <a:xfrm>
              <a:off x="2611900" y="2032551"/>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76" name="Google Shape;1480;p6">
              <a:extLst>
                <a:ext uri="{FF2B5EF4-FFF2-40B4-BE49-F238E27FC236}">
                  <a16:creationId xmlns:a16="http://schemas.microsoft.com/office/drawing/2014/main" id="{13C37C77-D1AE-4055-B94E-ECD157F3344B}"/>
                </a:ext>
              </a:extLst>
            </p:cNvPr>
            <p:cNvSpPr/>
            <p:nvPr/>
          </p:nvSpPr>
          <p:spPr>
            <a:xfrm>
              <a:off x="2611900" y="2193916"/>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77" name="Google Shape;1481;p6">
              <a:extLst>
                <a:ext uri="{FF2B5EF4-FFF2-40B4-BE49-F238E27FC236}">
                  <a16:creationId xmlns:a16="http://schemas.microsoft.com/office/drawing/2014/main" id="{2BDFE081-A13F-7B93-F213-C2F08AF4EBC1}"/>
                </a:ext>
              </a:extLst>
            </p:cNvPr>
            <p:cNvSpPr/>
            <p:nvPr/>
          </p:nvSpPr>
          <p:spPr>
            <a:xfrm>
              <a:off x="2611900" y="2355281"/>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9" name="Rectangle 38">
            <a:extLst>
              <a:ext uri="{FF2B5EF4-FFF2-40B4-BE49-F238E27FC236}">
                <a16:creationId xmlns:a16="http://schemas.microsoft.com/office/drawing/2014/main" id="{85A29941-3062-47D8-E0FA-D716CAC1F19B}"/>
              </a:ext>
            </a:extLst>
          </p:cNvPr>
          <p:cNvSpPr/>
          <p:nvPr/>
        </p:nvSpPr>
        <p:spPr>
          <a:xfrm>
            <a:off x="12530591" y="0"/>
            <a:ext cx="4110349" cy="6319777"/>
          </a:xfrm>
          <a:prstGeom prst="rect">
            <a:avLst/>
          </a:prstGeom>
          <a:gradFill>
            <a:gsLst>
              <a:gs pos="100000">
                <a:schemeClr val="tx2"/>
              </a:gs>
              <a:gs pos="23000">
                <a:srgbClr val="060E21">
                  <a:alpha val="55000"/>
                </a:srgbClr>
              </a:gs>
            </a:gsLst>
            <a:lin ang="4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2489" b="0" i="0" u="none" strike="noStrike" kern="1200" cap="none" spc="0" normalizeH="0" baseline="0" noProof="0">
              <a:ln>
                <a:noFill/>
              </a:ln>
              <a:solidFill>
                <a:srgbClr val="FFFFFF"/>
              </a:solidFill>
              <a:effectLst/>
              <a:uLnTx/>
              <a:uFillTx/>
              <a:latin typeface="Montserrat Light" panose="02020603050405020304"/>
              <a:ea typeface="+mn-ea"/>
              <a:cs typeface="+mn-cs"/>
            </a:endParaRPr>
          </a:p>
        </p:txBody>
      </p:sp>
      <p:sp>
        <p:nvSpPr>
          <p:cNvPr id="40" name="Rectangle 39">
            <a:extLst>
              <a:ext uri="{FF2B5EF4-FFF2-40B4-BE49-F238E27FC236}">
                <a16:creationId xmlns:a16="http://schemas.microsoft.com/office/drawing/2014/main" id="{2D133662-824E-4EE6-B1DD-C5467C88F0E4}"/>
              </a:ext>
            </a:extLst>
          </p:cNvPr>
          <p:cNvSpPr/>
          <p:nvPr/>
        </p:nvSpPr>
        <p:spPr>
          <a:xfrm>
            <a:off x="16642911" y="0"/>
            <a:ext cx="4110349" cy="6319777"/>
          </a:xfrm>
          <a:prstGeom prst="rect">
            <a:avLst/>
          </a:prstGeom>
          <a:gradFill>
            <a:gsLst>
              <a:gs pos="100000">
                <a:schemeClr val="tx2"/>
              </a:gs>
              <a:gs pos="23000">
                <a:srgbClr val="060E21">
                  <a:alpha val="55000"/>
                </a:srgbClr>
              </a:gs>
            </a:gsLst>
            <a:lin ang="4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2489" b="0" i="0" u="none" strike="noStrike" kern="1200" cap="none" spc="0" normalizeH="0" baseline="0" noProof="0">
              <a:ln>
                <a:noFill/>
              </a:ln>
              <a:solidFill>
                <a:srgbClr val="FFFFFF"/>
              </a:solidFill>
              <a:effectLst/>
              <a:uLnTx/>
              <a:uFillTx/>
              <a:latin typeface="Montserrat Light" panose="02020603050405020304"/>
              <a:ea typeface="+mn-ea"/>
              <a:cs typeface="+mn-cs"/>
            </a:endParaRPr>
          </a:p>
        </p:txBody>
      </p:sp>
      <p:sp>
        <p:nvSpPr>
          <p:cNvPr id="41" name="Rectangle 40">
            <a:extLst>
              <a:ext uri="{FF2B5EF4-FFF2-40B4-BE49-F238E27FC236}">
                <a16:creationId xmlns:a16="http://schemas.microsoft.com/office/drawing/2014/main" id="{EB9DE50C-C339-6691-CB67-1CBB281AE9EF}"/>
              </a:ext>
            </a:extLst>
          </p:cNvPr>
          <p:cNvSpPr/>
          <p:nvPr/>
        </p:nvSpPr>
        <p:spPr>
          <a:xfrm>
            <a:off x="20753260" y="0"/>
            <a:ext cx="4110349" cy="6319777"/>
          </a:xfrm>
          <a:prstGeom prst="rect">
            <a:avLst/>
          </a:prstGeom>
          <a:gradFill>
            <a:gsLst>
              <a:gs pos="100000">
                <a:schemeClr val="tx2"/>
              </a:gs>
              <a:gs pos="23000">
                <a:srgbClr val="060E21">
                  <a:alpha val="55000"/>
                </a:srgbClr>
              </a:gs>
            </a:gsLst>
            <a:lin ang="4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2489" b="0" i="0" u="none" strike="noStrike" kern="1200" cap="none" spc="0" normalizeH="0" baseline="0" noProof="0">
              <a:ln>
                <a:noFill/>
              </a:ln>
              <a:solidFill>
                <a:srgbClr val="FFFFFF"/>
              </a:solidFill>
              <a:effectLst/>
              <a:uLnTx/>
              <a:uFillTx/>
              <a:latin typeface="Montserrat Light" panose="02020603050405020304"/>
              <a:ea typeface="+mn-ea"/>
              <a:cs typeface="+mn-cs"/>
            </a:endParaRPr>
          </a:p>
        </p:txBody>
      </p:sp>
      <p:sp>
        <p:nvSpPr>
          <p:cNvPr id="42" name="Rectangle 41">
            <a:extLst>
              <a:ext uri="{FF2B5EF4-FFF2-40B4-BE49-F238E27FC236}">
                <a16:creationId xmlns:a16="http://schemas.microsoft.com/office/drawing/2014/main" id="{9B988709-48E6-4185-FA4D-96F4D7CB9986}"/>
              </a:ext>
            </a:extLst>
          </p:cNvPr>
          <p:cNvSpPr/>
          <p:nvPr/>
        </p:nvSpPr>
        <p:spPr>
          <a:xfrm>
            <a:off x="24863609" y="0"/>
            <a:ext cx="4110349" cy="6319777"/>
          </a:xfrm>
          <a:prstGeom prst="rect">
            <a:avLst/>
          </a:prstGeom>
          <a:gradFill>
            <a:gsLst>
              <a:gs pos="100000">
                <a:schemeClr val="tx2"/>
              </a:gs>
              <a:gs pos="23000">
                <a:srgbClr val="060E21">
                  <a:alpha val="55000"/>
                </a:srgbClr>
              </a:gs>
            </a:gsLst>
            <a:lin ang="4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2489" b="0" i="0" u="none" strike="noStrike" kern="1200" cap="none" spc="0" normalizeH="0" baseline="0" noProof="0">
              <a:ln>
                <a:noFill/>
              </a:ln>
              <a:solidFill>
                <a:srgbClr val="FFFFFF"/>
              </a:solidFill>
              <a:effectLst/>
              <a:uLnTx/>
              <a:uFillTx/>
              <a:latin typeface="Montserrat Light" panose="02020603050405020304"/>
              <a:ea typeface="+mn-ea"/>
              <a:cs typeface="+mn-cs"/>
            </a:endParaRPr>
          </a:p>
        </p:txBody>
      </p:sp>
      <p:pic>
        <p:nvPicPr>
          <p:cNvPr id="43" name="Graphic 42">
            <a:extLst>
              <a:ext uri="{FF2B5EF4-FFF2-40B4-BE49-F238E27FC236}">
                <a16:creationId xmlns:a16="http://schemas.microsoft.com/office/drawing/2014/main" id="{86A80EE5-DB7A-4D42-AEC3-F0D88DC2915D}"/>
              </a:ext>
            </a:extLst>
          </p:cNvPr>
          <p:cNvPicPr>
            <a:picLocks noChangeAspect="1"/>
          </p:cNvPicPr>
          <p:nvPr/>
        </p:nvPicPr>
        <p:blipFill>
          <a:blip r:embed="rId3">
            <a:extLst>
              <a:ext uri="{96DAC541-7B7A-43D3-8B79-37D633B846F1}">
                <asvg:svgBlip xmlns:asvg="http://schemas.microsoft.com/office/drawing/2016/SVG/main" r:embed="rId4"/>
              </a:ext>
            </a:extLst>
          </a:blip>
          <a:srcRect/>
          <a:stretch/>
        </p:blipFill>
        <p:spPr>
          <a:xfrm>
            <a:off x="13351581" y="798874"/>
            <a:ext cx="2286000" cy="2286000"/>
          </a:xfrm>
          <a:prstGeom prst="rect">
            <a:avLst/>
          </a:prstGeom>
        </p:spPr>
      </p:pic>
      <p:pic>
        <p:nvPicPr>
          <p:cNvPr id="44" name="Graphic 43">
            <a:extLst>
              <a:ext uri="{FF2B5EF4-FFF2-40B4-BE49-F238E27FC236}">
                <a16:creationId xmlns:a16="http://schemas.microsoft.com/office/drawing/2014/main" id="{F9B6C28B-8DC7-96B2-B0CC-556D6C98BC4A}"/>
              </a:ext>
            </a:extLst>
          </p:cNvPr>
          <p:cNvPicPr>
            <a:picLocks noChangeAspect="1"/>
          </p:cNvPicPr>
          <p:nvPr/>
        </p:nvPicPr>
        <p:blipFill>
          <a:blip r:embed="rId5">
            <a:extLst>
              <a:ext uri="{96DAC541-7B7A-43D3-8B79-37D633B846F1}">
                <asvg:svgBlip xmlns:asvg="http://schemas.microsoft.com/office/drawing/2016/SVG/main" r:embed="rId6"/>
              </a:ext>
            </a:extLst>
          </a:blip>
          <a:srcRect/>
          <a:stretch/>
        </p:blipFill>
        <p:spPr>
          <a:xfrm>
            <a:off x="17486633" y="798874"/>
            <a:ext cx="2286000" cy="2286000"/>
          </a:xfrm>
          <a:prstGeom prst="rect">
            <a:avLst/>
          </a:prstGeom>
        </p:spPr>
      </p:pic>
      <p:pic>
        <p:nvPicPr>
          <p:cNvPr id="45" name="Graphic 44">
            <a:extLst>
              <a:ext uri="{FF2B5EF4-FFF2-40B4-BE49-F238E27FC236}">
                <a16:creationId xmlns:a16="http://schemas.microsoft.com/office/drawing/2014/main" id="{395E82A8-E8D6-6954-9C26-59A5CAD5F10C}"/>
              </a:ext>
            </a:extLst>
          </p:cNvPr>
          <p:cNvPicPr>
            <a:picLocks noChangeAspect="1"/>
          </p:cNvPicPr>
          <p:nvPr/>
        </p:nvPicPr>
        <p:blipFill>
          <a:blip r:embed="rId7">
            <a:extLst>
              <a:ext uri="{96DAC541-7B7A-43D3-8B79-37D633B846F1}">
                <asvg:svgBlip xmlns:asvg="http://schemas.microsoft.com/office/drawing/2016/SVG/main" r:embed="rId8"/>
              </a:ext>
            </a:extLst>
          </a:blip>
          <a:srcRect/>
          <a:stretch/>
        </p:blipFill>
        <p:spPr>
          <a:xfrm>
            <a:off x="21667405" y="798874"/>
            <a:ext cx="2286000" cy="2286000"/>
          </a:xfrm>
          <a:prstGeom prst="rect">
            <a:avLst/>
          </a:prstGeom>
        </p:spPr>
      </p:pic>
      <p:pic>
        <p:nvPicPr>
          <p:cNvPr id="46" name="Graphic 45">
            <a:extLst>
              <a:ext uri="{FF2B5EF4-FFF2-40B4-BE49-F238E27FC236}">
                <a16:creationId xmlns:a16="http://schemas.microsoft.com/office/drawing/2014/main" id="{AADBD110-D5B2-37BC-E193-B11E011ED27E}"/>
              </a:ext>
            </a:extLst>
          </p:cNvPr>
          <p:cNvPicPr>
            <a:picLocks noChangeAspect="1"/>
          </p:cNvPicPr>
          <p:nvPr/>
        </p:nvPicPr>
        <p:blipFill>
          <a:blip r:embed="rId9">
            <a:extLst>
              <a:ext uri="{96DAC541-7B7A-43D3-8B79-37D633B846F1}">
                <asvg:svgBlip xmlns:asvg="http://schemas.microsoft.com/office/drawing/2016/SVG/main" r:embed="rId10"/>
              </a:ext>
            </a:extLst>
          </a:blip>
          <a:srcRect/>
          <a:stretch/>
        </p:blipFill>
        <p:spPr>
          <a:xfrm>
            <a:off x="25775783" y="798874"/>
            <a:ext cx="2286000" cy="2286000"/>
          </a:xfrm>
          <a:prstGeom prst="rect">
            <a:avLst/>
          </a:prstGeom>
        </p:spPr>
      </p:pic>
      <p:sp>
        <p:nvSpPr>
          <p:cNvPr id="47" name="Title 1">
            <a:extLst>
              <a:ext uri="{FF2B5EF4-FFF2-40B4-BE49-F238E27FC236}">
                <a16:creationId xmlns:a16="http://schemas.microsoft.com/office/drawing/2014/main" id="{7A59E17A-9E21-82FB-FDAF-DB1BF872B5E1}"/>
              </a:ext>
            </a:extLst>
          </p:cNvPr>
          <p:cNvSpPr txBox="1">
            <a:spLocks/>
          </p:cNvSpPr>
          <p:nvPr/>
        </p:nvSpPr>
        <p:spPr>
          <a:xfrm>
            <a:off x="12507213" y="3142062"/>
            <a:ext cx="4133727" cy="1233294"/>
          </a:xfrm>
          <a:prstGeom prst="rect">
            <a:avLst/>
          </a:prstGeom>
        </p:spPr>
        <p:txBody>
          <a:bodyPr anchor="ctr"/>
          <a:lstStyle>
            <a:lvl1pPr algn="l" defTabSz="914377" rtl="0" eaLnBrk="1" latinLnBrk="0" hangingPunct="1">
              <a:lnSpc>
                <a:spcPct val="90000"/>
              </a:lnSpc>
              <a:spcBef>
                <a:spcPct val="0"/>
              </a:spcBef>
              <a:buNone/>
              <a:defRPr sz="3200" b="1" i="0" kern="1200">
                <a:solidFill>
                  <a:schemeClr val="bg1"/>
                </a:solidFill>
                <a:latin typeface="+mj-lt"/>
                <a:ea typeface="+mj-ea"/>
                <a:cs typeface="+mj-cs"/>
              </a:defRPr>
            </a:lvl1pPr>
          </a:lstStyle>
          <a:p>
            <a:pPr marL="0" marR="0" lvl="0" indent="0" algn="ctr" defTabSz="914377" rtl="0" eaLnBrk="1" fontAlgn="auto" latinLnBrk="0" hangingPunct="1">
              <a:lnSpc>
                <a:spcPct val="90000"/>
              </a:lnSpc>
              <a:spcBef>
                <a:spcPct val="0"/>
              </a:spcBef>
              <a:spcAft>
                <a:spcPts val="0"/>
              </a:spcAft>
              <a:buClrTx/>
              <a:buSzTx/>
              <a:buFontTx/>
              <a:buNone/>
              <a:tabLst/>
              <a:defRPr/>
            </a:pPr>
            <a:r>
              <a:rPr kumimoji="0" lang="en-US" sz="2800" b="1" i="0" u="none" strike="noStrike" kern="1200" cap="none" spc="400" normalizeH="0" baseline="0" noProof="0" dirty="0">
                <a:ln>
                  <a:noFill/>
                </a:ln>
                <a:solidFill>
                  <a:schemeClr val="accent6"/>
                </a:solidFill>
                <a:effectLst/>
                <a:uLnTx/>
                <a:uFillTx/>
                <a:latin typeface="Montserrat Bold" panose="020B0604020202020204"/>
                <a:ea typeface="+mj-ea"/>
                <a:cs typeface="+mj-cs"/>
              </a:rPr>
              <a:t>BETTER </a:t>
            </a:r>
          </a:p>
          <a:p>
            <a:pPr marL="0" marR="0" lvl="0" indent="0" algn="ctr" defTabSz="914377" rtl="0" eaLnBrk="1" fontAlgn="auto" latinLnBrk="0" hangingPunct="1">
              <a:lnSpc>
                <a:spcPct val="90000"/>
              </a:lnSpc>
              <a:spcBef>
                <a:spcPct val="0"/>
              </a:spcBef>
              <a:spcAft>
                <a:spcPts val="0"/>
              </a:spcAft>
              <a:buClrTx/>
              <a:buSzTx/>
              <a:buFontTx/>
              <a:buNone/>
              <a:tabLst/>
              <a:defRPr/>
            </a:pPr>
            <a:r>
              <a:rPr kumimoji="0" lang="en-US" sz="2800" b="1" i="0" u="none" strike="noStrike" kern="1200" cap="none" spc="400" normalizeH="0" baseline="0" noProof="0" dirty="0">
                <a:ln>
                  <a:noFill/>
                </a:ln>
                <a:solidFill>
                  <a:schemeClr val="accent6"/>
                </a:solidFill>
                <a:effectLst/>
                <a:uLnTx/>
                <a:uFillTx/>
                <a:latin typeface="Montserrat Bold" panose="020B0604020202020204"/>
                <a:ea typeface="+mj-ea"/>
                <a:cs typeface="+mj-cs"/>
              </a:rPr>
              <a:t>SERVE</a:t>
            </a:r>
            <a:r>
              <a:rPr lang="en-US" sz="2800" spc="400" dirty="0">
                <a:solidFill>
                  <a:schemeClr val="accent6"/>
                </a:solidFill>
                <a:latin typeface="Montserrat Bold" panose="020B0604020202020204"/>
              </a:rPr>
              <a:t> SMALL </a:t>
            </a:r>
          </a:p>
          <a:p>
            <a:pPr marL="0" marR="0" lvl="0" indent="0" algn="ctr" defTabSz="914377" rtl="0" eaLnBrk="1" fontAlgn="auto" latinLnBrk="0" hangingPunct="1">
              <a:lnSpc>
                <a:spcPct val="90000"/>
              </a:lnSpc>
              <a:spcBef>
                <a:spcPct val="0"/>
              </a:spcBef>
              <a:spcAft>
                <a:spcPts val="0"/>
              </a:spcAft>
              <a:buClrTx/>
              <a:buSzTx/>
              <a:buFontTx/>
              <a:buNone/>
              <a:tabLst/>
              <a:defRPr/>
            </a:pPr>
            <a:r>
              <a:rPr lang="en-US" sz="2800" spc="400" dirty="0">
                <a:solidFill>
                  <a:schemeClr val="accent6"/>
                </a:solidFill>
                <a:latin typeface="Montserrat Bold" panose="020B0604020202020204"/>
              </a:rPr>
              <a:t>BUSINESSES</a:t>
            </a:r>
            <a:endParaRPr kumimoji="0" lang="en-US" sz="2800" b="1" i="0" u="none" strike="noStrike" kern="1200" cap="none" spc="400" normalizeH="0" baseline="0" noProof="0" dirty="0">
              <a:ln>
                <a:noFill/>
              </a:ln>
              <a:solidFill>
                <a:schemeClr val="accent6"/>
              </a:solidFill>
              <a:effectLst/>
              <a:uLnTx/>
              <a:uFillTx/>
              <a:latin typeface="Montserrat Bold" panose="020B0604020202020204"/>
              <a:ea typeface="+mj-ea"/>
              <a:cs typeface="+mj-cs"/>
            </a:endParaRPr>
          </a:p>
        </p:txBody>
      </p:sp>
      <p:sp>
        <p:nvSpPr>
          <p:cNvPr id="48" name="Title 1">
            <a:extLst>
              <a:ext uri="{FF2B5EF4-FFF2-40B4-BE49-F238E27FC236}">
                <a16:creationId xmlns:a16="http://schemas.microsoft.com/office/drawing/2014/main" id="{80370524-352A-27FB-F841-09393B0717EE}"/>
              </a:ext>
            </a:extLst>
          </p:cNvPr>
          <p:cNvSpPr txBox="1">
            <a:spLocks/>
          </p:cNvSpPr>
          <p:nvPr/>
        </p:nvSpPr>
        <p:spPr>
          <a:xfrm>
            <a:off x="16651196" y="3142062"/>
            <a:ext cx="4133727" cy="1233294"/>
          </a:xfrm>
          <a:prstGeom prst="rect">
            <a:avLst/>
          </a:prstGeom>
        </p:spPr>
        <p:txBody>
          <a:bodyPr anchor="ctr"/>
          <a:lstStyle>
            <a:lvl1pPr algn="l" defTabSz="914377" rtl="0" eaLnBrk="1" latinLnBrk="0" hangingPunct="1">
              <a:lnSpc>
                <a:spcPct val="90000"/>
              </a:lnSpc>
              <a:spcBef>
                <a:spcPct val="0"/>
              </a:spcBef>
              <a:buNone/>
              <a:defRPr sz="3200" b="1" i="0" kern="1200">
                <a:solidFill>
                  <a:schemeClr val="bg1"/>
                </a:solidFill>
                <a:latin typeface="+mj-lt"/>
                <a:ea typeface="+mj-ea"/>
                <a:cs typeface="+mj-cs"/>
              </a:defRPr>
            </a:lvl1pPr>
          </a:lstStyle>
          <a:p>
            <a:pPr marL="0" marR="0" lvl="0" indent="0" algn="ctr" defTabSz="914377" rtl="0" eaLnBrk="1" fontAlgn="auto" latinLnBrk="0" hangingPunct="1">
              <a:lnSpc>
                <a:spcPct val="90000"/>
              </a:lnSpc>
              <a:spcBef>
                <a:spcPct val="0"/>
              </a:spcBef>
              <a:spcAft>
                <a:spcPts val="0"/>
              </a:spcAft>
              <a:buClrTx/>
              <a:buSzTx/>
              <a:buFontTx/>
              <a:buNone/>
              <a:tabLst/>
              <a:defRPr/>
            </a:pPr>
            <a:r>
              <a:rPr kumimoji="0" lang="en-US" sz="2800" b="1" i="0" u="none" strike="noStrike" kern="1200" cap="none" spc="400" normalizeH="0" baseline="0" noProof="0" dirty="0">
                <a:ln>
                  <a:noFill/>
                </a:ln>
                <a:solidFill>
                  <a:schemeClr val="accent4"/>
                </a:solidFill>
                <a:effectLst/>
                <a:uLnTx/>
                <a:uFillTx/>
                <a:latin typeface="Montserrat Bold" panose="020B0604020202020204"/>
                <a:ea typeface="+mj-ea"/>
                <a:cs typeface="+mj-cs"/>
              </a:rPr>
              <a:t>OFFER </a:t>
            </a:r>
            <a:r>
              <a:rPr lang="en-US" sz="2800" spc="400" dirty="0">
                <a:solidFill>
                  <a:schemeClr val="accent4"/>
                </a:solidFill>
                <a:latin typeface="Montserrat Bold" panose="020B0604020202020204"/>
              </a:rPr>
              <a:t>OTHER</a:t>
            </a:r>
          </a:p>
          <a:p>
            <a:pPr marL="0" marR="0" lvl="0" indent="0" algn="ctr" defTabSz="914377" rtl="0" eaLnBrk="1" fontAlgn="auto" latinLnBrk="0" hangingPunct="1">
              <a:lnSpc>
                <a:spcPct val="90000"/>
              </a:lnSpc>
              <a:spcBef>
                <a:spcPct val="0"/>
              </a:spcBef>
              <a:spcAft>
                <a:spcPts val="0"/>
              </a:spcAft>
              <a:buClrTx/>
              <a:buSzTx/>
              <a:buFontTx/>
              <a:buNone/>
              <a:tabLst/>
              <a:defRPr/>
            </a:pPr>
            <a:r>
              <a:rPr kumimoji="0" lang="en-US" sz="2800" b="1" i="0" u="none" strike="noStrike" kern="1200" cap="none" spc="400" normalizeH="0" baseline="0" noProof="0" dirty="0">
                <a:ln>
                  <a:noFill/>
                </a:ln>
                <a:solidFill>
                  <a:schemeClr val="accent4"/>
                </a:solidFill>
                <a:effectLst/>
                <a:uLnTx/>
                <a:uFillTx/>
                <a:latin typeface="Montserrat Bold" panose="020B0604020202020204"/>
                <a:ea typeface="+mj-ea"/>
                <a:cs typeface="+mj-cs"/>
              </a:rPr>
              <a:t>SOLUTIONS</a:t>
            </a:r>
          </a:p>
        </p:txBody>
      </p:sp>
      <p:sp>
        <p:nvSpPr>
          <p:cNvPr id="49" name="Title 1">
            <a:extLst>
              <a:ext uri="{FF2B5EF4-FFF2-40B4-BE49-F238E27FC236}">
                <a16:creationId xmlns:a16="http://schemas.microsoft.com/office/drawing/2014/main" id="{A5C12F88-F306-41F3-3B48-13DDF679A16E}"/>
              </a:ext>
            </a:extLst>
          </p:cNvPr>
          <p:cNvSpPr txBox="1">
            <a:spLocks/>
          </p:cNvSpPr>
          <p:nvPr/>
        </p:nvSpPr>
        <p:spPr>
          <a:xfrm>
            <a:off x="20753260" y="3142062"/>
            <a:ext cx="4110349" cy="1233294"/>
          </a:xfrm>
          <a:prstGeom prst="rect">
            <a:avLst/>
          </a:prstGeom>
        </p:spPr>
        <p:txBody>
          <a:bodyPr anchor="ctr"/>
          <a:lstStyle>
            <a:lvl1pPr algn="l" defTabSz="914377" rtl="0" eaLnBrk="1" latinLnBrk="0" hangingPunct="1">
              <a:lnSpc>
                <a:spcPct val="90000"/>
              </a:lnSpc>
              <a:spcBef>
                <a:spcPct val="0"/>
              </a:spcBef>
              <a:buNone/>
              <a:defRPr sz="3200" b="1" i="0" kern="1200">
                <a:solidFill>
                  <a:schemeClr val="bg1"/>
                </a:solidFill>
                <a:latin typeface="+mj-lt"/>
                <a:ea typeface="+mj-ea"/>
                <a:cs typeface="+mj-cs"/>
              </a:defRPr>
            </a:lvl1pPr>
          </a:lstStyle>
          <a:p>
            <a:pPr marL="0" marR="0" lvl="0" indent="0" algn="ctr" defTabSz="914377" rtl="0" eaLnBrk="1" fontAlgn="auto" latinLnBrk="0" hangingPunct="1">
              <a:lnSpc>
                <a:spcPct val="90000"/>
              </a:lnSpc>
              <a:spcBef>
                <a:spcPct val="0"/>
              </a:spcBef>
              <a:spcAft>
                <a:spcPts val="0"/>
              </a:spcAft>
              <a:buClrTx/>
              <a:buSzTx/>
              <a:buFontTx/>
              <a:buNone/>
              <a:tabLst/>
              <a:defRPr/>
            </a:pPr>
            <a:r>
              <a:rPr kumimoji="0" lang="en-US" sz="2800" b="1" i="0" u="none" strike="noStrike" kern="1200" cap="none" spc="400" normalizeH="0" baseline="0" noProof="0" dirty="0">
                <a:ln>
                  <a:noFill/>
                </a:ln>
                <a:solidFill>
                  <a:srgbClr val="95D4E9"/>
                </a:solidFill>
                <a:effectLst/>
                <a:uLnTx/>
                <a:uFillTx/>
                <a:latin typeface="Montserrat Bold" panose="020B0604020202020204"/>
                <a:ea typeface="+mj-ea"/>
                <a:cs typeface="+mj-cs"/>
              </a:rPr>
              <a:t>BUILD &amp; RETAIN RELATIONSHIPS</a:t>
            </a:r>
          </a:p>
        </p:txBody>
      </p:sp>
      <p:sp>
        <p:nvSpPr>
          <p:cNvPr id="50" name="Title 1">
            <a:extLst>
              <a:ext uri="{FF2B5EF4-FFF2-40B4-BE49-F238E27FC236}">
                <a16:creationId xmlns:a16="http://schemas.microsoft.com/office/drawing/2014/main" id="{31D02E48-4389-508A-862E-6AF6694A9499}"/>
              </a:ext>
            </a:extLst>
          </p:cNvPr>
          <p:cNvSpPr txBox="1">
            <a:spLocks/>
          </p:cNvSpPr>
          <p:nvPr/>
        </p:nvSpPr>
        <p:spPr>
          <a:xfrm>
            <a:off x="24895273" y="3142062"/>
            <a:ext cx="4078686" cy="1233294"/>
          </a:xfrm>
          <a:prstGeom prst="rect">
            <a:avLst/>
          </a:prstGeom>
        </p:spPr>
        <p:txBody>
          <a:bodyPr anchor="ctr"/>
          <a:lstStyle>
            <a:lvl1pPr algn="l" defTabSz="914377" rtl="0" eaLnBrk="1" latinLnBrk="0" hangingPunct="1">
              <a:lnSpc>
                <a:spcPct val="90000"/>
              </a:lnSpc>
              <a:spcBef>
                <a:spcPct val="0"/>
              </a:spcBef>
              <a:buNone/>
              <a:defRPr sz="3200" b="1" i="0" kern="1200">
                <a:solidFill>
                  <a:schemeClr val="bg1"/>
                </a:solidFill>
                <a:latin typeface="+mj-lt"/>
                <a:ea typeface="+mj-ea"/>
                <a:cs typeface="+mj-cs"/>
              </a:defRPr>
            </a:lvl1pPr>
          </a:lstStyle>
          <a:p>
            <a:pPr marL="0" marR="0" lvl="0" indent="0" algn="ctr" defTabSz="914377" rtl="0" eaLnBrk="1" fontAlgn="auto" latinLnBrk="0" hangingPunct="1">
              <a:lnSpc>
                <a:spcPct val="90000"/>
              </a:lnSpc>
              <a:spcBef>
                <a:spcPct val="0"/>
              </a:spcBef>
              <a:spcAft>
                <a:spcPts val="0"/>
              </a:spcAft>
              <a:buClrTx/>
              <a:buSzTx/>
              <a:buFontTx/>
              <a:buNone/>
              <a:tabLst/>
              <a:defRPr/>
            </a:pPr>
            <a:r>
              <a:rPr kumimoji="0" lang="en-US" sz="2800" b="1" i="0" u="none" strike="noStrike" kern="1200" cap="none" spc="400" normalizeH="0" baseline="0" noProof="0" dirty="0">
                <a:ln>
                  <a:noFill/>
                </a:ln>
                <a:solidFill>
                  <a:schemeClr val="accent1"/>
                </a:solidFill>
                <a:effectLst/>
                <a:uLnTx/>
                <a:uFillTx/>
                <a:latin typeface="Montserrat Bold" panose="020B0604020202020204"/>
                <a:ea typeface="+mj-ea"/>
                <a:cs typeface="+mj-cs"/>
              </a:rPr>
              <a:t>CREATE </a:t>
            </a:r>
          </a:p>
          <a:p>
            <a:pPr marL="0" marR="0" lvl="0" indent="0" algn="ctr" defTabSz="914377" rtl="0" eaLnBrk="1" fontAlgn="auto" latinLnBrk="0" hangingPunct="1">
              <a:lnSpc>
                <a:spcPct val="90000"/>
              </a:lnSpc>
              <a:spcBef>
                <a:spcPct val="0"/>
              </a:spcBef>
              <a:spcAft>
                <a:spcPts val="0"/>
              </a:spcAft>
              <a:buClrTx/>
              <a:buSzTx/>
              <a:buFontTx/>
              <a:buNone/>
              <a:tabLst/>
              <a:defRPr/>
            </a:pPr>
            <a:r>
              <a:rPr kumimoji="0" lang="en-US" sz="2800" b="1" i="0" u="none" strike="noStrike" kern="1200" cap="none" spc="400" normalizeH="0" baseline="0" noProof="0" dirty="0">
                <a:ln>
                  <a:noFill/>
                </a:ln>
                <a:solidFill>
                  <a:schemeClr val="accent1"/>
                </a:solidFill>
                <a:effectLst/>
                <a:uLnTx/>
                <a:uFillTx/>
                <a:latin typeface="Montserrat Bold" panose="020B0604020202020204"/>
                <a:ea typeface="+mj-ea"/>
                <a:cs typeface="+mj-cs"/>
              </a:rPr>
              <a:t>LONG-TERM GROWTH</a:t>
            </a:r>
          </a:p>
        </p:txBody>
      </p:sp>
      <p:sp>
        <p:nvSpPr>
          <p:cNvPr id="31750" name="TextBox 115">
            <a:extLst>
              <a:ext uri="{FF2B5EF4-FFF2-40B4-BE49-F238E27FC236}">
                <a16:creationId xmlns:a16="http://schemas.microsoft.com/office/drawing/2014/main" id="{DEB8C937-4B5D-438D-AC8F-B3D190EC08BA}"/>
              </a:ext>
            </a:extLst>
          </p:cNvPr>
          <p:cNvSpPr txBox="1">
            <a:spLocks noChangeArrowheads="1"/>
          </p:cNvSpPr>
          <p:nvPr/>
        </p:nvSpPr>
        <p:spPr bwMode="auto">
          <a:xfrm>
            <a:off x="13077255" y="4527064"/>
            <a:ext cx="2995613" cy="1077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685800" indent="-22860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marL="0" marR="0" lvl="0" indent="0" algn="ctr" defTabSz="914377"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en-US" altLang="ru-RU" sz="1600" b="0" i="0" u="none" strike="noStrike" kern="1200" cap="none" spc="0" normalizeH="0" baseline="0" noProof="0" dirty="0">
                <a:ln>
                  <a:noFill/>
                </a:ln>
                <a:solidFill>
                  <a:srgbClr val="FFFFFF"/>
                </a:solidFill>
                <a:effectLst/>
                <a:uLnTx/>
                <a:uFillTx/>
                <a:latin typeface="Montserrat" pitchFamily="2" charset="77"/>
                <a:ea typeface="+mn-ea"/>
                <a:cs typeface="Arial" panose="020B0604020202020204" pitchFamily="34" charset="0"/>
              </a:rPr>
              <a:t>Customers that are too small for traditional merchant solutions now have tools for success</a:t>
            </a:r>
            <a:endParaRPr kumimoji="0" lang="ru-RU" altLang="ru-RU" sz="1400" b="0" i="0" u="none" strike="noStrike" kern="1200" cap="none" spc="0" normalizeH="0" baseline="0" noProof="0" dirty="0">
              <a:ln>
                <a:noFill/>
              </a:ln>
              <a:solidFill>
                <a:srgbClr val="FFFFFF"/>
              </a:solidFill>
              <a:effectLst/>
              <a:uLnTx/>
              <a:uFillTx/>
              <a:latin typeface="Montserrat" pitchFamily="2" charset="77"/>
              <a:ea typeface="+mn-ea"/>
              <a:cs typeface="Arial" panose="020B0604020202020204" pitchFamily="34" charset="0"/>
            </a:endParaRPr>
          </a:p>
        </p:txBody>
      </p:sp>
      <p:sp>
        <p:nvSpPr>
          <p:cNvPr id="31752" name="TextBox 115">
            <a:extLst>
              <a:ext uri="{FF2B5EF4-FFF2-40B4-BE49-F238E27FC236}">
                <a16:creationId xmlns:a16="http://schemas.microsoft.com/office/drawing/2014/main" id="{1A986092-16D9-4254-B26C-4BE8B21BD96E}"/>
              </a:ext>
            </a:extLst>
          </p:cNvPr>
          <p:cNvSpPr txBox="1">
            <a:spLocks noChangeArrowheads="1"/>
          </p:cNvSpPr>
          <p:nvPr/>
        </p:nvSpPr>
        <p:spPr bwMode="auto">
          <a:xfrm>
            <a:off x="17350166" y="4527064"/>
            <a:ext cx="2735785" cy="1077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685800" indent="-22860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marL="0" marR="0" lvl="0" indent="0" algn="ctr" defTabSz="914377"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en-US" altLang="ru-RU" sz="1600" b="0" i="0" u="none" strike="noStrike" kern="1200" cap="none" spc="0" normalizeH="0" baseline="0" noProof="0" dirty="0">
                <a:ln>
                  <a:noFill/>
                </a:ln>
                <a:solidFill>
                  <a:srgbClr val="FFFFFF"/>
                </a:solidFill>
                <a:effectLst/>
                <a:uLnTx/>
                <a:uFillTx/>
                <a:latin typeface="Montserrat" pitchFamily="2" charset="77"/>
                <a:ea typeface="+mn-ea"/>
                <a:cs typeface="Arial" panose="020B0604020202020204" pitchFamily="34" charset="0"/>
              </a:rPr>
              <a:t>Autobooks serves as an efficient alternative to other non-bank providers</a:t>
            </a:r>
            <a:endParaRPr kumimoji="0" lang="ru-RU" altLang="ru-RU" sz="1400" b="0" i="0" u="none" strike="noStrike" kern="1200" cap="none" spc="0" normalizeH="0" baseline="0" noProof="0" dirty="0">
              <a:ln>
                <a:noFill/>
              </a:ln>
              <a:solidFill>
                <a:srgbClr val="FFFFFF"/>
              </a:solidFill>
              <a:effectLst/>
              <a:uLnTx/>
              <a:uFillTx/>
              <a:latin typeface="Montserrat" pitchFamily="2" charset="77"/>
              <a:ea typeface="+mn-ea"/>
              <a:cs typeface="Arial" panose="020B0604020202020204" pitchFamily="34" charset="0"/>
            </a:endParaRPr>
          </a:p>
        </p:txBody>
      </p:sp>
      <p:sp>
        <p:nvSpPr>
          <p:cNvPr id="31754" name="TextBox 115">
            <a:extLst>
              <a:ext uri="{FF2B5EF4-FFF2-40B4-BE49-F238E27FC236}">
                <a16:creationId xmlns:a16="http://schemas.microsoft.com/office/drawing/2014/main" id="{6E11C671-1E00-4482-8AAB-D0280826037C}"/>
              </a:ext>
            </a:extLst>
          </p:cNvPr>
          <p:cNvSpPr txBox="1">
            <a:spLocks noChangeArrowheads="1"/>
          </p:cNvSpPr>
          <p:nvPr/>
        </p:nvSpPr>
        <p:spPr bwMode="auto">
          <a:xfrm>
            <a:off x="21405804" y="4650175"/>
            <a:ext cx="2731099"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685800" indent="-22860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marL="0" marR="0" lvl="0" indent="0" algn="ctr" defTabSz="914377"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en-US" altLang="ru-RU" sz="1600" b="0" i="0" u="none" strike="noStrike" kern="1200" cap="none" spc="0" normalizeH="0" baseline="0" noProof="0" dirty="0">
                <a:ln>
                  <a:noFill/>
                </a:ln>
                <a:solidFill>
                  <a:srgbClr val="FFFFFF"/>
                </a:solidFill>
                <a:effectLst/>
                <a:uLnTx/>
                <a:uFillTx/>
                <a:latin typeface="Montserrat" pitchFamily="2" charset="77"/>
                <a:ea typeface="+mn-ea"/>
                <a:cs typeface="Arial" panose="020B0604020202020204" pitchFamily="34" charset="0"/>
              </a:rPr>
              <a:t>Develop relationships and decrease customer turnover</a:t>
            </a:r>
            <a:endParaRPr kumimoji="0" lang="ru-RU" altLang="ru-RU" sz="1400" b="0" i="0" u="none" strike="noStrike" kern="1200" cap="none" spc="0" normalizeH="0" baseline="0" noProof="0" dirty="0">
              <a:ln>
                <a:noFill/>
              </a:ln>
              <a:solidFill>
                <a:srgbClr val="FFFFFF"/>
              </a:solidFill>
              <a:effectLst/>
              <a:uLnTx/>
              <a:uFillTx/>
              <a:latin typeface="Montserrat" pitchFamily="2" charset="77"/>
              <a:ea typeface="+mn-ea"/>
              <a:cs typeface="Arial" panose="020B0604020202020204" pitchFamily="34" charset="0"/>
            </a:endParaRPr>
          </a:p>
        </p:txBody>
      </p:sp>
      <p:sp>
        <p:nvSpPr>
          <p:cNvPr id="31756" name="TextBox 115">
            <a:extLst>
              <a:ext uri="{FF2B5EF4-FFF2-40B4-BE49-F238E27FC236}">
                <a16:creationId xmlns:a16="http://schemas.microsoft.com/office/drawing/2014/main" id="{F3CA32E5-4006-400A-9F9B-A60A35CD268D}"/>
              </a:ext>
            </a:extLst>
          </p:cNvPr>
          <p:cNvSpPr txBox="1">
            <a:spLocks noChangeArrowheads="1"/>
          </p:cNvSpPr>
          <p:nvPr/>
        </p:nvSpPr>
        <p:spPr bwMode="auto">
          <a:xfrm>
            <a:off x="25432388" y="4527064"/>
            <a:ext cx="3004456" cy="1077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685800" indent="-22860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marL="0" marR="0" lvl="0" indent="0" algn="ctr" defTabSz="914377"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en-US" altLang="ru-RU" sz="1600" b="0" i="0" u="none" strike="noStrike" kern="1200" cap="none" spc="0" normalizeH="0" baseline="0" noProof="0" dirty="0">
                <a:ln>
                  <a:noFill/>
                </a:ln>
                <a:solidFill>
                  <a:srgbClr val="FFFFFF"/>
                </a:solidFill>
                <a:effectLst/>
                <a:uLnTx/>
                <a:uFillTx/>
                <a:latin typeface="Montserrat" pitchFamily="2" charset="77"/>
                <a:ea typeface="+mn-ea"/>
                <a:cs typeface="Arial" panose="020B0604020202020204" pitchFamily="34" charset="0"/>
              </a:rPr>
              <a:t>Increase deposits, non-interest fee income, lending opportunities, and  cross-selling opportunities</a:t>
            </a:r>
          </a:p>
        </p:txBody>
      </p:sp>
      <p:sp>
        <p:nvSpPr>
          <p:cNvPr id="31749" name="Rectangle 60">
            <a:extLst>
              <a:ext uri="{FF2B5EF4-FFF2-40B4-BE49-F238E27FC236}">
                <a16:creationId xmlns:a16="http://schemas.microsoft.com/office/drawing/2014/main" id="{04FAB9C3-B4C5-42C3-BEF6-BBB142E267A9}"/>
              </a:ext>
            </a:extLst>
          </p:cNvPr>
          <p:cNvSpPr>
            <a:spLocks noChangeArrowheads="1"/>
          </p:cNvSpPr>
          <p:nvPr/>
        </p:nvSpPr>
        <p:spPr bwMode="auto">
          <a:xfrm>
            <a:off x="1433831" y="-1906035"/>
            <a:ext cx="2313133" cy="615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marL="0" marR="0" lvl="0" indent="0" algn="ctr" defTabSz="914377"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en-US" altLang="ru-RU" sz="2000" b="1" i="0" u="none" strike="noStrike" kern="1200" cap="none" spc="0" normalizeH="0" baseline="0" noProof="0">
                <a:ln>
                  <a:noFill/>
                </a:ln>
                <a:solidFill>
                  <a:srgbClr val="A2A9AD"/>
                </a:solidFill>
                <a:effectLst/>
                <a:uLnTx/>
                <a:uFillTx/>
                <a:latin typeface="Montserrat" pitchFamily="2" charset="77"/>
                <a:ea typeface="+mn-ea"/>
                <a:cs typeface="+mn-cs"/>
              </a:rPr>
              <a:t>Better serve</a:t>
            </a:r>
          </a:p>
          <a:p>
            <a:pPr marL="0" marR="0" lvl="0" indent="0" algn="ctr" defTabSz="914377"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en-US" altLang="ru-RU" sz="2000" b="1" i="0" u="none" strike="noStrike" kern="1200" cap="none" spc="0" normalizeH="0" baseline="0" noProof="0">
                <a:ln>
                  <a:noFill/>
                </a:ln>
                <a:solidFill>
                  <a:srgbClr val="A2A9AD"/>
                </a:solidFill>
                <a:effectLst/>
                <a:uLnTx/>
                <a:uFillTx/>
                <a:latin typeface="Montserrat" pitchFamily="2" charset="77"/>
                <a:ea typeface="+mn-ea"/>
                <a:cs typeface="+mn-cs"/>
              </a:rPr>
              <a:t>Small Businesses</a:t>
            </a:r>
            <a:endParaRPr kumimoji="0" lang="ru-RU" altLang="ru-RU" sz="2000" b="1" i="0" u="none" strike="noStrike" kern="1200" cap="none" spc="0" normalizeH="0" baseline="0" noProof="0">
              <a:ln>
                <a:noFill/>
              </a:ln>
              <a:solidFill>
                <a:srgbClr val="A2A9AD"/>
              </a:solidFill>
              <a:effectLst/>
              <a:uLnTx/>
              <a:uFillTx/>
              <a:latin typeface="Montserrat" pitchFamily="2" charset="77"/>
              <a:ea typeface="+mn-ea"/>
              <a:cs typeface="+mn-cs"/>
            </a:endParaRPr>
          </a:p>
        </p:txBody>
      </p:sp>
      <p:sp>
        <p:nvSpPr>
          <p:cNvPr id="31751" name="Rectangle 60">
            <a:extLst>
              <a:ext uri="{FF2B5EF4-FFF2-40B4-BE49-F238E27FC236}">
                <a16:creationId xmlns:a16="http://schemas.microsoft.com/office/drawing/2014/main" id="{2CACBA3E-533C-4014-9831-EC2A887B6054}"/>
              </a:ext>
            </a:extLst>
          </p:cNvPr>
          <p:cNvSpPr>
            <a:spLocks noChangeArrowheads="1"/>
          </p:cNvSpPr>
          <p:nvPr/>
        </p:nvSpPr>
        <p:spPr bwMode="auto">
          <a:xfrm>
            <a:off x="3976756" y="-1906036"/>
            <a:ext cx="1619565" cy="615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marL="0" marR="0" lvl="0" indent="0" algn="ctr" defTabSz="914377"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en-US" altLang="ru-RU" sz="2000" b="1" i="0" u="none" strike="noStrike" kern="1200" cap="none" spc="0" normalizeH="0" baseline="0" noProof="0">
                <a:ln>
                  <a:noFill/>
                </a:ln>
                <a:solidFill>
                  <a:srgbClr val="F3E503"/>
                </a:solidFill>
                <a:effectLst/>
                <a:uLnTx/>
                <a:uFillTx/>
                <a:latin typeface="Montserrat" pitchFamily="2" charset="77"/>
                <a:ea typeface="+mn-ea"/>
                <a:cs typeface="+mn-cs"/>
              </a:rPr>
              <a:t>Offer other</a:t>
            </a:r>
          </a:p>
          <a:p>
            <a:pPr marL="0" marR="0" lvl="0" indent="0" algn="ctr" defTabSz="914377"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en-US" altLang="ru-RU" sz="2000" b="1" i="0" u="none" strike="noStrike" kern="1200" cap="none" spc="0" normalizeH="0" baseline="0" noProof="0">
                <a:ln>
                  <a:noFill/>
                </a:ln>
                <a:solidFill>
                  <a:srgbClr val="F3E503"/>
                </a:solidFill>
                <a:effectLst/>
                <a:uLnTx/>
                <a:uFillTx/>
                <a:latin typeface="Montserrat" pitchFamily="2" charset="77"/>
                <a:ea typeface="+mn-ea"/>
                <a:cs typeface="+mn-cs"/>
              </a:rPr>
              <a:t>solutions</a:t>
            </a:r>
            <a:endParaRPr kumimoji="0" lang="ru-RU" altLang="ru-RU" sz="2000" b="1" i="0" u="none" strike="noStrike" kern="1200" cap="none" spc="0" normalizeH="0" baseline="0" noProof="0">
              <a:ln>
                <a:noFill/>
              </a:ln>
              <a:solidFill>
                <a:srgbClr val="F3E503"/>
              </a:solidFill>
              <a:effectLst/>
              <a:uLnTx/>
              <a:uFillTx/>
              <a:latin typeface="Montserrat" pitchFamily="2" charset="77"/>
              <a:ea typeface="+mn-ea"/>
              <a:cs typeface="+mn-cs"/>
            </a:endParaRPr>
          </a:p>
        </p:txBody>
      </p:sp>
      <p:sp>
        <p:nvSpPr>
          <p:cNvPr id="31753" name="Rectangle 60">
            <a:extLst>
              <a:ext uri="{FF2B5EF4-FFF2-40B4-BE49-F238E27FC236}">
                <a16:creationId xmlns:a16="http://schemas.microsoft.com/office/drawing/2014/main" id="{DD68A98B-715F-4021-9793-A895F9964C38}"/>
              </a:ext>
            </a:extLst>
          </p:cNvPr>
          <p:cNvSpPr>
            <a:spLocks noChangeArrowheads="1"/>
          </p:cNvSpPr>
          <p:nvPr/>
        </p:nvSpPr>
        <p:spPr bwMode="auto">
          <a:xfrm>
            <a:off x="5905824" y="-1906035"/>
            <a:ext cx="1982915" cy="615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marL="0" marR="0" lvl="0" indent="0" algn="ctr" defTabSz="914377"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en-US" altLang="ru-RU" sz="2000" b="1" i="0" u="none" strike="noStrike" kern="1200" cap="none" spc="0" normalizeH="0" baseline="0" noProof="0">
                <a:ln>
                  <a:noFill/>
                </a:ln>
                <a:solidFill>
                  <a:srgbClr val="95D4E9"/>
                </a:solidFill>
                <a:effectLst/>
                <a:uLnTx/>
                <a:uFillTx/>
                <a:latin typeface="Montserrat" pitchFamily="2" charset="77"/>
                <a:ea typeface="+mn-ea"/>
                <a:cs typeface="+mn-cs"/>
              </a:rPr>
              <a:t>Build &amp; Retain </a:t>
            </a:r>
          </a:p>
          <a:p>
            <a:pPr marL="0" marR="0" lvl="0" indent="0" algn="ctr" defTabSz="914377"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en-US" altLang="ru-RU" sz="2000" b="1" i="0" u="none" strike="noStrike" kern="1200" cap="none" spc="0" normalizeH="0" baseline="0" noProof="0">
                <a:ln>
                  <a:noFill/>
                </a:ln>
                <a:solidFill>
                  <a:srgbClr val="95D4E9"/>
                </a:solidFill>
                <a:effectLst/>
                <a:uLnTx/>
                <a:uFillTx/>
                <a:latin typeface="Montserrat" pitchFamily="2" charset="77"/>
                <a:ea typeface="+mn-ea"/>
                <a:cs typeface="+mn-cs"/>
              </a:rPr>
              <a:t>Relationships</a:t>
            </a:r>
            <a:endParaRPr kumimoji="0" lang="ru-RU" altLang="ru-RU" sz="2000" b="1" i="0" u="none" strike="noStrike" kern="1200" cap="none" spc="0" normalizeH="0" baseline="0" noProof="0">
              <a:ln>
                <a:noFill/>
              </a:ln>
              <a:solidFill>
                <a:srgbClr val="95D4E9"/>
              </a:solidFill>
              <a:effectLst/>
              <a:uLnTx/>
              <a:uFillTx/>
              <a:latin typeface="Montserrat" pitchFamily="2" charset="77"/>
              <a:ea typeface="+mn-ea"/>
              <a:cs typeface="+mn-cs"/>
            </a:endParaRPr>
          </a:p>
        </p:txBody>
      </p:sp>
      <p:sp>
        <p:nvSpPr>
          <p:cNvPr id="31755" name="Rectangle 60">
            <a:extLst>
              <a:ext uri="{FF2B5EF4-FFF2-40B4-BE49-F238E27FC236}">
                <a16:creationId xmlns:a16="http://schemas.microsoft.com/office/drawing/2014/main" id="{E612D659-FEED-44AA-8A32-E159360880D8}"/>
              </a:ext>
            </a:extLst>
          </p:cNvPr>
          <p:cNvSpPr>
            <a:spLocks noChangeArrowheads="1"/>
          </p:cNvSpPr>
          <p:nvPr/>
        </p:nvSpPr>
        <p:spPr bwMode="auto">
          <a:xfrm>
            <a:off x="8302990" y="-1906035"/>
            <a:ext cx="1481175" cy="615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marL="0" marR="0" lvl="0" indent="0" algn="ctr" defTabSz="914377"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en-US" altLang="ru-RU" sz="2000" b="1" i="0" u="none" strike="noStrike" kern="1200" cap="none" spc="0" normalizeH="0" baseline="0" noProof="0">
                <a:ln>
                  <a:noFill/>
                </a:ln>
                <a:solidFill>
                  <a:srgbClr val="008AAB"/>
                </a:solidFill>
                <a:effectLst/>
                <a:uLnTx/>
                <a:uFillTx/>
                <a:latin typeface="Montserrat" pitchFamily="2" charset="77"/>
                <a:ea typeface="+mn-ea"/>
                <a:cs typeface="+mn-cs"/>
              </a:rPr>
              <a:t>Long-Term</a:t>
            </a:r>
          </a:p>
          <a:p>
            <a:pPr marL="0" marR="0" lvl="0" indent="0" algn="ctr" defTabSz="914377"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en-US" altLang="ru-RU" sz="2000" b="1" i="0" u="none" strike="noStrike" kern="1200" cap="none" spc="0" normalizeH="0" baseline="0" noProof="0">
                <a:ln>
                  <a:noFill/>
                </a:ln>
                <a:solidFill>
                  <a:srgbClr val="008AAB"/>
                </a:solidFill>
                <a:effectLst/>
                <a:uLnTx/>
                <a:uFillTx/>
                <a:latin typeface="Montserrat" pitchFamily="2" charset="77"/>
                <a:ea typeface="+mn-ea"/>
                <a:cs typeface="+mn-cs"/>
              </a:rPr>
              <a:t>Growth</a:t>
            </a:r>
            <a:endParaRPr kumimoji="0" lang="ru-RU" altLang="ru-RU" sz="2000" b="1" i="0" u="none" strike="noStrike" kern="1200" cap="none" spc="0" normalizeH="0" baseline="0" noProof="0">
              <a:ln>
                <a:noFill/>
              </a:ln>
              <a:solidFill>
                <a:srgbClr val="008AAB"/>
              </a:solidFill>
              <a:effectLst/>
              <a:uLnTx/>
              <a:uFillTx/>
              <a:latin typeface="Montserrat" pitchFamily="2" charset="77"/>
              <a:ea typeface="+mn-ea"/>
              <a:cs typeface="+mn-cs"/>
            </a:endParaRPr>
          </a:p>
        </p:txBody>
      </p:sp>
      <p:sp>
        <p:nvSpPr>
          <p:cNvPr id="12" name="Freeform 13">
            <a:extLst>
              <a:ext uri="{FF2B5EF4-FFF2-40B4-BE49-F238E27FC236}">
                <a16:creationId xmlns:a16="http://schemas.microsoft.com/office/drawing/2014/main" id="{D832724D-E57F-4288-8EC2-2C2DBF0A9A4E}"/>
              </a:ext>
            </a:extLst>
          </p:cNvPr>
          <p:cNvSpPr>
            <a:spLocks/>
          </p:cNvSpPr>
          <p:nvPr/>
        </p:nvSpPr>
        <p:spPr bwMode="auto">
          <a:xfrm>
            <a:off x="1681546" y="-2250370"/>
            <a:ext cx="8210551" cy="112713"/>
          </a:xfrm>
          <a:custGeom>
            <a:avLst/>
            <a:gdLst>
              <a:gd name="T0" fmla="*/ 727 w 732"/>
              <a:gd name="T1" fmla="*/ 10 h 10"/>
              <a:gd name="T2" fmla="*/ 5 w 732"/>
              <a:gd name="T3" fmla="*/ 10 h 10"/>
              <a:gd name="T4" fmla="*/ 0 w 732"/>
              <a:gd name="T5" fmla="*/ 5 h 10"/>
              <a:gd name="T6" fmla="*/ 5 w 732"/>
              <a:gd name="T7" fmla="*/ 0 h 10"/>
              <a:gd name="T8" fmla="*/ 727 w 732"/>
              <a:gd name="T9" fmla="*/ 0 h 10"/>
              <a:gd name="T10" fmla="*/ 732 w 732"/>
              <a:gd name="T11" fmla="*/ 5 h 10"/>
              <a:gd name="T12" fmla="*/ 727 w 732"/>
              <a:gd name="T13" fmla="*/ 10 h 10"/>
            </a:gdLst>
            <a:ahLst/>
            <a:cxnLst>
              <a:cxn ang="0">
                <a:pos x="T0" y="T1"/>
              </a:cxn>
              <a:cxn ang="0">
                <a:pos x="T2" y="T3"/>
              </a:cxn>
              <a:cxn ang="0">
                <a:pos x="T4" y="T5"/>
              </a:cxn>
              <a:cxn ang="0">
                <a:pos x="T6" y="T7"/>
              </a:cxn>
              <a:cxn ang="0">
                <a:pos x="T8" y="T9"/>
              </a:cxn>
              <a:cxn ang="0">
                <a:pos x="T10" y="T11"/>
              </a:cxn>
              <a:cxn ang="0">
                <a:pos x="T12" y="T13"/>
              </a:cxn>
            </a:cxnLst>
            <a:rect l="0" t="0" r="r" b="b"/>
            <a:pathLst>
              <a:path w="732" h="10">
                <a:moveTo>
                  <a:pt x="727" y="10"/>
                </a:moveTo>
                <a:cubicBezTo>
                  <a:pt x="5" y="10"/>
                  <a:pt x="5" y="10"/>
                  <a:pt x="5" y="10"/>
                </a:cubicBezTo>
                <a:cubicBezTo>
                  <a:pt x="2" y="10"/>
                  <a:pt x="0" y="8"/>
                  <a:pt x="0" y="5"/>
                </a:cubicBezTo>
                <a:cubicBezTo>
                  <a:pt x="0" y="2"/>
                  <a:pt x="2" y="0"/>
                  <a:pt x="5" y="0"/>
                </a:cubicBezTo>
                <a:cubicBezTo>
                  <a:pt x="727" y="0"/>
                  <a:pt x="727" y="0"/>
                  <a:pt x="727" y="0"/>
                </a:cubicBezTo>
                <a:cubicBezTo>
                  <a:pt x="729" y="0"/>
                  <a:pt x="732" y="2"/>
                  <a:pt x="732" y="5"/>
                </a:cubicBezTo>
                <a:cubicBezTo>
                  <a:pt x="732" y="8"/>
                  <a:pt x="729" y="10"/>
                  <a:pt x="727" y="10"/>
                </a:cubicBezTo>
                <a:close/>
              </a:path>
            </a:pathLst>
          </a:custGeom>
          <a:solidFill>
            <a:srgbClr val="CACAC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377" rtl="0" eaLnBrk="1" fontAlgn="auto" latinLnBrk="0" hangingPunct="1">
              <a:lnSpc>
                <a:spcPct val="100000"/>
              </a:lnSpc>
              <a:spcBef>
                <a:spcPts val="0"/>
              </a:spcBef>
              <a:spcAft>
                <a:spcPts val="0"/>
              </a:spcAft>
              <a:buClrTx/>
              <a:buSzTx/>
              <a:buFontTx/>
              <a:buNone/>
              <a:tabLst/>
              <a:defRPr/>
            </a:pPr>
            <a:endParaRPr kumimoji="0" lang="ru-RU" sz="1800" b="0" i="0" u="none" strike="noStrike" kern="1200" cap="none" spc="0" normalizeH="0" baseline="0" noProof="0">
              <a:ln>
                <a:noFill/>
              </a:ln>
              <a:solidFill>
                <a:srgbClr val="A2A9AD"/>
              </a:solidFill>
              <a:effectLst/>
              <a:uLnTx/>
              <a:uFillTx/>
              <a:latin typeface="Montserrat Light" panose="02020603050405020304"/>
              <a:ea typeface="+mn-ea"/>
              <a:cs typeface="+mn-cs"/>
            </a:endParaRPr>
          </a:p>
        </p:txBody>
      </p:sp>
      <p:grpSp>
        <p:nvGrpSpPr>
          <p:cNvPr id="27" name="Группа 26">
            <a:extLst>
              <a:ext uri="{FF2B5EF4-FFF2-40B4-BE49-F238E27FC236}">
                <a16:creationId xmlns:a16="http://schemas.microsoft.com/office/drawing/2014/main" id="{9C0C48BC-2C63-40D8-9BD3-DE2A51DBF936}"/>
              </a:ext>
            </a:extLst>
          </p:cNvPr>
          <p:cNvGrpSpPr/>
          <p:nvPr/>
        </p:nvGrpSpPr>
        <p:grpSpPr>
          <a:xfrm>
            <a:off x="3891347" y="-5028496"/>
            <a:ext cx="1704975" cy="3071813"/>
            <a:chOff x="4211638" y="1946276"/>
            <a:chExt cx="1704975" cy="3071813"/>
          </a:xfrm>
        </p:grpSpPr>
        <p:sp>
          <p:nvSpPr>
            <p:cNvPr id="6" name="Freeform 7">
              <a:extLst>
                <a:ext uri="{FF2B5EF4-FFF2-40B4-BE49-F238E27FC236}">
                  <a16:creationId xmlns:a16="http://schemas.microsoft.com/office/drawing/2014/main" id="{3B5E6528-8216-49B3-8099-622E2225CB3E}"/>
                </a:ext>
              </a:extLst>
            </p:cNvPr>
            <p:cNvSpPr>
              <a:spLocks/>
            </p:cNvSpPr>
            <p:nvPr/>
          </p:nvSpPr>
          <p:spPr bwMode="auto">
            <a:xfrm>
              <a:off x="4211638" y="1946276"/>
              <a:ext cx="1704975" cy="2393950"/>
            </a:xfrm>
            <a:custGeom>
              <a:avLst/>
              <a:gdLst>
                <a:gd name="T0" fmla="*/ 152 w 152"/>
                <a:gd name="T1" fmla="*/ 76 h 212"/>
                <a:gd name="T2" fmla="*/ 76 w 152"/>
                <a:gd name="T3" fmla="*/ 0 h 212"/>
                <a:gd name="T4" fmla="*/ 0 w 152"/>
                <a:gd name="T5" fmla="*/ 76 h 212"/>
                <a:gd name="T6" fmla="*/ 76 w 152"/>
                <a:gd name="T7" fmla="*/ 212 h 212"/>
                <a:gd name="T8" fmla="*/ 152 w 152"/>
                <a:gd name="T9" fmla="*/ 76 h 212"/>
              </a:gdLst>
              <a:ahLst/>
              <a:cxnLst>
                <a:cxn ang="0">
                  <a:pos x="T0" y="T1"/>
                </a:cxn>
                <a:cxn ang="0">
                  <a:pos x="T2" y="T3"/>
                </a:cxn>
                <a:cxn ang="0">
                  <a:pos x="T4" y="T5"/>
                </a:cxn>
                <a:cxn ang="0">
                  <a:pos x="T6" y="T7"/>
                </a:cxn>
                <a:cxn ang="0">
                  <a:pos x="T8" y="T9"/>
                </a:cxn>
              </a:cxnLst>
              <a:rect l="0" t="0" r="r" b="b"/>
              <a:pathLst>
                <a:path w="152" h="212">
                  <a:moveTo>
                    <a:pt x="152" y="76"/>
                  </a:moveTo>
                  <a:cubicBezTo>
                    <a:pt x="152" y="34"/>
                    <a:pt x="118" y="0"/>
                    <a:pt x="76" y="0"/>
                  </a:cubicBezTo>
                  <a:cubicBezTo>
                    <a:pt x="34" y="0"/>
                    <a:pt x="0" y="34"/>
                    <a:pt x="0" y="76"/>
                  </a:cubicBezTo>
                  <a:cubicBezTo>
                    <a:pt x="0" y="117"/>
                    <a:pt x="76" y="212"/>
                    <a:pt x="76" y="212"/>
                  </a:cubicBezTo>
                  <a:cubicBezTo>
                    <a:pt x="76" y="212"/>
                    <a:pt x="152" y="117"/>
                    <a:pt x="152" y="76"/>
                  </a:cubicBez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377" rtl="0" eaLnBrk="1" fontAlgn="auto" latinLnBrk="0" hangingPunct="1">
                <a:lnSpc>
                  <a:spcPct val="100000"/>
                </a:lnSpc>
                <a:spcBef>
                  <a:spcPts val="0"/>
                </a:spcBef>
                <a:spcAft>
                  <a:spcPts val="0"/>
                </a:spcAft>
                <a:buClrTx/>
                <a:buSzTx/>
                <a:buFontTx/>
                <a:buNone/>
                <a:tabLst/>
                <a:defRPr/>
              </a:pPr>
              <a:endParaRPr kumimoji="0" lang="ru-RU" sz="1800" b="0" i="0" u="none" strike="noStrike" kern="1200" cap="none" spc="0" normalizeH="0" baseline="0" noProof="0">
                <a:ln>
                  <a:noFill/>
                </a:ln>
                <a:solidFill>
                  <a:srgbClr val="5B6670"/>
                </a:solidFill>
                <a:effectLst/>
                <a:uLnTx/>
                <a:uFillTx/>
                <a:latin typeface="Montserrat Light" panose="02020603050405020304"/>
                <a:ea typeface="+mn-ea"/>
                <a:cs typeface="+mn-cs"/>
              </a:endParaRPr>
            </a:p>
          </p:txBody>
        </p:sp>
        <p:sp>
          <p:nvSpPr>
            <p:cNvPr id="7" name="Oval 8">
              <a:extLst>
                <a:ext uri="{FF2B5EF4-FFF2-40B4-BE49-F238E27FC236}">
                  <a16:creationId xmlns:a16="http://schemas.microsoft.com/office/drawing/2014/main" id="{370989D7-B50A-4413-AE52-C1830BB58621}"/>
                </a:ext>
              </a:extLst>
            </p:cNvPr>
            <p:cNvSpPr>
              <a:spLocks noChangeArrowheads="1"/>
            </p:cNvSpPr>
            <p:nvPr/>
          </p:nvSpPr>
          <p:spPr bwMode="auto">
            <a:xfrm>
              <a:off x="4457700" y="2193926"/>
              <a:ext cx="1211263" cy="1209675"/>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377" rtl="0" eaLnBrk="1" fontAlgn="auto" latinLnBrk="0" hangingPunct="1">
                <a:lnSpc>
                  <a:spcPct val="100000"/>
                </a:lnSpc>
                <a:spcBef>
                  <a:spcPts val="0"/>
                </a:spcBef>
                <a:spcAft>
                  <a:spcPts val="0"/>
                </a:spcAft>
                <a:buClrTx/>
                <a:buSzTx/>
                <a:buFontTx/>
                <a:buNone/>
                <a:tabLst/>
                <a:defRPr/>
              </a:pPr>
              <a:endParaRPr kumimoji="0" lang="ru-RU" sz="1800" b="0" i="0" u="none" strike="noStrike" kern="1200" cap="none" spc="0" normalizeH="0" baseline="0" noProof="0">
                <a:ln>
                  <a:noFill/>
                </a:ln>
                <a:solidFill>
                  <a:srgbClr val="5B6670"/>
                </a:solidFill>
                <a:effectLst/>
                <a:uLnTx/>
                <a:uFillTx/>
                <a:latin typeface="Montserrat Light" panose="02020603050405020304"/>
                <a:ea typeface="+mn-ea"/>
                <a:cs typeface="+mn-cs"/>
              </a:endParaRPr>
            </a:p>
          </p:txBody>
        </p:sp>
        <p:sp>
          <p:nvSpPr>
            <p:cNvPr id="15" name="Oval 16">
              <a:extLst>
                <a:ext uri="{FF2B5EF4-FFF2-40B4-BE49-F238E27FC236}">
                  <a16:creationId xmlns:a16="http://schemas.microsoft.com/office/drawing/2014/main" id="{1618E0F8-6196-4B4E-9454-1E0B4F5A1DA6}"/>
                </a:ext>
              </a:extLst>
            </p:cNvPr>
            <p:cNvSpPr>
              <a:spLocks noChangeArrowheads="1"/>
            </p:cNvSpPr>
            <p:nvPr/>
          </p:nvSpPr>
          <p:spPr bwMode="auto">
            <a:xfrm>
              <a:off x="4827588" y="4543426"/>
              <a:ext cx="471488" cy="474663"/>
            </a:xfrm>
            <a:prstGeom prst="ellipse">
              <a:avLst/>
            </a:pr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377" rtl="0" eaLnBrk="1" fontAlgn="auto" latinLnBrk="0" hangingPunct="1">
                <a:lnSpc>
                  <a:spcPct val="100000"/>
                </a:lnSpc>
                <a:spcBef>
                  <a:spcPts val="0"/>
                </a:spcBef>
                <a:spcAft>
                  <a:spcPts val="0"/>
                </a:spcAft>
                <a:buClrTx/>
                <a:buSzTx/>
                <a:buFontTx/>
                <a:buNone/>
                <a:tabLst/>
                <a:defRPr/>
              </a:pPr>
              <a:endParaRPr kumimoji="0" lang="ru-RU" sz="1800" b="0" i="0" u="none" strike="noStrike" kern="1200" cap="none" spc="0" normalizeH="0" baseline="0" noProof="0">
                <a:ln>
                  <a:noFill/>
                </a:ln>
                <a:solidFill>
                  <a:srgbClr val="5B6670"/>
                </a:solidFill>
                <a:effectLst/>
                <a:uLnTx/>
                <a:uFillTx/>
                <a:latin typeface="Montserrat Light" panose="02020603050405020304"/>
                <a:ea typeface="+mn-ea"/>
                <a:cs typeface="+mn-cs"/>
              </a:endParaRPr>
            </a:p>
          </p:txBody>
        </p:sp>
        <p:sp>
          <p:nvSpPr>
            <p:cNvPr id="16" name="Oval 17">
              <a:extLst>
                <a:ext uri="{FF2B5EF4-FFF2-40B4-BE49-F238E27FC236}">
                  <a16:creationId xmlns:a16="http://schemas.microsoft.com/office/drawing/2014/main" id="{CA837792-4E78-4512-88BE-64FA168816B3}"/>
                </a:ext>
              </a:extLst>
            </p:cNvPr>
            <p:cNvSpPr>
              <a:spLocks noChangeArrowheads="1"/>
            </p:cNvSpPr>
            <p:nvPr/>
          </p:nvSpPr>
          <p:spPr bwMode="auto">
            <a:xfrm>
              <a:off x="4951413" y="4679951"/>
              <a:ext cx="212725" cy="214313"/>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377" rtl="0" eaLnBrk="1" fontAlgn="auto" latinLnBrk="0" hangingPunct="1">
                <a:lnSpc>
                  <a:spcPct val="100000"/>
                </a:lnSpc>
                <a:spcBef>
                  <a:spcPts val="0"/>
                </a:spcBef>
                <a:spcAft>
                  <a:spcPts val="0"/>
                </a:spcAft>
                <a:buClrTx/>
                <a:buSzTx/>
                <a:buFontTx/>
                <a:buNone/>
                <a:tabLst/>
                <a:defRPr/>
              </a:pPr>
              <a:endParaRPr kumimoji="0" lang="ru-RU" sz="1800" b="0" i="0" u="none" strike="noStrike" kern="1200" cap="none" spc="0" normalizeH="0" baseline="0" noProof="0">
                <a:ln>
                  <a:noFill/>
                </a:ln>
                <a:solidFill>
                  <a:srgbClr val="5B6670"/>
                </a:solidFill>
                <a:effectLst/>
                <a:uLnTx/>
                <a:uFillTx/>
                <a:latin typeface="Montserrat Light" panose="02020603050405020304"/>
                <a:ea typeface="+mn-ea"/>
                <a:cs typeface="+mn-cs"/>
              </a:endParaRPr>
            </a:p>
          </p:txBody>
        </p:sp>
      </p:grpSp>
      <p:grpSp>
        <p:nvGrpSpPr>
          <p:cNvPr id="28" name="Группа 27">
            <a:extLst>
              <a:ext uri="{FF2B5EF4-FFF2-40B4-BE49-F238E27FC236}">
                <a16:creationId xmlns:a16="http://schemas.microsoft.com/office/drawing/2014/main" id="{7C2ED68A-4DDA-4625-8486-8CA1502AC883}"/>
              </a:ext>
            </a:extLst>
          </p:cNvPr>
          <p:cNvGrpSpPr/>
          <p:nvPr/>
        </p:nvGrpSpPr>
        <p:grpSpPr>
          <a:xfrm>
            <a:off x="6043997" y="-5028496"/>
            <a:ext cx="1693863" cy="3071813"/>
            <a:chOff x="6364288" y="1946276"/>
            <a:chExt cx="1693863" cy="3071813"/>
          </a:xfrm>
        </p:grpSpPr>
        <p:sp>
          <p:nvSpPr>
            <p:cNvPr id="8" name="Freeform 9">
              <a:extLst>
                <a:ext uri="{FF2B5EF4-FFF2-40B4-BE49-F238E27FC236}">
                  <a16:creationId xmlns:a16="http://schemas.microsoft.com/office/drawing/2014/main" id="{242FCDBB-B3DD-4436-9B49-B6E2E7B68D34}"/>
                </a:ext>
              </a:extLst>
            </p:cNvPr>
            <p:cNvSpPr>
              <a:spLocks/>
            </p:cNvSpPr>
            <p:nvPr/>
          </p:nvSpPr>
          <p:spPr bwMode="auto">
            <a:xfrm>
              <a:off x="6364288" y="1946276"/>
              <a:ext cx="1693863" cy="2393950"/>
            </a:xfrm>
            <a:custGeom>
              <a:avLst/>
              <a:gdLst>
                <a:gd name="T0" fmla="*/ 151 w 151"/>
                <a:gd name="T1" fmla="*/ 76 h 212"/>
                <a:gd name="T2" fmla="*/ 76 w 151"/>
                <a:gd name="T3" fmla="*/ 0 h 212"/>
                <a:gd name="T4" fmla="*/ 0 w 151"/>
                <a:gd name="T5" fmla="*/ 76 h 212"/>
                <a:gd name="T6" fmla="*/ 76 w 151"/>
                <a:gd name="T7" fmla="*/ 212 h 212"/>
                <a:gd name="T8" fmla="*/ 151 w 151"/>
                <a:gd name="T9" fmla="*/ 76 h 212"/>
              </a:gdLst>
              <a:ahLst/>
              <a:cxnLst>
                <a:cxn ang="0">
                  <a:pos x="T0" y="T1"/>
                </a:cxn>
                <a:cxn ang="0">
                  <a:pos x="T2" y="T3"/>
                </a:cxn>
                <a:cxn ang="0">
                  <a:pos x="T4" y="T5"/>
                </a:cxn>
                <a:cxn ang="0">
                  <a:pos x="T6" y="T7"/>
                </a:cxn>
                <a:cxn ang="0">
                  <a:pos x="T8" y="T9"/>
                </a:cxn>
              </a:cxnLst>
              <a:rect l="0" t="0" r="r" b="b"/>
              <a:pathLst>
                <a:path w="151" h="212">
                  <a:moveTo>
                    <a:pt x="151" y="76"/>
                  </a:moveTo>
                  <a:cubicBezTo>
                    <a:pt x="151" y="34"/>
                    <a:pt x="117" y="0"/>
                    <a:pt x="76" y="0"/>
                  </a:cubicBezTo>
                  <a:cubicBezTo>
                    <a:pt x="34" y="0"/>
                    <a:pt x="0" y="34"/>
                    <a:pt x="0" y="76"/>
                  </a:cubicBezTo>
                  <a:cubicBezTo>
                    <a:pt x="0" y="117"/>
                    <a:pt x="76" y="212"/>
                    <a:pt x="76" y="212"/>
                  </a:cubicBezTo>
                  <a:cubicBezTo>
                    <a:pt x="76" y="212"/>
                    <a:pt x="151" y="117"/>
                    <a:pt x="151" y="76"/>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377" rtl="0" eaLnBrk="1" fontAlgn="auto" latinLnBrk="0" hangingPunct="1">
                <a:lnSpc>
                  <a:spcPct val="100000"/>
                </a:lnSpc>
                <a:spcBef>
                  <a:spcPts val="0"/>
                </a:spcBef>
                <a:spcAft>
                  <a:spcPts val="0"/>
                </a:spcAft>
                <a:buClrTx/>
                <a:buSzTx/>
                <a:buFontTx/>
                <a:buNone/>
                <a:tabLst/>
                <a:defRPr/>
              </a:pPr>
              <a:endParaRPr kumimoji="0" lang="ru-RU" sz="1800" b="0" i="0" u="none" strike="noStrike" kern="1200" cap="none" spc="0" normalizeH="0" baseline="0" noProof="0">
                <a:ln>
                  <a:noFill/>
                </a:ln>
                <a:solidFill>
                  <a:srgbClr val="5B6670"/>
                </a:solidFill>
                <a:effectLst/>
                <a:uLnTx/>
                <a:uFillTx/>
                <a:latin typeface="Montserrat Light" panose="02020603050405020304"/>
                <a:ea typeface="+mn-ea"/>
                <a:cs typeface="+mn-cs"/>
              </a:endParaRPr>
            </a:p>
          </p:txBody>
        </p:sp>
        <p:sp>
          <p:nvSpPr>
            <p:cNvPr id="9" name="Oval 10">
              <a:extLst>
                <a:ext uri="{FF2B5EF4-FFF2-40B4-BE49-F238E27FC236}">
                  <a16:creationId xmlns:a16="http://schemas.microsoft.com/office/drawing/2014/main" id="{AE47CF91-ADE8-4367-AAAA-3810D0E9C212}"/>
                </a:ext>
              </a:extLst>
            </p:cNvPr>
            <p:cNvSpPr>
              <a:spLocks noChangeArrowheads="1"/>
            </p:cNvSpPr>
            <p:nvPr/>
          </p:nvSpPr>
          <p:spPr bwMode="auto">
            <a:xfrm>
              <a:off x="6611938" y="2193926"/>
              <a:ext cx="1211263" cy="1209675"/>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377" rtl="0" eaLnBrk="1" fontAlgn="auto" latinLnBrk="0" hangingPunct="1">
                <a:lnSpc>
                  <a:spcPct val="100000"/>
                </a:lnSpc>
                <a:spcBef>
                  <a:spcPts val="0"/>
                </a:spcBef>
                <a:spcAft>
                  <a:spcPts val="0"/>
                </a:spcAft>
                <a:buClrTx/>
                <a:buSzTx/>
                <a:buFontTx/>
                <a:buNone/>
                <a:tabLst/>
                <a:defRPr/>
              </a:pPr>
              <a:endParaRPr kumimoji="0" lang="ru-RU" sz="1800" b="0" i="0" u="none" strike="noStrike" kern="1200" cap="none" spc="0" normalizeH="0" baseline="0" noProof="0">
                <a:ln>
                  <a:noFill/>
                </a:ln>
                <a:solidFill>
                  <a:srgbClr val="5B6670"/>
                </a:solidFill>
                <a:effectLst/>
                <a:uLnTx/>
                <a:uFillTx/>
                <a:latin typeface="Montserrat Light" panose="02020603050405020304"/>
                <a:ea typeface="+mn-ea"/>
                <a:cs typeface="+mn-cs"/>
              </a:endParaRPr>
            </a:p>
          </p:txBody>
        </p:sp>
        <p:sp>
          <p:nvSpPr>
            <p:cNvPr id="17" name="Oval 18">
              <a:extLst>
                <a:ext uri="{FF2B5EF4-FFF2-40B4-BE49-F238E27FC236}">
                  <a16:creationId xmlns:a16="http://schemas.microsoft.com/office/drawing/2014/main" id="{DA03F701-2955-4AF6-8CCE-FDB6FF066521}"/>
                </a:ext>
              </a:extLst>
            </p:cNvPr>
            <p:cNvSpPr>
              <a:spLocks noChangeArrowheads="1"/>
            </p:cNvSpPr>
            <p:nvPr/>
          </p:nvSpPr>
          <p:spPr bwMode="auto">
            <a:xfrm>
              <a:off x="6970713" y="4543426"/>
              <a:ext cx="482600" cy="474663"/>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377" rtl="0" eaLnBrk="1" fontAlgn="auto" latinLnBrk="0" hangingPunct="1">
                <a:lnSpc>
                  <a:spcPct val="100000"/>
                </a:lnSpc>
                <a:spcBef>
                  <a:spcPts val="0"/>
                </a:spcBef>
                <a:spcAft>
                  <a:spcPts val="0"/>
                </a:spcAft>
                <a:buClrTx/>
                <a:buSzTx/>
                <a:buFontTx/>
                <a:buNone/>
                <a:tabLst/>
                <a:defRPr/>
              </a:pPr>
              <a:endParaRPr kumimoji="0" lang="ru-RU" sz="1800" b="0" i="0" u="none" strike="noStrike" kern="1200" cap="none" spc="0" normalizeH="0" baseline="0" noProof="0">
                <a:ln>
                  <a:noFill/>
                </a:ln>
                <a:solidFill>
                  <a:srgbClr val="5B6670"/>
                </a:solidFill>
                <a:effectLst/>
                <a:uLnTx/>
                <a:uFillTx/>
                <a:latin typeface="Montserrat Light" panose="02020603050405020304"/>
                <a:ea typeface="+mn-ea"/>
                <a:cs typeface="+mn-cs"/>
              </a:endParaRPr>
            </a:p>
          </p:txBody>
        </p:sp>
        <p:sp>
          <p:nvSpPr>
            <p:cNvPr id="18" name="Oval 19">
              <a:extLst>
                <a:ext uri="{FF2B5EF4-FFF2-40B4-BE49-F238E27FC236}">
                  <a16:creationId xmlns:a16="http://schemas.microsoft.com/office/drawing/2014/main" id="{F036E073-3966-4BD8-9788-7C56DD98FB94}"/>
                </a:ext>
              </a:extLst>
            </p:cNvPr>
            <p:cNvSpPr>
              <a:spLocks noChangeArrowheads="1"/>
            </p:cNvSpPr>
            <p:nvPr/>
          </p:nvSpPr>
          <p:spPr bwMode="auto">
            <a:xfrm>
              <a:off x="7105650" y="4679951"/>
              <a:ext cx="212725" cy="214313"/>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377" rtl="0" eaLnBrk="1" fontAlgn="auto" latinLnBrk="0" hangingPunct="1">
                <a:lnSpc>
                  <a:spcPct val="100000"/>
                </a:lnSpc>
                <a:spcBef>
                  <a:spcPts val="0"/>
                </a:spcBef>
                <a:spcAft>
                  <a:spcPts val="0"/>
                </a:spcAft>
                <a:buClrTx/>
                <a:buSzTx/>
                <a:buFontTx/>
                <a:buNone/>
                <a:tabLst/>
                <a:defRPr/>
              </a:pPr>
              <a:endParaRPr kumimoji="0" lang="ru-RU" sz="1800" b="0" i="0" u="none" strike="noStrike" kern="1200" cap="none" spc="0" normalizeH="0" baseline="0" noProof="0">
                <a:ln>
                  <a:noFill/>
                </a:ln>
                <a:solidFill>
                  <a:srgbClr val="5B6670"/>
                </a:solidFill>
                <a:effectLst/>
                <a:uLnTx/>
                <a:uFillTx/>
                <a:latin typeface="Montserrat Light" panose="02020603050405020304"/>
                <a:ea typeface="+mn-ea"/>
                <a:cs typeface="+mn-cs"/>
              </a:endParaRPr>
            </a:p>
          </p:txBody>
        </p:sp>
      </p:grpSp>
      <p:grpSp>
        <p:nvGrpSpPr>
          <p:cNvPr id="29" name="Группа 28">
            <a:extLst>
              <a:ext uri="{FF2B5EF4-FFF2-40B4-BE49-F238E27FC236}">
                <a16:creationId xmlns:a16="http://schemas.microsoft.com/office/drawing/2014/main" id="{81141351-4AB5-4FBE-96ED-5EAC06D7EDD6}"/>
              </a:ext>
            </a:extLst>
          </p:cNvPr>
          <p:cNvGrpSpPr/>
          <p:nvPr/>
        </p:nvGrpSpPr>
        <p:grpSpPr>
          <a:xfrm>
            <a:off x="8198234" y="-5028496"/>
            <a:ext cx="1693863" cy="3071813"/>
            <a:chOff x="8518525" y="1946276"/>
            <a:chExt cx="1693863" cy="3071813"/>
          </a:xfrm>
          <a:solidFill>
            <a:srgbClr val="1B3A32"/>
          </a:solidFill>
        </p:grpSpPr>
        <p:sp>
          <p:nvSpPr>
            <p:cNvPr id="10" name="Freeform 11">
              <a:extLst>
                <a:ext uri="{FF2B5EF4-FFF2-40B4-BE49-F238E27FC236}">
                  <a16:creationId xmlns:a16="http://schemas.microsoft.com/office/drawing/2014/main" id="{F37C029D-3F5A-4A63-A377-D02DB891470F}"/>
                </a:ext>
              </a:extLst>
            </p:cNvPr>
            <p:cNvSpPr>
              <a:spLocks/>
            </p:cNvSpPr>
            <p:nvPr/>
          </p:nvSpPr>
          <p:spPr bwMode="auto">
            <a:xfrm>
              <a:off x="8518525" y="1946276"/>
              <a:ext cx="1693863" cy="2393950"/>
            </a:xfrm>
            <a:custGeom>
              <a:avLst/>
              <a:gdLst>
                <a:gd name="T0" fmla="*/ 151 w 151"/>
                <a:gd name="T1" fmla="*/ 76 h 212"/>
                <a:gd name="T2" fmla="*/ 75 w 151"/>
                <a:gd name="T3" fmla="*/ 0 h 212"/>
                <a:gd name="T4" fmla="*/ 0 w 151"/>
                <a:gd name="T5" fmla="*/ 76 h 212"/>
                <a:gd name="T6" fmla="*/ 75 w 151"/>
                <a:gd name="T7" fmla="*/ 212 h 212"/>
                <a:gd name="T8" fmla="*/ 151 w 151"/>
                <a:gd name="T9" fmla="*/ 76 h 212"/>
              </a:gdLst>
              <a:ahLst/>
              <a:cxnLst>
                <a:cxn ang="0">
                  <a:pos x="T0" y="T1"/>
                </a:cxn>
                <a:cxn ang="0">
                  <a:pos x="T2" y="T3"/>
                </a:cxn>
                <a:cxn ang="0">
                  <a:pos x="T4" y="T5"/>
                </a:cxn>
                <a:cxn ang="0">
                  <a:pos x="T6" y="T7"/>
                </a:cxn>
                <a:cxn ang="0">
                  <a:pos x="T8" y="T9"/>
                </a:cxn>
              </a:cxnLst>
              <a:rect l="0" t="0" r="r" b="b"/>
              <a:pathLst>
                <a:path w="151" h="212">
                  <a:moveTo>
                    <a:pt x="151" y="76"/>
                  </a:moveTo>
                  <a:cubicBezTo>
                    <a:pt x="151" y="34"/>
                    <a:pt x="117" y="0"/>
                    <a:pt x="75" y="0"/>
                  </a:cubicBezTo>
                  <a:cubicBezTo>
                    <a:pt x="34" y="0"/>
                    <a:pt x="0" y="34"/>
                    <a:pt x="0" y="76"/>
                  </a:cubicBezTo>
                  <a:cubicBezTo>
                    <a:pt x="0" y="117"/>
                    <a:pt x="75" y="212"/>
                    <a:pt x="75" y="212"/>
                  </a:cubicBezTo>
                  <a:cubicBezTo>
                    <a:pt x="75" y="212"/>
                    <a:pt x="151" y="117"/>
                    <a:pt x="151" y="76"/>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377" rtl="0" eaLnBrk="1" fontAlgn="auto" latinLnBrk="0" hangingPunct="1">
                <a:lnSpc>
                  <a:spcPct val="100000"/>
                </a:lnSpc>
                <a:spcBef>
                  <a:spcPts val="0"/>
                </a:spcBef>
                <a:spcAft>
                  <a:spcPts val="0"/>
                </a:spcAft>
                <a:buClrTx/>
                <a:buSzTx/>
                <a:buFontTx/>
                <a:buNone/>
                <a:tabLst/>
                <a:defRPr/>
              </a:pPr>
              <a:endParaRPr kumimoji="0" lang="ru-RU" sz="1800" b="0" i="0" u="none" strike="noStrike" kern="1200" cap="none" spc="0" normalizeH="0" baseline="0" noProof="0">
                <a:ln>
                  <a:noFill/>
                </a:ln>
                <a:solidFill>
                  <a:srgbClr val="5B6670"/>
                </a:solidFill>
                <a:effectLst/>
                <a:uLnTx/>
                <a:uFillTx/>
                <a:latin typeface="Montserrat Light" panose="02020603050405020304"/>
                <a:ea typeface="+mn-ea"/>
                <a:cs typeface="+mn-cs"/>
              </a:endParaRPr>
            </a:p>
          </p:txBody>
        </p:sp>
        <p:sp>
          <p:nvSpPr>
            <p:cNvPr id="11" name="Oval 12">
              <a:extLst>
                <a:ext uri="{FF2B5EF4-FFF2-40B4-BE49-F238E27FC236}">
                  <a16:creationId xmlns:a16="http://schemas.microsoft.com/office/drawing/2014/main" id="{E328EE4A-565A-46B6-BD3F-F6B47EE4A71B}"/>
                </a:ext>
              </a:extLst>
            </p:cNvPr>
            <p:cNvSpPr>
              <a:spLocks noChangeArrowheads="1"/>
            </p:cNvSpPr>
            <p:nvPr/>
          </p:nvSpPr>
          <p:spPr bwMode="auto">
            <a:xfrm>
              <a:off x="8764588" y="2193926"/>
              <a:ext cx="1200150" cy="1209675"/>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377" rtl="0" eaLnBrk="1" fontAlgn="auto" latinLnBrk="0" hangingPunct="1">
                <a:lnSpc>
                  <a:spcPct val="100000"/>
                </a:lnSpc>
                <a:spcBef>
                  <a:spcPts val="0"/>
                </a:spcBef>
                <a:spcAft>
                  <a:spcPts val="0"/>
                </a:spcAft>
                <a:buClrTx/>
                <a:buSzTx/>
                <a:buFontTx/>
                <a:buNone/>
                <a:tabLst/>
                <a:defRPr/>
              </a:pPr>
              <a:endParaRPr kumimoji="0" lang="ru-RU" sz="1800" b="0" i="0" u="none" strike="noStrike" kern="1200" cap="none" spc="0" normalizeH="0" baseline="0" noProof="0">
                <a:ln>
                  <a:noFill/>
                </a:ln>
                <a:solidFill>
                  <a:srgbClr val="5B6670"/>
                </a:solidFill>
                <a:effectLst/>
                <a:uLnTx/>
                <a:uFillTx/>
                <a:latin typeface="Montserrat Light" panose="02020603050405020304"/>
                <a:ea typeface="+mn-ea"/>
                <a:cs typeface="+mn-cs"/>
              </a:endParaRPr>
            </a:p>
          </p:txBody>
        </p:sp>
        <p:sp>
          <p:nvSpPr>
            <p:cNvPr id="19" name="Oval 20">
              <a:extLst>
                <a:ext uri="{FF2B5EF4-FFF2-40B4-BE49-F238E27FC236}">
                  <a16:creationId xmlns:a16="http://schemas.microsoft.com/office/drawing/2014/main" id="{99C01703-FCBF-4F08-87E4-E04D20E70E8B}"/>
                </a:ext>
              </a:extLst>
            </p:cNvPr>
            <p:cNvSpPr>
              <a:spLocks noChangeArrowheads="1"/>
            </p:cNvSpPr>
            <p:nvPr/>
          </p:nvSpPr>
          <p:spPr bwMode="auto">
            <a:xfrm>
              <a:off x="9123363" y="4543426"/>
              <a:ext cx="482600" cy="474663"/>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377" rtl="0" eaLnBrk="1" fontAlgn="auto" latinLnBrk="0" hangingPunct="1">
                <a:lnSpc>
                  <a:spcPct val="100000"/>
                </a:lnSpc>
                <a:spcBef>
                  <a:spcPts val="0"/>
                </a:spcBef>
                <a:spcAft>
                  <a:spcPts val="0"/>
                </a:spcAft>
                <a:buClrTx/>
                <a:buSzTx/>
                <a:buFontTx/>
                <a:buNone/>
                <a:tabLst/>
                <a:defRPr/>
              </a:pPr>
              <a:endParaRPr kumimoji="0" lang="ru-RU" sz="1800" b="0" i="0" u="none" strike="noStrike" kern="1200" cap="none" spc="0" normalizeH="0" baseline="0" noProof="0">
                <a:ln>
                  <a:noFill/>
                </a:ln>
                <a:solidFill>
                  <a:srgbClr val="5B6670"/>
                </a:solidFill>
                <a:effectLst/>
                <a:uLnTx/>
                <a:uFillTx/>
                <a:latin typeface="Montserrat Light" panose="02020603050405020304"/>
                <a:ea typeface="+mn-ea"/>
                <a:cs typeface="+mn-cs"/>
              </a:endParaRPr>
            </a:p>
          </p:txBody>
        </p:sp>
        <p:sp>
          <p:nvSpPr>
            <p:cNvPr id="20" name="Oval 21">
              <a:extLst>
                <a:ext uri="{FF2B5EF4-FFF2-40B4-BE49-F238E27FC236}">
                  <a16:creationId xmlns:a16="http://schemas.microsoft.com/office/drawing/2014/main" id="{AEEF6FFB-2FA8-410D-BD1D-E3B48B0EB54A}"/>
                </a:ext>
              </a:extLst>
            </p:cNvPr>
            <p:cNvSpPr>
              <a:spLocks noChangeArrowheads="1"/>
            </p:cNvSpPr>
            <p:nvPr/>
          </p:nvSpPr>
          <p:spPr bwMode="auto">
            <a:xfrm>
              <a:off x="9258300" y="4679951"/>
              <a:ext cx="212725" cy="214313"/>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377" rtl="0" eaLnBrk="1" fontAlgn="auto" latinLnBrk="0" hangingPunct="1">
                <a:lnSpc>
                  <a:spcPct val="100000"/>
                </a:lnSpc>
                <a:spcBef>
                  <a:spcPts val="0"/>
                </a:spcBef>
                <a:spcAft>
                  <a:spcPts val="0"/>
                </a:spcAft>
                <a:buClrTx/>
                <a:buSzTx/>
                <a:buFontTx/>
                <a:buNone/>
                <a:tabLst/>
                <a:defRPr/>
              </a:pPr>
              <a:endParaRPr kumimoji="0" lang="ru-RU" sz="1800" b="0" i="0" u="none" strike="noStrike" kern="1200" cap="none" spc="0" normalizeH="0" baseline="0" noProof="0">
                <a:ln>
                  <a:noFill/>
                </a:ln>
                <a:solidFill>
                  <a:srgbClr val="5B6670"/>
                </a:solidFill>
                <a:effectLst/>
                <a:uLnTx/>
                <a:uFillTx/>
                <a:latin typeface="Montserrat Light" panose="02020603050405020304"/>
                <a:ea typeface="+mn-ea"/>
                <a:cs typeface="+mn-cs"/>
              </a:endParaRPr>
            </a:p>
          </p:txBody>
        </p:sp>
      </p:grpSp>
      <p:grpSp>
        <p:nvGrpSpPr>
          <p:cNvPr id="25" name="Группа 24">
            <a:extLst>
              <a:ext uri="{FF2B5EF4-FFF2-40B4-BE49-F238E27FC236}">
                <a16:creationId xmlns:a16="http://schemas.microsoft.com/office/drawing/2014/main" id="{5A9ACB2E-E803-4E30-BB74-18AE02C8DBCA}"/>
              </a:ext>
            </a:extLst>
          </p:cNvPr>
          <p:cNvGrpSpPr/>
          <p:nvPr/>
        </p:nvGrpSpPr>
        <p:grpSpPr>
          <a:xfrm>
            <a:off x="1737109" y="-5028496"/>
            <a:ext cx="1704975" cy="3071813"/>
            <a:chOff x="2057400" y="1946276"/>
            <a:chExt cx="1704975" cy="3071813"/>
          </a:xfrm>
          <a:solidFill>
            <a:srgbClr val="88ACDC"/>
          </a:solidFill>
        </p:grpSpPr>
        <p:sp>
          <p:nvSpPr>
            <p:cNvPr id="13" name="Oval 14">
              <a:extLst>
                <a:ext uri="{FF2B5EF4-FFF2-40B4-BE49-F238E27FC236}">
                  <a16:creationId xmlns:a16="http://schemas.microsoft.com/office/drawing/2014/main" id="{A07E8A30-6BEA-43F5-B1F0-739D355B5C54}"/>
                </a:ext>
              </a:extLst>
            </p:cNvPr>
            <p:cNvSpPr>
              <a:spLocks noChangeArrowheads="1"/>
            </p:cNvSpPr>
            <p:nvPr/>
          </p:nvSpPr>
          <p:spPr bwMode="auto">
            <a:xfrm>
              <a:off x="2674938" y="4543426"/>
              <a:ext cx="469900" cy="474663"/>
            </a:xfrm>
            <a:prstGeom prst="ellipse">
              <a:avLst/>
            </a:prstGeom>
            <a:solidFill>
              <a:schemeClr val="accent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377" rtl="0" eaLnBrk="1" fontAlgn="auto" latinLnBrk="0" hangingPunct="1">
                <a:lnSpc>
                  <a:spcPct val="100000"/>
                </a:lnSpc>
                <a:spcBef>
                  <a:spcPts val="0"/>
                </a:spcBef>
                <a:spcAft>
                  <a:spcPts val="0"/>
                </a:spcAft>
                <a:buClrTx/>
                <a:buSzTx/>
                <a:buFontTx/>
                <a:buNone/>
                <a:tabLst/>
                <a:defRPr/>
              </a:pPr>
              <a:endParaRPr kumimoji="0" lang="ru-RU" sz="1800" b="0" i="0" u="none" strike="noStrike" kern="1200" cap="none" spc="0" normalizeH="0" baseline="0" noProof="0">
                <a:ln>
                  <a:noFill/>
                </a:ln>
                <a:solidFill>
                  <a:srgbClr val="5B6670"/>
                </a:solidFill>
                <a:effectLst/>
                <a:uLnTx/>
                <a:uFillTx/>
                <a:latin typeface="Montserrat Light" panose="02020603050405020304"/>
                <a:ea typeface="+mn-ea"/>
                <a:cs typeface="+mn-cs"/>
              </a:endParaRPr>
            </a:p>
          </p:txBody>
        </p:sp>
        <p:sp>
          <p:nvSpPr>
            <p:cNvPr id="4" name="Freeform 5">
              <a:extLst>
                <a:ext uri="{FF2B5EF4-FFF2-40B4-BE49-F238E27FC236}">
                  <a16:creationId xmlns:a16="http://schemas.microsoft.com/office/drawing/2014/main" id="{8C4CEF5E-22F3-4A11-951B-3A1ECF2BE97D}"/>
                </a:ext>
              </a:extLst>
            </p:cNvPr>
            <p:cNvSpPr>
              <a:spLocks/>
            </p:cNvSpPr>
            <p:nvPr/>
          </p:nvSpPr>
          <p:spPr bwMode="auto">
            <a:xfrm>
              <a:off x="2057400" y="1946276"/>
              <a:ext cx="1704975" cy="2393950"/>
            </a:xfrm>
            <a:custGeom>
              <a:avLst/>
              <a:gdLst>
                <a:gd name="T0" fmla="*/ 152 w 152"/>
                <a:gd name="T1" fmla="*/ 76 h 212"/>
                <a:gd name="T2" fmla="*/ 76 w 152"/>
                <a:gd name="T3" fmla="*/ 0 h 212"/>
                <a:gd name="T4" fmla="*/ 0 w 152"/>
                <a:gd name="T5" fmla="*/ 76 h 212"/>
                <a:gd name="T6" fmla="*/ 76 w 152"/>
                <a:gd name="T7" fmla="*/ 212 h 212"/>
                <a:gd name="T8" fmla="*/ 152 w 152"/>
                <a:gd name="T9" fmla="*/ 76 h 212"/>
              </a:gdLst>
              <a:ahLst/>
              <a:cxnLst>
                <a:cxn ang="0">
                  <a:pos x="T0" y="T1"/>
                </a:cxn>
                <a:cxn ang="0">
                  <a:pos x="T2" y="T3"/>
                </a:cxn>
                <a:cxn ang="0">
                  <a:pos x="T4" y="T5"/>
                </a:cxn>
                <a:cxn ang="0">
                  <a:pos x="T6" y="T7"/>
                </a:cxn>
                <a:cxn ang="0">
                  <a:pos x="T8" y="T9"/>
                </a:cxn>
              </a:cxnLst>
              <a:rect l="0" t="0" r="r" b="b"/>
              <a:pathLst>
                <a:path w="152" h="212">
                  <a:moveTo>
                    <a:pt x="152" y="76"/>
                  </a:moveTo>
                  <a:cubicBezTo>
                    <a:pt x="152" y="34"/>
                    <a:pt x="118" y="0"/>
                    <a:pt x="76" y="0"/>
                  </a:cubicBezTo>
                  <a:cubicBezTo>
                    <a:pt x="34" y="0"/>
                    <a:pt x="0" y="34"/>
                    <a:pt x="0" y="76"/>
                  </a:cubicBezTo>
                  <a:cubicBezTo>
                    <a:pt x="0" y="117"/>
                    <a:pt x="76" y="212"/>
                    <a:pt x="76" y="212"/>
                  </a:cubicBezTo>
                  <a:cubicBezTo>
                    <a:pt x="76" y="212"/>
                    <a:pt x="152" y="117"/>
                    <a:pt x="152" y="76"/>
                  </a:cubicBezTo>
                  <a:close/>
                </a:path>
              </a:pathLst>
            </a:custGeom>
            <a:solidFill>
              <a:schemeClr val="accent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377" rtl="0" eaLnBrk="1" fontAlgn="auto" latinLnBrk="0" hangingPunct="1">
                <a:lnSpc>
                  <a:spcPct val="100000"/>
                </a:lnSpc>
                <a:spcBef>
                  <a:spcPts val="0"/>
                </a:spcBef>
                <a:spcAft>
                  <a:spcPts val="0"/>
                </a:spcAft>
                <a:buClrTx/>
                <a:buSzTx/>
                <a:buFontTx/>
                <a:buNone/>
                <a:tabLst/>
                <a:defRPr/>
              </a:pPr>
              <a:endParaRPr kumimoji="0" lang="ru-RU" sz="1800" b="0" i="0" u="none" strike="noStrike" kern="1200" cap="none" spc="0" normalizeH="0" baseline="0" noProof="0">
                <a:ln>
                  <a:noFill/>
                </a:ln>
                <a:solidFill>
                  <a:srgbClr val="5B6670"/>
                </a:solidFill>
                <a:effectLst/>
                <a:uLnTx/>
                <a:uFillTx/>
                <a:latin typeface="Montserrat Light" panose="02020603050405020304"/>
                <a:ea typeface="+mn-ea"/>
                <a:cs typeface="+mn-cs"/>
              </a:endParaRPr>
            </a:p>
          </p:txBody>
        </p:sp>
        <p:sp>
          <p:nvSpPr>
            <p:cNvPr id="5" name="Oval 6">
              <a:extLst>
                <a:ext uri="{FF2B5EF4-FFF2-40B4-BE49-F238E27FC236}">
                  <a16:creationId xmlns:a16="http://schemas.microsoft.com/office/drawing/2014/main" id="{AD14D079-22F9-4B81-9796-F7B5F1F8A01B}"/>
                </a:ext>
              </a:extLst>
            </p:cNvPr>
            <p:cNvSpPr>
              <a:spLocks noChangeArrowheads="1"/>
            </p:cNvSpPr>
            <p:nvPr/>
          </p:nvSpPr>
          <p:spPr bwMode="auto">
            <a:xfrm>
              <a:off x="2305050" y="2193926"/>
              <a:ext cx="1211263" cy="1209675"/>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377" rtl="0" eaLnBrk="1" fontAlgn="auto" latinLnBrk="0" hangingPunct="1">
                <a:lnSpc>
                  <a:spcPct val="100000"/>
                </a:lnSpc>
                <a:spcBef>
                  <a:spcPts val="0"/>
                </a:spcBef>
                <a:spcAft>
                  <a:spcPts val="0"/>
                </a:spcAft>
                <a:buClrTx/>
                <a:buSzTx/>
                <a:buFontTx/>
                <a:buNone/>
                <a:tabLst/>
                <a:defRPr/>
              </a:pPr>
              <a:endParaRPr kumimoji="0" lang="ru-RU" sz="1800" b="0" i="0" u="none" strike="noStrike" kern="1200" cap="none" spc="0" normalizeH="0" baseline="0" noProof="0">
                <a:ln>
                  <a:noFill/>
                </a:ln>
                <a:solidFill>
                  <a:srgbClr val="5B6670"/>
                </a:solidFill>
                <a:effectLst/>
                <a:uLnTx/>
                <a:uFillTx/>
                <a:latin typeface="Montserrat Light" panose="02020603050405020304"/>
                <a:ea typeface="+mn-ea"/>
                <a:cs typeface="+mn-cs"/>
              </a:endParaRPr>
            </a:p>
          </p:txBody>
        </p:sp>
        <p:sp>
          <p:nvSpPr>
            <p:cNvPr id="14" name="Oval 15">
              <a:extLst>
                <a:ext uri="{FF2B5EF4-FFF2-40B4-BE49-F238E27FC236}">
                  <a16:creationId xmlns:a16="http://schemas.microsoft.com/office/drawing/2014/main" id="{9747E44D-D1A7-4BC7-B8F9-FB3D3D0B8205}"/>
                </a:ext>
              </a:extLst>
            </p:cNvPr>
            <p:cNvSpPr>
              <a:spLocks noChangeArrowheads="1"/>
            </p:cNvSpPr>
            <p:nvPr/>
          </p:nvSpPr>
          <p:spPr bwMode="auto">
            <a:xfrm>
              <a:off x="2797175" y="4679951"/>
              <a:ext cx="214313" cy="214313"/>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377" rtl="0" eaLnBrk="1" fontAlgn="auto" latinLnBrk="0" hangingPunct="1">
                <a:lnSpc>
                  <a:spcPct val="100000"/>
                </a:lnSpc>
                <a:spcBef>
                  <a:spcPts val="0"/>
                </a:spcBef>
                <a:spcAft>
                  <a:spcPts val="0"/>
                </a:spcAft>
                <a:buClrTx/>
                <a:buSzTx/>
                <a:buFontTx/>
                <a:buNone/>
                <a:tabLst/>
                <a:defRPr/>
              </a:pPr>
              <a:endParaRPr kumimoji="0" lang="ru-RU" sz="1800" b="0" i="0" u="none" strike="noStrike" kern="1200" cap="none" spc="0" normalizeH="0" baseline="0" noProof="0">
                <a:ln>
                  <a:noFill/>
                </a:ln>
                <a:solidFill>
                  <a:srgbClr val="5B6670"/>
                </a:solidFill>
                <a:effectLst/>
                <a:uLnTx/>
                <a:uFillTx/>
                <a:latin typeface="Montserrat Light" panose="02020603050405020304"/>
                <a:ea typeface="+mn-ea"/>
                <a:cs typeface="+mn-cs"/>
              </a:endParaRPr>
            </a:p>
          </p:txBody>
        </p:sp>
      </p:grpSp>
      <p:pic>
        <p:nvPicPr>
          <p:cNvPr id="3" name="Graphic 2" descr="Handshake with solid fill">
            <a:extLst>
              <a:ext uri="{FF2B5EF4-FFF2-40B4-BE49-F238E27FC236}">
                <a16:creationId xmlns:a16="http://schemas.microsoft.com/office/drawing/2014/main" id="{55D2796E-160E-2AC7-594A-1FDA3B57CD1D}"/>
              </a:ext>
            </a:extLst>
          </p:cNvPr>
          <p:cNvPicPr>
            <a:picLocks noChangeAspect="1"/>
          </p:cNvPicPr>
          <p:nvPr/>
        </p:nvPicPr>
        <p:blipFill>
          <a:blip r:embed="rId11">
            <a:extLst>
              <a:ext uri="{96DAC541-7B7A-43D3-8B79-37D633B846F1}">
                <asvg:svgBlip xmlns:asvg="http://schemas.microsoft.com/office/drawing/2016/SVG/main" r:embed="rId12"/>
              </a:ext>
            </a:extLst>
          </a:blip>
          <a:stretch>
            <a:fillRect/>
          </a:stretch>
        </p:blipFill>
        <p:spPr>
          <a:xfrm>
            <a:off x="2133187" y="-4629041"/>
            <a:ext cx="914400" cy="914400"/>
          </a:xfrm>
          <a:prstGeom prst="rect">
            <a:avLst/>
          </a:prstGeom>
        </p:spPr>
      </p:pic>
      <p:pic>
        <p:nvPicPr>
          <p:cNvPr id="31" name="Graphic 30" descr="Touchscreen outline">
            <a:extLst>
              <a:ext uri="{FF2B5EF4-FFF2-40B4-BE49-F238E27FC236}">
                <a16:creationId xmlns:a16="http://schemas.microsoft.com/office/drawing/2014/main" id="{D02C845C-E42C-D9EA-05F5-33A40481C3B4}"/>
              </a:ext>
            </a:extLst>
          </p:cNvPr>
          <p:cNvPicPr>
            <a:picLocks noChangeAspect="1"/>
          </p:cNvPicPr>
          <p:nvPr/>
        </p:nvPicPr>
        <p:blipFill>
          <a:blip r:embed="rId13">
            <a:extLst>
              <a:ext uri="{96DAC541-7B7A-43D3-8B79-37D633B846F1}">
                <asvg:svgBlip xmlns:asvg="http://schemas.microsoft.com/office/drawing/2016/SVG/main" r:embed="rId14"/>
              </a:ext>
            </a:extLst>
          </a:blip>
          <a:stretch>
            <a:fillRect/>
          </a:stretch>
        </p:blipFill>
        <p:spPr>
          <a:xfrm>
            <a:off x="4286631" y="-4655435"/>
            <a:ext cx="914400" cy="914400"/>
          </a:xfrm>
          <a:prstGeom prst="rect">
            <a:avLst/>
          </a:prstGeom>
        </p:spPr>
      </p:pic>
      <p:pic>
        <p:nvPicPr>
          <p:cNvPr id="31745" name="Graphic 31744" descr="Building Brick Wall with solid fill">
            <a:extLst>
              <a:ext uri="{FF2B5EF4-FFF2-40B4-BE49-F238E27FC236}">
                <a16:creationId xmlns:a16="http://schemas.microsoft.com/office/drawing/2014/main" id="{E718DAD9-41E9-85FA-8695-DC65792C30B7}"/>
              </a:ext>
            </a:extLst>
          </p:cNvPr>
          <p:cNvPicPr>
            <a:picLocks noChangeAspect="1"/>
          </p:cNvPicPr>
          <p:nvPr/>
        </p:nvPicPr>
        <p:blipFill>
          <a:blip r:embed="rId15">
            <a:extLst>
              <a:ext uri="{96DAC541-7B7A-43D3-8B79-37D633B846F1}">
                <asvg:svgBlip xmlns:asvg="http://schemas.microsoft.com/office/drawing/2016/SVG/main" r:embed="rId16"/>
              </a:ext>
            </a:extLst>
          </a:blip>
          <a:stretch>
            <a:fillRect/>
          </a:stretch>
        </p:blipFill>
        <p:spPr>
          <a:xfrm>
            <a:off x="6429760" y="-4655435"/>
            <a:ext cx="914400" cy="914400"/>
          </a:xfrm>
          <a:prstGeom prst="rect">
            <a:avLst/>
          </a:prstGeom>
        </p:spPr>
      </p:pic>
      <p:pic>
        <p:nvPicPr>
          <p:cNvPr id="31757" name="Graphic 31756" descr="Bar graph with upward trend with solid fill">
            <a:extLst>
              <a:ext uri="{FF2B5EF4-FFF2-40B4-BE49-F238E27FC236}">
                <a16:creationId xmlns:a16="http://schemas.microsoft.com/office/drawing/2014/main" id="{0FC11978-92BE-6402-6064-ECB1637B8994}"/>
              </a:ext>
            </a:extLst>
          </p:cNvPr>
          <p:cNvPicPr>
            <a:picLocks noChangeAspect="1"/>
          </p:cNvPicPr>
          <p:nvPr/>
        </p:nvPicPr>
        <p:blipFill>
          <a:blip r:embed="rId17">
            <a:extLst>
              <a:ext uri="{96DAC541-7B7A-43D3-8B79-37D633B846F1}">
                <asvg:svgBlip xmlns:asvg="http://schemas.microsoft.com/office/drawing/2016/SVG/main" r:embed="rId18"/>
              </a:ext>
            </a:extLst>
          </a:blip>
          <a:stretch>
            <a:fillRect/>
          </a:stretch>
        </p:blipFill>
        <p:spPr>
          <a:xfrm>
            <a:off x="8586376" y="-4633209"/>
            <a:ext cx="914400" cy="914400"/>
          </a:xfrm>
          <a:prstGeom prst="rect">
            <a:avLst/>
          </a:prstGeom>
        </p:spPr>
      </p:pic>
      <p:sp>
        <p:nvSpPr>
          <p:cNvPr id="23" name="Text Placeholder 5">
            <a:extLst>
              <a:ext uri="{FF2B5EF4-FFF2-40B4-BE49-F238E27FC236}">
                <a16:creationId xmlns:a16="http://schemas.microsoft.com/office/drawing/2014/main" id="{F52B913D-0FC8-58C5-0835-842191A63842}"/>
              </a:ext>
            </a:extLst>
          </p:cNvPr>
          <p:cNvSpPr txBox="1">
            <a:spLocks/>
          </p:cNvSpPr>
          <p:nvPr/>
        </p:nvSpPr>
        <p:spPr>
          <a:xfrm>
            <a:off x="10955722" y="-5234689"/>
            <a:ext cx="4080579" cy="4540523"/>
          </a:xfrm>
          <a:prstGeom prst="rect">
            <a:avLst/>
          </a:prstGeom>
        </p:spPr>
        <p:txBody>
          <a:bodyPr vert="horz" lIns="91440" tIns="45720" rIns="91440" bIns="45720" rtlCol="0" anchor="ctr">
            <a:noAutofit/>
          </a:bodyPr>
          <a:lstStyle>
            <a:lvl1pPr marL="306910" indent="-306910" algn="l" defTabSz="914377" rtl="0" eaLnBrk="1" latinLnBrk="0" hangingPunct="1">
              <a:lnSpc>
                <a:spcPct val="100000"/>
              </a:lnSpc>
              <a:spcBef>
                <a:spcPts val="800"/>
              </a:spcBef>
              <a:spcAft>
                <a:spcPts val="800"/>
              </a:spcAft>
              <a:buClr>
                <a:srgbClr val="5A6670"/>
              </a:buClr>
              <a:buSzPct val="90000"/>
              <a:buFont typeface="Arial" panose="020B0604020202020204" pitchFamily="34" charset="0"/>
              <a:buChar char="•"/>
              <a:tabLst/>
              <a:defRPr sz="1867" b="0" i="0" kern="1200">
                <a:solidFill>
                  <a:schemeClr val="bg1"/>
                </a:solidFill>
                <a:latin typeface="+mn-lt"/>
                <a:ea typeface="+mn-ea"/>
                <a:cs typeface="+mn-cs"/>
              </a:defRPr>
            </a:lvl1pPr>
            <a:lvl2pPr marL="685783" indent="-228594" algn="l" defTabSz="914377" rtl="0" eaLnBrk="1" latinLnBrk="0" hangingPunct="1">
              <a:lnSpc>
                <a:spcPct val="100000"/>
              </a:lnSpc>
              <a:spcBef>
                <a:spcPts val="0"/>
              </a:spcBef>
              <a:spcAft>
                <a:spcPts val="800"/>
              </a:spcAft>
              <a:buClr>
                <a:srgbClr val="5A6670"/>
              </a:buClr>
              <a:buSzPct val="75000"/>
              <a:buFont typeface="Courier New" panose="02070309020205020404" pitchFamily="49" charset="0"/>
              <a:buChar char="o"/>
              <a:defRPr sz="1600" b="0" i="0" kern="1200">
                <a:solidFill>
                  <a:schemeClr val="bg1"/>
                </a:solidFill>
                <a:latin typeface="+mn-lt"/>
                <a:ea typeface="+mn-ea"/>
                <a:cs typeface="+mn-cs"/>
              </a:defRPr>
            </a:lvl2pPr>
            <a:lvl3pPr marL="1142971" indent="-228594" algn="l" defTabSz="914377" rtl="0" eaLnBrk="1" latinLnBrk="0" hangingPunct="1">
              <a:lnSpc>
                <a:spcPct val="100000"/>
              </a:lnSpc>
              <a:spcBef>
                <a:spcPts val="0"/>
              </a:spcBef>
              <a:spcAft>
                <a:spcPts val="800"/>
              </a:spcAft>
              <a:buClr>
                <a:srgbClr val="5A6670"/>
              </a:buClr>
              <a:buSzPct val="100000"/>
              <a:buFont typeface="Wingdings" pitchFamily="2" charset="2"/>
              <a:buChar char="§"/>
              <a:defRPr lang="en-US" sz="1467" b="0" i="0" kern="1200" dirty="0">
                <a:solidFill>
                  <a:schemeClr val="bg1"/>
                </a:solidFill>
                <a:latin typeface="+mn-lt"/>
                <a:ea typeface="+mn-ea"/>
                <a:cs typeface="+mn-cs"/>
              </a:defRPr>
            </a:lvl3pPr>
            <a:lvl4pPr marL="1600160" indent="-228594" algn="l" defTabSz="914377" rtl="0" eaLnBrk="1" latinLnBrk="0" hangingPunct="1">
              <a:lnSpc>
                <a:spcPct val="100000"/>
              </a:lnSpc>
              <a:spcBef>
                <a:spcPts val="0"/>
              </a:spcBef>
              <a:spcAft>
                <a:spcPts val="800"/>
              </a:spcAft>
              <a:buClr>
                <a:srgbClr val="5A6670"/>
              </a:buClr>
              <a:buSzPct val="60000"/>
              <a:buFont typeface="Wingdings" pitchFamily="2" charset="2"/>
              <a:buChar char="§"/>
              <a:defRPr sz="1333" b="0" i="0" kern="1200">
                <a:solidFill>
                  <a:schemeClr val="bg1"/>
                </a:solidFill>
                <a:latin typeface="+mn-lt"/>
                <a:ea typeface="+mn-ea"/>
                <a:cs typeface="+mn-cs"/>
              </a:defRPr>
            </a:lvl4pPr>
            <a:lvl5pPr marL="1828754" indent="0" algn="l" defTabSz="914377" rtl="0" eaLnBrk="1" latinLnBrk="0" hangingPunct="1">
              <a:lnSpc>
                <a:spcPct val="90000"/>
              </a:lnSpc>
              <a:spcBef>
                <a:spcPts val="0"/>
              </a:spcBef>
              <a:spcAft>
                <a:spcPts val="1200"/>
              </a:spcAft>
              <a:buFont typeface="Arial" panose="020B0604020202020204" pitchFamily="34" charset="0"/>
              <a:buNone/>
              <a:defRPr sz="1600" b="0" i="0" kern="1200">
                <a:solidFill>
                  <a:srgbClr val="5A6670"/>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306910" marR="0" lvl="0" indent="-306910" algn="l" defTabSz="914377" rtl="0" eaLnBrk="1" fontAlgn="auto" latinLnBrk="0" hangingPunct="1">
              <a:lnSpc>
                <a:spcPct val="100000"/>
              </a:lnSpc>
              <a:spcBef>
                <a:spcPts val="800"/>
              </a:spcBef>
              <a:spcAft>
                <a:spcPts val="0"/>
              </a:spcAft>
              <a:buClr>
                <a:srgbClr val="5A6670"/>
              </a:buClr>
              <a:buSzPct val="90000"/>
              <a:buFont typeface="Arial" panose="020B0604020202020204" pitchFamily="34" charset="0"/>
              <a:buChar char="•"/>
              <a:tabLst/>
              <a:defRPr/>
            </a:pPr>
            <a:r>
              <a:rPr kumimoji="0" lang="en-US" sz="2000" b="0" i="0" u="none" strike="noStrike" kern="1200" cap="none" spc="0" normalizeH="0" baseline="0" noProof="0" dirty="0">
                <a:ln>
                  <a:noFill/>
                </a:ln>
                <a:solidFill>
                  <a:srgbClr val="008AAB"/>
                </a:solidFill>
                <a:effectLst/>
                <a:uLnTx/>
                <a:uFillTx/>
                <a:latin typeface="Montserrat Light" panose="02020603050405020304"/>
                <a:ea typeface="+mn-ea"/>
                <a:cs typeface="+mn-cs"/>
              </a:rPr>
              <a:t>Manage </a:t>
            </a:r>
            <a:r>
              <a:rPr kumimoji="0" lang="en-US" sz="2000" b="0" i="0" u="none" strike="noStrike" kern="1200" cap="none" spc="0" normalizeH="0" baseline="0" noProof="0" dirty="0">
                <a:ln>
                  <a:noFill/>
                </a:ln>
                <a:solidFill>
                  <a:srgbClr val="008AAB"/>
                </a:solidFill>
                <a:effectLst/>
                <a:uLnTx/>
                <a:uFillTx/>
                <a:latin typeface="Montserrat Bold" panose="020B0604020202020204"/>
                <a:ea typeface="+mn-ea"/>
                <a:cs typeface="+mn-cs"/>
              </a:rPr>
              <a:t>single and recurring</a:t>
            </a:r>
            <a:r>
              <a:rPr kumimoji="0" lang="en-US" sz="2000" b="0" i="0" u="none" strike="noStrike" kern="1200" cap="none" spc="0" normalizeH="0" baseline="0" noProof="0" dirty="0">
                <a:ln>
                  <a:noFill/>
                </a:ln>
                <a:solidFill>
                  <a:srgbClr val="008AAB"/>
                </a:solidFill>
                <a:effectLst/>
                <a:uLnTx/>
                <a:uFillTx/>
                <a:latin typeface="Montserrat Light" panose="02020603050405020304"/>
                <a:ea typeface="+mn-ea"/>
                <a:cs typeface="+mn-cs"/>
              </a:rPr>
              <a:t> invoices</a:t>
            </a:r>
          </a:p>
          <a:p>
            <a:pPr marL="306910" marR="0" lvl="0" indent="-306910" algn="l" defTabSz="914377" rtl="0" eaLnBrk="1" fontAlgn="auto" latinLnBrk="0" hangingPunct="1">
              <a:lnSpc>
                <a:spcPct val="100000"/>
              </a:lnSpc>
              <a:spcBef>
                <a:spcPts val="800"/>
              </a:spcBef>
              <a:spcAft>
                <a:spcPts val="0"/>
              </a:spcAft>
              <a:buClr>
                <a:srgbClr val="5A6670"/>
              </a:buClr>
              <a:buSzPct val="90000"/>
              <a:buFont typeface="Arial" panose="020B0604020202020204" pitchFamily="34" charset="0"/>
              <a:buChar char="•"/>
              <a:tabLst/>
              <a:defRPr/>
            </a:pPr>
            <a:r>
              <a:rPr kumimoji="0" lang="en-US" sz="2000" b="0" i="0" u="none" strike="noStrike" kern="1200" cap="none" spc="0" normalizeH="0" baseline="0" noProof="0" dirty="0">
                <a:ln>
                  <a:noFill/>
                </a:ln>
                <a:solidFill>
                  <a:srgbClr val="008AAB"/>
                </a:solidFill>
                <a:effectLst/>
                <a:uLnTx/>
                <a:uFillTx/>
                <a:latin typeface="Montserrat Light" panose="02020603050405020304"/>
                <a:ea typeface="+mn-ea"/>
                <a:cs typeface="+mn-cs"/>
              </a:rPr>
              <a:t>Create and manage </a:t>
            </a:r>
            <a:r>
              <a:rPr kumimoji="0" lang="en-US" sz="2000" b="0" i="0" u="none" strike="noStrike" kern="1200" cap="none" spc="0" normalizeH="0" baseline="0" noProof="0" dirty="0">
                <a:ln>
                  <a:noFill/>
                </a:ln>
                <a:solidFill>
                  <a:srgbClr val="008AAB"/>
                </a:solidFill>
                <a:effectLst/>
                <a:uLnTx/>
                <a:uFillTx/>
                <a:latin typeface="Montserrat Bold" panose="020B0604020202020204"/>
                <a:ea typeface="+mn-ea"/>
                <a:cs typeface="+mn-cs"/>
              </a:rPr>
              <a:t>estimates</a:t>
            </a:r>
          </a:p>
          <a:p>
            <a:pPr marL="306910" marR="0" lvl="0" indent="-306910" algn="l" defTabSz="914377" rtl="0" eaLnBrk="1" fontAlgn="auto" latinLnBrk="0" hangingPunct="1">
              <a:lnSpc>
                <a:spcPct val="100000"/>
              </a:lnSpc>
              <a:spcBef>
                <a:spcPts val="800"/>
              </a:spcBef>
              <a:spcAft>
                <a:spcPts val="0"/>
              </a:spcAft>
              <a:buClr>
                <a:srgbClr val="5A6670"/>
              </a:buClr>
              <a:buSzPct val="90000"/>
              <a:buFont typeface="Arial" panose="020B0604020202020204" pitchFamily="34" charset="0"/>
              <a:buChar char="•"/>
              <a:tabLst/>
              <a:defRPr/>
            </a:pPr>
            <a:r>
              <a:rPr kumimoji="0" lang="en-US" sz="2000" b="0" i="0" u="none" strike="noStrike" kern="1200" cap="none" spc="0" normalizeH="0" baseline="0" noProof="0" dirty="0">
                <a:ln>
                  <a:noFill/>
                </a:ln>
                <a:solidFill>
                  <a:srgbClr val="008AAB"/>
                </a:solidFill>
                <a:effectLst/>
                <a:uLnTx/>
                <a:uFillTx/>
                <a:latin typeface="Montserrat Bold" panose="020B0604020202020204"/>
                <a:ea typeface="+mn-ea"/>
                <a:cs typeface="+mn-cs"/>
              </a:rPr>
              <a:t>Add and manage </a:t>
            </a:r>
            <a:r>
              <a:rPr kumimoji="0" lang="en-US" sz="2000" b="0" i="0" u="none" strike="noStrike" kern="1200" cap="none" spc="0" normalizeH="0" baseline="0" noProof="0" dirty="0">
                <a:ln>
                  <a:noFill/>
                </a:ln>
                <a:solidFill>
                  <a:srgbClr val="008AAB"/>
                </a:solidFill>
                <a:effectLst/>
                <a:uLnTx/>
                <a:uFillTx/>
                <a:latin typeface="Montserrat Light" panose="02020603050405020304"/>
                <a:ea typeface="+mn-ea"/>
                <a:cs typeface="+mn-cs"/>
              </a:rPr>
              <a:t>customers</a:t>
            </a:r>
          </a:p>
          <a:p>
            <a:pPr marL="306910" marR="0" lvl="0" indent="-306910" algn="l" defTabSz="914377" rtl="0" eaLnBrk="1" fontAlgn="auto" latinLnBrk="0" hangingPunct="1">
              <a:lnSpc>
                <a:spcPct val="100000"/>
              </a:lnSpc>
              <a:spcBef>
                <a:spcPts val="800"/>
              </a:spcBef>
              <a:spcAft>
                <a:spcPts val="0"/>
              </a:spcAft>
              <a:buClr>
                <a:srgbClr val="5A6670"/>
              </a:buClr>
              <a:buSzPct val="90000"/>
              <a:buFont typeface="Arial" panose="020B0604020202020204" pitchFamily="34" charset="0"/>
              <a:buChar char="•"/>
              <a:tabLst/>
              <a:defRPr/>
            </a:pPr>
            <a:r>
              <a:rPr kumimoji="0" lang="en-US" sz="2000" b="0" i="0" u="none" strike="noStrike" kern="1200" cap="none" spc="0" normalizeH="0" baseline="0" noProof="0" dirty="0">
                <a:ln>
                  <a:noFill/>
                </a:ln>
                <a:solidFill>
                  <a:srgbClr val="008AAB"/>
                </a:solidFill>
                <a:effectLst/>
                <a:uLnTx/>
                <a:uFillTx/>
                <a:latin typeface="Montserrat Light" panose="02020603050405020304"/>
                <a:ea typeface="+mn-ea"/>
                <a:cs typeface="+mn-cs"/>
              </a:rPr>
              <a:t>Track and manage </a:t>
            </a:r>
            <a:r>
              <a:rPr kumimoji="0" lang="en-US" sz="2000" b="0" i="0" u="none" strike="noStrike" kern="1200" cap="none" spc="0" normalizeH="0" baseline="0" noProof="0" dirty="0">
                <a:ln>
                  <a:noFill/>
                </a:ln>
                <a:solidFill>
                  <a:srgbClr val="008AAB"/>
                </a:solidFill>
                <a:effectLst/>
                <a:uLnTx/>
                <a:uFillTx/>
                <a:latin typeface="Montserrat Bold" panose="020B0604020202020204"/>
                <a:ea typeface="+mn-ea"/>
                <a:cs typeface="+mn-cs"/>
              </a:rPr>
              <a:t>all payments</a:t>
            </a:r>
          </a:p>
          <a:p>
            <a:pPr marL="306910" marR="0" lvl="0" indent="-306910" algn="l" defTabSz="914377" rtl="0" eaLnBrk="1" fontAlgn="auto" latinLnBrk="0" hangingPunct="1">
              <a:lnSpc>
                <a:spcPct val="100000"/>
              </a:lnSpc>
              <a:spcBef>
                <a:spcPts val="800"/>
              </a:spcBef>
              <a:spcAft>
                <a:spcPts val="0"/>
              </a:spcAft>
              <a:buClr>
                <a:srgbClr val="5A6670"/>
              </a:buClr>
              <a:buSzPct val="90000"/>
              <a:buFont typeface="Arial" panose="020B0604020202020204" pitchFamily="34" charset="0"/>
              <a:buChar char="•"/>
              <a:tabLst/>
              <a:defRPr/>
            </a:pPr>
            <a:r>
              <a:rPr kumimoji="0" lang="en-US" sz="2000" b="0" i="0" u="none" strike="noStrike" kern="1200" cap="none" spc="0" normalizeH="0" baseline="0" noProof="0" dirty="0">
                <a:ln>
                  <a:noFill/>
                </a:ln>
                <a:solidFill>
                  <a:srgbClr val="008AAB"/>
                </a:solidFill>
                <a:effectLst/>
                <a:uLnTx/>
                <a:uFillTx/>
                <a:latin typeface="Montserrat Bold" panose="020B0604020202020204"/>
                <a:ea typeface="+mn-ea"/>
                <a:cs typeface="+mn-cs"/>
              </a:rPr>
              <a:t>Add and manage </a:t>
            </a:r>
            <a:r>
              <a:rPr kumimoji="0" lang="en-US" sz="2000" b="0" i="0" u="none" strike="noStrike" kern="1200" cap="none" spc="0" normalizeH="0" baseline="0" noProof="0" dirty="0">
                <a:ln>
                  <a:noFill/>
                </a:ln>
                <a:solidFill>
                  <a:srgbClr val="008AAB"/>
                </a:solidFill>
                <a:effectLst/>
                <a:uLnTx/>
                <a:uFillTx/>
                <a:latin typeface="Montserrat Light" panose="02020603050405020304"/>
                <a:ea typeface="+mn-ea"/>
                <a:cs typeface="+mn-cs"/>
              </a:rPr>
              <a:t>products &amp; services</a:t>
            </a:r>
          </a:p>
          <a:p>
            <a:pPr marL="306910" marR="0" lvl="0" indent="-306910" algn="l" defTabSz="914377" rtl="0" eaLnBrk="1" fontAlgn="auto" latinLnBrk="0" hangingPunct="1">
              <a:lnSpc>
                <a:spcPct val="100000"/>
              </a:lnSpc>
              <a:spcBef>
                <a:spcPts val="800"/>
              </a:spcBef>
              <a:spcAft>
                <a:spcPts val="0"/>
              </a:spcAft>
              <a:buClr>
                <a:srgbClr val="5A6670"/>
              </a:buClr>
              <a:buSzPct val="90000"/>
              <a:buFont typeface="Arial" panose="020B0604020202020204" pitchFamily="34" charset="0"/>
              <a:buChar char="•"/>
              <a:tabLst/>
              <a:defRPr/>
            </a:pPr>
            <a:r>
              <a:rPr lang="en-US" sz="2000" dirty="0">
                <a:solidFill>
                  <a:srgbClr val="008AAB"/>
                </a:solidFill>
                <a:latin typeface="Montserrat Light" panose="02020603050405020304"/>
              </a:rPr>
              <a:t>Customizable</a:t>
            </a:r>
            <a:r>
              <a:rPr kumimoji="0" lang="en-US" sz="2000" b="0" i="0" u="none" strike="noStrike" kern="1200" cap="none" spc="0" normalizeH="0" baseline="0" noProof="0" dirty="0">
                <a:ln>
                  <a:noFill/>
                </a:ln>
                <a:solidFill>
                  <a:srgbClr val="008AAB"/>
                </a:solidFill>
                <a:effectLst/>
                <a:uLnTx/>
                <a:uFillTx/>
                <a:latin typeface="Montserrat Light" panose="02020603050405020304"/>
                <a:ea typeface="+mn-ea"/>
                <a:cs typeface="+mn-cs"/>
              </a:rPr>
              <a:t> </a:t>
            </a:r>
            <a:r>
              <a:rPr kumimoji="0" lang="en-US" sz="2000" b="0" i="0" u="none" strike="noStrike" kern="1200" cap="none" spc="0" normalizeH="0" baseline="0" noProof="0" dirty="0">
                <a:ln>
                  <a:noFill/>
                </a:ln>
                <a:solidFill>
                  <a:srgbClr val="008AAB"/>
                </a:solidFill>
                <a:effectLst/>
                <a:uLnTx/>
                <a:uFillTx/>
                <a:latin typeface="Montserrat Bold" panose="020B0604020202020204"/>
                <a:ea typeface="+mn-ea"/>
                <a:cs typeface="+mn-cs"/>
              </a:rPr>
              <a:t>invoice template</a:t>
            </a:r>
          </a:p>
        </p:txBody>
      </p:sp>
      <p:sp>
        <p:nvSpPr>
          <p:cNvPr id="54" name="Freeform 53">
            <a:extLst>
              <a:ext uri="{FF2B5EF4-FFF2-40B4-BE49-F238E27FC236}">
                <a16:creationId xmlns:a16="http://schemas.microsoft.com/office/drawing/2014/main" id="{C44A4448-B2DE-991D-3D2C-01B5171D4407}"/>
              </a:ext>
            </a:extLst>
          </p:cNvPr>
          <p:cNvSpPr/>
          <p:nvPr/>
        </p:nvSpPr>
        <p:spPr>
          <a:xfrm rot="10800000" flipH="1" flipV="1">
            <a:off x="323681" y="-449700"/>
            <a:ext cx="1665643" cy="7015064"/>
          </a:xfrm>
          <a:custGeom>
            <a:avLst/>
            <a:gdLst>
              <a:gd name="connsiteX0" fmla="*/ 0 w 3847070"/>
              <a:gd name="connsiteY0" fmla="*/ 0 h 3351991"/>
              <a:gd name="connsiteX1" fmla="*/ 3847070 w 3847070"/>
              <a:gd name="connsiteY1" fmla="*/ 0 h 3351991"/>
              <a:gd name="connsiteX2" fmla="*/ 3847070 w 3847070"/>
              <a:gd name="connsiteY2" fmla="*/ 3351991 h 3351991"/>
              <a:gd name="connsiteX3" fmla="*/ 1274467 w 3847070"/>
              <a:gd name="connsiteY3" fmla="*/ 3351991 h 3351991"/>
              <a:gd name="connsiteX4" fmla="*/ 0 w 3847070"/>
              <a:gd name="connsiteY4" fmla="*/ 2077524 h 3351991"/>
              <a:gd name="connsiteX0" fmla="*/ 3847070 w 3938510"/>
              <a:gd name="connsiteY0" fmla="*/ 0 h 3351991"/>
              <a:gd name="connsiteX1" fmla="*/ 3847070 w 3938510"/>
              <a:gd name="connsiteY1" fmla="*/ 3351991 h 3351991"/>
              <a:gd name="connsiteX2" fmla="*/ 1274467 w 3938510"/>
              <a:gd name="connsiteY2" fmla="*/ 3351991 h 3351991"/>
              <a:gd name="connsiteX3" fmla="*/ 0 w 3938510"/>
              <a:gd name="connsiteY3" fmla="*/ 2077524 h 3351991"/>
              <a:gd name="connsiteX4" fmla="*/ 0 w 3938510"/>
              <a:gd name="connsiteY4" fmla="*/ 0 h 3351991"/>
              <a:gd name="connsiteX5" fmla="*/ 3938510 w 3938510"/>
              <a:gd name="connsiteY5" fmla="*/ 91440 h 3351991"/>
              <a:gd name="connsiteX0" fmla="*/ 3847070 w 3847070"/>
              <a:gd name="connsiteY0" fmla="*/ 0 h 3351991"/>
              <a:gd name="connsiteX1" fmla="*/ 3847070 w 3847070"/>
              <a:gd name="connsiteY1" fmla="*/ 3351991 h 3351991"/>
              <a:gd name="connsiteX2" fmla="*/ 1274467 w 3847070"/>
              <a:gd name="connsiteY2" fmla="*/ 3351991 h 3351991"/>
              <a:gd name="connsiteX3" fmla="*/ 0 w 3847070"/>
              <a:gd name="connsiteY3" fmla="*/ 2077524 h 3351991"/>
              <a:gd name="connsiteX4" fmla="*/ 0 w 3847070"/>
              <a:gd name="connsiteY4" fmla="*/ 0 h 3351991"/>
              <a:gd name="connsiteX0" fmla="*/ 3847070 w 3847070"/>
              <a:gd name="connsiteY0" fmla="*/ 3351991 h 3351991"/>
              <a:gd name="connsiteX1" fmla="*/ 1274467 w 3847070"/>
              <a:gd name="connsiteY1" fmla="*/ 3351991 h 3351991"/>
              <a:gd name="connsiteX2" fmla="*/ 0 w 3847070"/>
              <a:gd name="connsiteY2" fmla="*/ 2077524 h 3351991"/>
              <a:gd name="connsiteX3" fmla="*/ 0 w 3847070"/>
              <a:gd name="connsiteY3" fmla="*/ 0 h 3351991"/>
              <a:gd name="connsiteX0" fmla="*/ 3847070 w 3847070"/>
              <a:gd name="connsiteY0" fmla="*/ 4258154 h 4258154"/>
              <a:gd name="connsiteX1" fmla="*/ 1274467 w 3847070"/>
              <a:gd name="connsiteY1" fmla="*/ 4258154 h 4258154"/>
              <a:gd name="connsiteX2" fmla="*/ 0 w 3847070"/>
              <a:gd name="connsiteY2" fmla="*/ 2983687 h 4258154"/>
              <a:gd name="connsiteX3" fmla="*/ 0 w 3847070"/>
              <a:gd name="connsiteY3" fmla="*/ 0 h 4258154"/>
              <a:gd name="connsiteX0" fmla="*/ 3847070 w 3847070"/>
              <a:gd name="connsiteY0" fmla="*/ 4258154 h 4258859"/>
              <a:gd name="connsiteX1" fmla="*/ 1302952 w 3847070"/>
              <a:gd name="connsiteY1" fmla="*/ 4258859 h 4258859"/>
              <a:gd name="connsiteX2" fmla="*/ 1274467 w 3847070"/>
              <a:gd name="connsiteY2" fmla="*/ 4258154 h 4258859"/>
              <a:gd name="connsiteX3" fmla="*/ 0 w 3847070"/>
              <a:gd name="connsiteY3" fmla="*/ 2983687 h 4258859"/>
              <a:gd name="connsiteX4" fmla="*/ 0 w 3847070"/>
              <a:gd name="connsiteY4" fmla="*/ 0 h 4258859"/>
              <a:gd name="connsiteX0" fmla="*/ 1302952 w 1302952"/>
              <a:gd name="connsiteY0" fmla="*/ 4258859 h 4258859"/>
              <a:gd name="connsiteX1" fmla="*/ 1274467 w 1302952"/>
              <a:gd name="connsiteY1" fmla="*/ 4258154 h 4258859"/>
              <a:gd name="connsiteX2" fmla="*/ 0 w 1302952"/>
              <a:gd name="connsiteY2" fmla="*/ 2983687 h 4258859"/>
              <a:gd name="connsiteX3" fmla="*/ 0 w 1302952"/>
              <a:gd name="connsiteY3" fmla="*/ 0 h 4258859"/>
              <a:gd name="connsiteX0" fmla="*/ 1302952 w 1302952"/>
              <a:gd name="connsiteY0" fmla="*/ 4720323 h 4720323"/>
              <a:gd name="connsiteX1" fmla="*/ 1274467 w 1302952"/>
              <a:gd name="connsiteY1" fmla="*/ 4719618 h 4720323"/>
              <a:gd name="connsiteX2" fmla="*/ 0 w 1302952"/>
              <a:gd name="connsiteY2" fmla="*/ 3445151 h 4720323"/>
              <a:gd name="connsiteX3" fmla="*/ 0 w 1302952"/>
              <a:gd name="connsiteY3" fmla="*/ 0 h 4720323"/>
            </a:gdLst>
            <a:ahLst/>
            <a:cxnLst>
              <a:cxn ang="0">
                <a:pos x="connsiteX0" y="connsiteY0"/>
              </a:cxn>
              <a:cxn ang="0">
                <a:pos x="connsiteX1" y="connsiteY1"/>
              </a:cxn>
              <a:cxn ang="0">
                <a:pos x="connsiteX2" y="connsiteY2"/>
              </a:cxn>
              <a:cxn ang="0">
                <a:pos x="connsiteX3" y="connsiteY3"/>
              </a:cxn>
            </a:cxnLst>
            <a:rect l="l" t="t" r="r" b="b"/>
            <a:pathLst>
              <a:path w="1302952" h="4720323">
                <a:moveTo>
                  <a:pt x="1302952" y="4720323"/>
                </a:moveTo>
                <a:lnTo>
                  <a:pt x="1274467" y="4719618"/>
                </a:lnTo>
                <a:cubicBezTo>
                  <a:pt x="570598" y="4719618"/>
                  <a:pt x="0" y="4149020"/>
                  <a:pt x="0" y="3445151"/>
                </a:cubicBezTo>
                <a:lnTo>
                  <a:pt x="0" y="0"/>
                </a:lnTo>
              </a:path>
            </a:pathLst>
          </a:custGeom>
          <a:noFill/>
          <a:ln w="12700" cap="rnd">
            <a:solidFill>
              <a:schemeClr val="accent2"/>
            </a:solidFill>
            <a:prstDash val="sysDot"/>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1219170" rtl="0" eaLnBrk="1" fontAlgn="auto" latinLnBrk="0" hangingPunct="1">
              <a:lnSpc>
                <a:spcPct val="100000"/>
              </a:lnSpc>
              <a:spcBef>
                <a:spcPts val="0"/>
              </a:spcBef>
              <a:spcAft>
                <a:spcPts val="0"/>
              </a:spcAft>
              <a:buClr>
                <a:srgbClr val="000000"/>
              </a:buClr>
              <a:buSzTx/>
              <a:buFontTx/>
              <a:buNone/>
              <a:tabLst/>
              <a:defRPr/>
            </a:pPr>
            <a:endParaRPr kumimoji="0" lang="en-US" sz="1867" b="0" i="0" u="none" strike="noStrike" kern="0" cap="none" spc="0" normalizeH="0" baseline="0" noProof="0">
              <a:ln>
                <a:noFill/>
              </a:ln>
              <a:solidFill>
                <a:srgbClr val="FFFFFF"/>
              </a:solidFill>
              <a:effectLst/>
              <a:uLnTx/>
              <a:uFillTx/>
              <a:latin typeface="Montserrat Light" panose="02020603050405020304"/>
              <a:ea typeface="+mn-ea"/>
              <a:cs typeface="+mn-cs"/>
              <a:sym typeface="Arial"/>
            </a:endParaRPr>
          </a:p>
        </p:txBody>
      </p:sp>
      <p:cxnSp>
        <p:nvCxnSpPr>
          <p:cNvPr id="55" name="Straight Connector 54">
            <a:extLst>
              <a:ext uri="{FF2B5EF4-FFF2-40B4-BE49-F238E27FC236}">
                <a16:creationId xmlns:a16="http://schemas.microsoft.com/office/drawing/2014/main" id="{ACA42AC6-C09F-726F-3485-4C1FB3B8FCF6}"/>
              </a:ext>
            </a:extLst>
          </p:cNvPr>
          <p:cNvCxnSpPr>
            <a:cxnSpLocks/>
          </p:cNvCxnSpPr>
          <p:nvPr/>
        </p:nvCxnSpPr>
        <p:spPr>
          <a:xfrm rot="5400000">
            <a:off x="1144" y="3656088"/>
            <a:ext cx="645071" cy="0"/>
          </a:xfrm>
          <a:prstGeom prst="line">
            <a:avLst/>
          </a:prstGeom>
          <a:ln w="41275">
            <a:solidFill>
              <a:schemeClr val="accent4"/>
            </a:solidFill>
          </a:ln>
        </p:spPr>
        <p:style>
          <a:lnRef idx="1">
            <a:schemeClr val="accent1"/>
          </a:lnRef>
          <a:fillRef idx="0">
            <a:schemeClr val="accent1"/>
          </a:fillRef>
          <a:effectRef idx="0">
            <a:schemeClr val="accent1"/>
          </a:effectRef>
          <a:fontRef idx="minor">
            <a:schemeClr val="tx1"/>
          </a:fontRef>
        </p:style>
      </p:cxnSp>
      <p:sp>
        <p:nvSpPr>
          <p:cNvPr id="56" name="Freeform 55">
            <a:extLst>
              <a:ext uri="{FF2B5EF4-FFF2-40B4-BE49-F238E27FC236}">
                <a16:creationId xmlns:a16="http://schemas.microsoft.com/office/drawing/2014/main" id="{4520A1BC-549D-1E91-DA32-75D7FC5B7F3B}"/>
              </a:ext>
            </a:extLst>
          </p:cNvPr>
          <p:cNvSpPr/>
          <p:nvPr/>
        </p:nvSpPr>
        <p:spPr>
          <a:xfrm flipH="1" flipV="1">
            <a:off x="-3862122" y="6565365"/>
            <a:ext cx="7454560" cy="2502236"/>
          </a:xfrm>
          <a:custGeom>
            <a:avLst/>
            <a:gdLst>
              <a:gd name="connsiteX0" fmla="*/ 0 w 3847070"/>
              <a:gd name="connsiteY0" fmla="*/ 0 h 3351991"/>
              <a:gd name="connsiteX1" fmla="*/ 3847070 w 3847070"/>
              <a:gd name="connsiteY1" fmla="*/ 0 h 3351991"/>
              <a:gd name="connsiteX2" fmla="*/ 3847070 w 3847070"/>
              <a:gd name="connsiteY2" fmla="*/ 3351991 h 3351991"/>
              <a:gd name="connsiteX3" fmla="*/ 1274467 w 3847070"/>
              <a:gd name="connsiteY3" fmla="*/ 3351991 h 3351991"/>
              <a:gd name="connsiteX4" fmla="*/ 0 w 3847070"/>
              <a:gd name="connsiteY4" fmla="*/ 2077524 h 3351991"/>
              <a:gd name="connsiteX0" fmla="*/ 3847070 w 3938510"/>
              <a:gd name="connsiteY0" fmla="*/ 0 h 3351991"/>
              <a:gd name="connsiteX1" fmla="*/ 3847070 w 3938510"/>
              <a:gd name="connsiteY1" fmla="*/ 3351991 h 3351991"/>
              <a:gd name="connsiteX2" fmla="*/ 1274467 w 3938510"/>
              <a:gd name="connsiteY2" fmla="*/ 3351991 h 3351991"/>
              <a:gd name="connsiteX3" fmla="*/ 0 w 3938510"/>
              <a:gd name="connsiteY3" fmla="*/ 2077524 h 3351991"/>
              <a:gd name="connsiteX4" fmla="*/ 0 w 3938510"/>
              <a:gd name="connsiteY4" fmla="*/ 0 h 3351991"/>
              <a:gd name="connsiteX5" fmla="*/ 3938510 w 3938510"/>
              <a:gd name="connsiteY5" fmla="*/ 91440 h 3351991"/>
              <a:gd name="connsiteX0" fmla="*/ 3847070 w 3847070"/>
              <a:gd name="connsiteY0" fmla="*/ 0 h 3351991"/>
              <a:gd name="connsiteX1" fmla="*/ 3847070 w 3847070"/>
              <a:gd name="connsiteY1" fmla="*/ 3351991 h 3351991"/>
              <a:gd name="connsiteX2" fmla="*/ 1274467 w 3847070"/>
              <a:gd name="connsiteY2" fmla="*/ 3351991 h 3351991"/>
              <a:gd name="connsiteX3" fmla="*/ 0 w 3847070"/>
              <a:gd name="connsiteY3" fmla="*/ 2077524 h 3351991"/>
              <a:gd name="connsiteX4" fmla="*/ 0 w 3847070"/>
              <a:gd name="connsiteY4" fmla="*/ 0 h 3351991"/>
              <a:gd name="connsiteX0" fmla="*/ 3847070 w 3847070"/>
              <a:gd name="connsiteY0" fmla="*/ 3351991 h 3351991"/>
              <a:gd name="connsiteX1" fmla="*/ 1274467 w 3847070"/>
              <a:gd name="connsiteY1" fmla="*/ 3351991 h 3351991"/>
              <a:gd name="connsiteX2" fmla="*/ 0 w 3847070"/>
              <a:gd name="connsiteY2" fmla="*/ 2077524 h 3351991"/>
              <a:gd name="connsiteX3" fmla="*/ 0 w 3847070"/>
              <a:gd name="connsiteY3" fmla="*/ 0 h 3351991"/>
              <a:gd name="connsiteX0" fmla="*/ 3847070 w 3847070"/>
              <a:gd name="connsiteY0" fmla="*/ 4258154 h 4258154"/>
              <a:gd name="connsiteX1" fmla="*/ 1274467 w 3847070"/>
              <a:gd name="connsiteY1" fmla="*/ 4258154 h 4258154"/>
              <a:gd name="connsiteX2" fmla="*/ 0 w 3847070"/>
              <a:gd name="connsiteY2" fmla="*/ 2983687 h 4258154"/>
              <a:gd name="connsiteX3" fmla="*/ 0 w 3847070"/>
              <a:gd name="connsiteY3" fmla="*/ 0 h 4258154"/>
              <a:gd name="connsiteX0" fmla="*/ 8272339 w 8272339"/>
              <a:gd name="connsiteY0" fmla="*/ 4258154 h 4258154"/>
              <a:gd name="connsiteX1" fmla="*/ 1274467 w 8272339"/>
              <a:gd name="connsiteY1" fmla="*/ 4258154 h 4258154"/>
              <a:gd name="connsiteX2" fmla="*/ 0 w 8272339"/>
              <a:gd name="connsiteY2" fmla="*/ 2983687 h 4258154"/>
              <a:gd name="connsiteX3" fmla="*/ 0 w 8272339"/>
              <a:gd name="connsiteY3" fmla="*/ 0 h 4258154"/>
              <a:gd name="connsiteX0" fmla="*/ 8272339 w 8272339"/>
              <a:gd name="connsiteY0" fmla="*/ 2140083 h 2140083"/>
              <a:gd name="connsiteX1" fmla="*/ 1274467 w 8272339"/>
              <a:gd name="connsiteY1" fmla="*/ 2140083 h 2140083"/>
              <a:gd name="connsiteX2" fmla="*/ 0 w 8272339"/>
              <a:gd name="connsiteY2" fmla="*/ 865616 h 2140083"/>
              <a:gd name="connsiteX3" fmla="*/ 14093 w 8272339"/>
              <a:gd name="connsiteY3" fmla="*/ 0 h 2140083"/>
            </a:gdLst>
            <a:ahLst/>
            <a:cxnLst>
              <a:cxn ang="0">
                <a:pos x="connsiteX0" y="connsiteY0"/>
              </a:cxn>
              <a:cxn ang="0">
                <a:pos x="connsiteX1" y="connsiteY1"/>
              </a:cxn>
              <a:cxn ang="0">
                <a:pos x="connsiteX2" y="connsiteY2"/>
              </a:cxn>
              <a:cxn ang="0">
                <a:pos x="connsiteX3" y="connsiteY3"/>
              </a:cxn>
            </a:cxnLst>
            <a:rect l="l" t="t" r="r" b="b"/>
            <a:pathLst>
              <a:path w="8272339" h="2140083">
                <a:moveTo>
                  <a:pt x="8272339" y="2140083"/>
                </a:moveTo>
                <a:lnTo>
                  <a:pt x="1274467" y="2140083"/>
                </a:lnTo>
                <a:cubicBezTo>
                  <a:pt x="570598" y="2140083"/>
                  <a:pt x="0" y="1569485"/>
                  <a:pt x="0" y="865616"/>
                </a:cubicBezTo>
                <a:lnTo>
                  <a:pt x="14093" y="0"/>
                </a:lnTo>
              </a:path>
            </a:pathLst>
          </a:custGeom>
          <a:noFill/>
          <a:ln w="12700" cap="rnd">
            <a:solidFill>
              <a:schemeClr val="accent2"/>
            </a:solidFill>
            <a:prstDash val="sysDot"/>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1219170" rtl="0" eaLnBrk="1" fontAlgn="auto" latinLnBrk="0" hangingPunct="1">
              <a:lnSpc>
                <a:spcPct val="100000"/>
              </a:lnSpc>
              <a:spcBef>
                <a:spcPts val="0"/>
              </a:spcBef>
              <a:spcAft>
                <a:spcPts val="0"/>
              </a:spcAft>
              <a:buClr>
                <a:srgbClr val="000000"/>
              </a:buClr>
              <a:buSzTx/>
              <a:buFontTx/>
              <a:buNone/>
              <a:tabLst/>
              <a:defRPr/>
            </a:pPr>
            <a:endParaRPr kumimoji="0" lang="en-US" sz="1867" b="0" i="0" u="none" strike="noStrike" kern="0" cap="none" spc="0" normalizeH="0" baseline="0" noProof="0">
              <a:ln>
                <a:noFill/>
              </a:ln>
              <a:solidFill>
                <a:srgbClr val="FFFFFF"/>
              </a:solidFill>
              <a:effectLst/>
              <a:uLnTx/>
              <a:uFillTx/>
              <a:latin typeface="Montserrat Light" panose="02020603050405020304"/>
              <a:ea typeface="+mn-ea"/>
              <a:cs typeface="+mn-cs"/>
              <a:sym typeface="Arial"/>
            </a:endParaRPr>
          </a:p>
        </p:txBody>
      </p:sp>
      <p:cxnSp>
        <p:nvCxnSpPr>
          <p:cNvPr id="57" name="Straight Connector 56">
            <a:extLst>
              <a:ext uri="{FF2B5EF4-FFF2-40B4-BE49-F238E27FC236}">
                <a16:creationId xmlns:a16="http://schemas.microsoft.com/office/drawing/2014/main" id="{D8859586-9B98-B058-0168-33EB67599933}"/>
              </a:ext>
            </a:extLst>
          </p:cNvPr>
          <p:cNvCxnSpPr>
            <a:cxnSpLocks/>
          </p:cNvCxnSpPr>
          <p:nvPr/>
        </p:nvCxnSpPr>
        <p:spPr>
          <a:xfrm flipH="1" flipV="1">
            <a:off x="-1874242" y="6565365"/>
            <a:ext cx="1512300" cy="3"/>
          </a:xfrm>
          <a:prstGeom prst="line">
            <a:avLst/>
          </a:prstGeom>
          <a:ln w="41275">
            <a:solidFill>
              <a:schemeClr val="accent4"/>
            </a:solidFill>
          </a:ln>
        </p:spPr>
        <p:style>
          <a:lnRef idx="1">
            <a:schemeClr val="accent1"/>
          </a:lnRef>
          <a:fillRef idx="0">
            <a:schemeClr val="accent1"/>
          </a:fillRef>
          <a:effectRef idx="0">
            <a:schemeClr val="accent1"/>
          </a:effectRef>
          <a:fontRef idx="minor">
            <a:schemeClr val="tx1"/>
          </a:fontRef>
        </p:style>
      </p:cxnSp>
      <p:sp>
        <p:nvSpPr>
          <p:cNvPr id="22" name="Google Shape;1237;p6">
            <a:extLst>
              <a:ext uri="{FF2B5EF4-FFF2-40B4-BE49-F238E27FC236}">
                <a16:creationId xmlns:a16="http://schemas.microsoft.com/office/drawing/2014/main" id="{4EAC66B9-9299-3381-D971-829AFC683590}"/>
              </a:ext>
            </a:extLst>
          </p:cNvPr>
          <p:cNvSpPr/>
          <p:nvPr/>
        </p:nvSpPr>
        <p:spPr>
          <a:xfrm rot="-5400000" flipH="1">
            <a:off x="7446536" y="2106892"/>
            <a:ext cx="6858000" cy="2644216"/>
          </a:xfrm>
          <a:custGeom>
            <a:avLst/>
            <a:gdLst/>
            <a:ahLst/>
            <a:cxnLst/>
            <a:rect l="l" t="t" r="r" b="b"/>
            <a:pathLst>
              <a:path w="487680" h="144631" extrusionOk="0">
                <a:moveTo>
                  <a:pt x="0" y="144631"/>
                </a:moveTo>
                <a:lnTo>
                  <a:pt x="487680" y="144033"/>
                </a:lnTo>
                <a:lnTo>
                  <a:pt x="487680" y="0"/>
                </a:lnTo>
                <a:lnTo>
                  <a:pt x="0" y="75901"/>
                </a:lnTo>
                <a:close/>
              </a:path>
            </a:pathLst>
          </a:custGeom>
          <a:gradFill>
            <a:gsLst>
              <a:gs pos="100000">
                <a:schemeClr val="accent1"/>
              </a:gs>
              <a:gs pos="33000">
                <a:schemeClr val="accent2">
                  <a:alpha val="7219"/>
                </a:schemeClr>
              </a:gs>
            </a:gsLst>
            <a:lin ang="7800000" scaled="0"/>
          </a:gradFill>
          <a:ln>
            <a:noFill/>
          </a:ln>
        </p:spPr>
      </p:sp>
      <p:sp>
        <p:nvSpPr>
          <p:cNvPr id="31978" name="Slide Number Placeholder 5">
            <a:extLst>
              <a:ext uri="{FF2B5EF4-FFF2-40B4-BE49-F238E27FC236}">
                <a16:creationId xmlns:a16="http://schemas.microsoft.com/office/drawing/2014/main" id="{F030C4D4-E33E-8F45-31A8-42F0CDECC6C3}"/>
              </a:ext>
            </a:extLst>
          </p:cNvPr>
          <p:cNvSpPr txBox="1">
            <a:spLocks/>
          </p:cNvSpPr>
          <p:nvPr/>
        </p:nvSpPr>
        <p:spPr>
          <a:xfrm>
            <a:off x="234202" y="6354348"/>
            <a:ext cx="624000" cy="180000"/>
          </a:xfrm>
          <a:prstGeom prst="rect">
            <a:avLst/>
          </a:prstGeom>
        </p:spPr>
        <p:txBody>
          <a:bodyPr vert="horz" lIns="0" tIns="0" rIns="0" bIns="0" rtlCol="0" anchor="ctr"/>
          <a:lstStyle>
            <a:defPPr>
              <a:defRPr lang="fi-FI"/>
            </a:defPPr>
            <a:lvl1pPr marL="0" algn="r" defTabSz="914400" rtl="0" eaLnBrk="1" latinLnBrk="0" hangingPunct="1">
              <a:defRPr sz="900" kern="1200">
                <a:solidFill>
                  <a:schemeClr val="tx1">
                    <a:lumMod val="65000"/>
                    <a:lumOff val="3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377" rtl="0" eaLnBrk="1" fontAlgn="auto" latinLnBrk="0" hangingPunct="1">
              <a:lnSpc>
                <a:spcPct val="100000"/>
              </a:lnSpc>
              <a:spcBef>
                <a:spcPts val="0"/>
              </a:spcBef>
              <a:spcAft>
                <a:spcPts val="0"/>
              </a:spcAft>
              <a:buClrTx/>
              <a:buSzTx/>
              <a:buFontTx/>
              <a:buNone/>
              <a:tabLst/>
              <a:defRPr/>
            </a:pPr>
            <a:fld id="{C60C2248-B95D-984B-A0F4-42B9A4652AA7}" type="slidenum">
              <a:rPr kumimoji="0" lang="en-US" sz="1200" b="0" i="0" u="none" strike="noStrike" kern="1200" cap="none" spc="0" normalizeH="0" baseline="0" noProof="0">
                <a:ln>
                  <a:noFill/>
                </a:ln>
                <a:solidFill>
                  <a:srgbClr val="5B6670">
                    <a:lumMod val="65000"/>
                    <a:lumOff val="35000"/>
                  </a:srgbClr>
                </a:solidFill>
                <a:effectLst/>
                <a:uLnTx/>
                <a:uFillTx/>
                <a:latin typeface="Montserrat Light" panose="02020603050405020304"/>
                <a:ea typeface="+mn-ea"/>
                <a:cs typeface="+mn-cs"/>
              </a:rPr>
              <a:pPr marL="0" marR="0" lvl="0" indent="0" algn="r" defTabSz="914377" rtl="0" eaLnBrk="1" fontAlgn="auto" latinLnBrk="0" hangingPunct="1">
                <a:lnSpc>
                  <a:spcPct val="100000"/>
                </a:lnSpc>
                <a:spcBef>
                  <a:spcPts val="0"/>
                </a:spcBef>
                <a:spcAft>
                  <a:spcPts val="0"/>
                </a:spcAft>
                <a:buClrTx/>
                <a:buSzTx/>
                <a:buFontTx/>
                <a:buNone/>
                <a:tabLst/>
                <a:defRPr/>
              </a:pPr>
              <a:t>7</a:t>
            </a:fld>
            <a:endParaRPr kumimoji="0" lang="en-US" sz="1200" b="0" i="0" u="none" strike="noStrike" kern="1200" cap="none" spc="0" normalizeH="0" baseline="0" noProof="0" dirty="0">
              <a:ln>
                <a:noFill/>
              </a:ln>
              <a:solidFill>
                <a:srgbClr val="5B6670">
                  <a:lumMod val="65000"/>
                  <a:lumOff val="35000"/>
                </a:srgbClr>
              </a:solidFill>
              <a:effectLst/>
              <a:uLnTx/>
              <a:uFillTx/>
              <a:latin typeface="Montserrat Light" panose="02020603050405020304"/>
              <a:ea typeface="+mn-ea"/>
              <a:cs typeface="+mn-cs"/>
            </a:endParaRPr>
          </a:p>
        </p:txBody>
      </p:sp>
      <p:sp>
        <p:nvSpPr>
          <p:cNvPr id="31979" name="TextBox 31978">
            <a:extLst>
              <a:ext uri="{FF2B5EF4-FFF2-40B4-BE49-F238E27FC236}">
                <a16:creationId xmlns:a16="http://schemas.microsoft.com/office/drawing/2014/main" id="{4874644A-6E03-790D-7D0F-F84D690699A3}"/>
              </a:ext>
            </a:extLst>
          </p:cNvPr>
          <p:cNvSpPr txBox="1"/>
          <p:nvPr/>
        </p:nvSpPr>
        <p:spPr>
          <a:xfrm>
            <a:off x="1529004" y="2481420"/>
            <a:ext cx="9141340" cy="1754326"/>
          </a:xfrm>
          <a:prstGeom prst="rect">
            <a:avLst/>
          </a:prstGeom>
          <a:noFill/>
        </p:spPr>
        <p:txBody>
          <a:bodyPr wrap="square" rtlCol="0">
            <a:spAutoFit/>
          </a:bodyPr>
          <a:lstStyle/>
          <a:p>
            <a:pPr marL="0" marR="0" lvl="0" indent="0" algn="ctr" defTabSz="1219170" rtl="0" eaLnBrk="1" fontAlgn="auto" latinLnBrk="0" hangingPunct="1">
              <a:lnSpc>
                <a:spcPct val="100000"/>
              </a:lnSpc>
              <a:spcBef>
                <a:spcPts val="0"/>
              </a:spcBef>
              <a:spcAft>
                <a:spcPts val="0"/>
              </a:spcAft>
              <a:buClr>
                <a:srgbClr val="000000"/>
              </a:buClr>
              <a:buSzTx/>
              <a:buFontTx/>
              <a:buNone/>
              <a:tabLst/>
              <a:defRPr/>
            </a:pPr>
            <a:r>
              <a:rPr kumimoji="0" lang="en-US" sz="5400" b="0" i="0" u="none" strike="noStrike" kern="0" cap="none" spc="400" normalizeH="0" baseline="0" noProof="0" dirty="0">
                <a:ln>
                  <a:noFill/>
                </a:ln>
                <a:solidFill>
                  <a:schemeClr val="tx2"/>
                </a:solidFill>
                <a:effectLst/>
                <a:uLnTx/>
                <a:uFillTx/>
                <a:latin typeface="Montserrat Bold" panose="020B0604020202020204"/>
                <a:ea typeface="+mn-ea"/>
                <a:cs typeface="Arial"/>
                <a:sym typeface="Arial"/>
              </a:rPr>
              <a:t>PAYMENT FLEXIBILITY MATTERS</a:t>
            </a:r>
          </a:p>
        </p:txBody>
      </p:sp>
      <p:sp>
        <p:nvSpPr>
          <p:cNvPr id="31980" name="TextBox 31979">
            <a:extLst>
              <a:ext uri="{FF2B5EF4-FFF2-40B4-BE49-F238E27FC236}">
                <a16:creationId xmlns:a16="http://schemas.microsoft.com/office/drawing/2014/main" id="{E2F59F15-E20B-AB2F-BEE6-4BAF9373AFAA}"/>
              </a:ext>
            </a:extLst>
          </p:cNvPr>
          <p:cNvSpPr txBox="1"/>
          <p:nvPr/>
        </p:nvSpPr>
        <p:spPr>
          <a:xfrm>
            <a:off x="4286631" y="7668866"/>
            <a:ext cx="4999041" cy="1938992"/>
          </a:xfrm>
          <a:prstGeom prst="rect">
            <a:avLst/>
          </a:prstGeom>
          <a:noFill/>
        </p:spPr>
        <p:txBody>
          <a:bodyPr wrap="square">
            <a:spAutoFit/>
          </a:bodyP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srgbClr val="95D4E9"/>
                </a:solidFill>
                <a:effectLst/>
                <a:uLnTx/>
                <a:uFillTx/>
                <a:latin typeface="Montserrat Light" panose="02020603050405020304"/>
                <a:ea typeface="+mn-ea"/>
                <a:cs typeface="+mn-cs"/>
              </a:rPr>
              <a:t>Being able to collection donations or contributions is important for non-profits. Autobooks allows non-profits to collect from their donors with ease, through multiple tools, based on their needs in </a:t>
            </a:r>
            <a:r>
              <a:rPr kumimoji="0" lang="en-US" sz="2000" b="0" i="0" u="none" strike="noStrike" kern="1200" cap="none" spc="0" normalizeH="0" baseline="0" noProof="0" dirty="0" err="1">
                <a:ln>
                  <a:noFill/>
                </a:ln>
                <a:solidFill>
                  <a:srgbClr val="95D4E9"/>
                </a:solidFill>
                <a:effectLst/>
                <a:uLnTx/>
                <a:uFillTx/>
                <a:latin typeface="Montserrat Light" panose="02020603050405020304"/>
                <a:ea typeface="+mn-ea"/>
                <a:cs typeface="+mn-cs"/>
              </a:rPr>
              <a:t>th</a:t>
            </a:r>
            <a:r>
              <a:rPr lang="en-US" sz="2000" kern="1200" dirty="0">
                <a:solidFill>
                  <a:srgbClr val="95D4E9"/>
                </a:solidFill>
                <a:latin typeface="Montserrat Light" panose="02020603050405020304"/>
                <a:ea typeface="+mn-ea"/>
                <a:cs typeface="+mn-cs"/>
              </a:rPr>
              <a:t>e moment. Here’s how:</a:t>
            </a:r>
            <a:endParaRPr kumimoji="0" lang="en-US" sz="2000" b="0" i="0" u="none" strike="noStrike" kern="1200" cap="none" spc="0" normalizeH="0" baseline="0" noProof="0" dirty="0">
              <a:ln>
                <a:noFill/>
              </a:ln>
              <a:solidFill>
                <a:srgbClr val="95D4E9"/>
              </a:solidFill>
              <a:effectLst/>
              <a:uLnTx/>
              <a:uFillTx/>
              <a:latin typeface="Montserrat Light" panose="02020603050405020304"/>
              <a:ea typeface="+mn-ea"/>
              <a:cs typeface="+mn-cs"/>
            </a:endParaRPr>
          </a:p>
        </p:txBody>
      </p:sp>
      <p:pic>
        <p:nvPicPr>
          <p:cNvPr id="31982" name="Graphic 31981">
            <a:extLst>
              <a:ext uri="{FF2B5EF4-FFF2-40B4-BE49-F238E27FC236}">
                <a16:creationId xmlns:a16="http://schemas.microsoft.com/office/drawing/2014/main" id="{D5345F4B-5FA0-8252-F9C3-2D3E2F11394A}"/>
              </a:ext>
            </a:extLst>
          </p:cNvPr>
          <p:cNvPicPr>
            <a:picLocks noChangeAspect="1"/>
          </p:cNvPicPr>
          <p:nvPr/>
        </p:nvPicPr>
        <p:blipFill>
          <a:blip r:embed="rId19">
            <a:extLst>
              <a:ext uri="{96DAC541-7B7A-43D3-8B79-37D633B846F1}">
                <asvg:svgBlip xmlns:asvg="http://schemas.microsoft.com/office/drawing/2016/SVG/main" r:embed="rId20"/>
              </a:ext>
            </a:extLst>
          </a:blip>
          <a:srcRect/>
          <a:stretch/>
        </p:blipFill>
        <p:spPr>
          <a:xfrm>
            <a:off x="13440481" y="6501174"/>
            <a:ext cx="2286000" cy="2286000"/>
          </a:xfrm>
          <a:prstGeom prst="rect">
            <a:avLst/>
          </a:prstGeom>
        </p:spPr>
      </p:pic>
    </p:spTree>
    <p:extLst>
      <p:ext uri="{BB962C8B-B14F-4D97-AF65-F5344CB8AC3E}">
        <p14:creationId xmlns:p14="http://schemas.microsoft.com/office/powerpoint/2010/main" val="2082771391"/>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1500">
        <p159:morph option="byObject"/>
      </p:transition>
    </mc:Choice>
    <mc:Fallback xmlns="">
      <p:transitio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976" name="Google Shape;1237;p6">
            <a:extLst>
              <a:ext uri="{FF2B5EF4-FFF2-40B4-BE49-F238E27FC236}">
                <a16:creationId xmlns:a16="http://schemas.microsoft.com/office/drawing/2014/main" id="{1D2E03DE-4314-238A-75EE-6B6ED66E3C3B}"/>
              </a:ext>
            </a:extLst>
          </p:cNvPr>
          <p:cNvSpPr/>
          <p:nvPr/>
        </p:nvSpPr>
        <p:spPr>
          <a:xfrm rot="-5400000" flipH="1">
            <a:off x="7434961" y="2106892"/>
            <a:ext cx="6858000" cy="2644216"/>
          </a:xfrm>
          <a:custGeom>
            <a:avLst/>
            <a:gdLst/>
            <a:ahLst/>
            <a:cxnLst/>
            <a:rect l="l" t="t" r="r" b="b"/>
            <a:pathLst>
              <a:path w="487680" h="144631" extrusionOk="0">
                <a:moveTo>
                  <a:pt x="0" y="144631"/>
                </a:moveTo>
                <a:lnTo>
                  <a:pt x="487680" y="144033"/>
                </a:lnTo>
                <a:lnTo>
                  <a:pt x="487680" y="0"/>
                </a:lnTo>
                <a:lnTo>
                  <a:pt x="0" y="75901"/>
                </a:lnTo>
                <a:close/>
              </a:path>
            </a:pathLst>
          </a:custGeom>
          <a:gradFill>
            <a:gsLst>
              <a:gs pos="100000">
                <a:srgbClr val="060E21">
                  <a:alpha val="20000"/>
                </a:srgbClr>
              </a:gs>
              <a:gs pos="33000">
                <a:schemeClr val="tx2">
                  <a:alpha val="66641"/>
                </a:schemeClr>
              </a:gs>
            </a:gsLst>
            <a:lin ang="0" scaled="0"/>
          </a:gradFill>
          <a:ln>
            <a:noFill/>
          </a:ln>
        </p:spPr>
      </p:sp>
      <p:pic>
        <p:nvPicPr>
          <p:cNvPr id="35" name="Graphic 34">
            <a:extLst>
              <a:ext uri="{FF2B5EF4-FFF2-40B4-BE49-F238E27FC236}">
                <a16:creationId xmlns:a16="http://schemas.microsoft.com/office/drawing/2014/main" id="{77183104-7918-394B-0A8C-B5CADD15CA37}"/>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rot="8406613">
            <a:off x="15425988" y="-2861285"/>
            <a:ext cx="2056978" cy="1588786"/>
          </a:xfrm>
          <a:prstGeom prst="rect">
            <a:avLst/>
          </a:prstGeom>
        </p:spPr>
      </p:pic>
      <p:sp>
        <p:nvSpPr>
          <p:cNvPr id="31749" name="Rectangle 60">
            <a:extLst>
              <a:ext uri="{FF2B5EF4-FFF2-40B4-BE49-F238E27FC236}">
                <a16:creationId xmlns:a16="http://schemas.microsoft.com/office/drawing/2014/main" id="{04FAB9C3-B4C5-42C3-BEF6-BBB142E267A9}"/>
              </a:ext>
            </a:extLst>
          </p:cNvPr>
          <p:cNvSpPr>
            <a:spLocks noChangeArrowheads="1"/>
          </p:cNvSpPr>
          <p:nvPr/>
        </p:nvSpPr>
        <p:spPr bwMode="auto">
          <a:xfrm>
            <a:off x="1433831" y="-1906035"/>
            <a:ext cx="2313133" cy="615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marL="0" marR="0" lvl="0" indent="0" algn="ctr" defTabSz="914377"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en-US" altLang="ru-RU" sz="2000" b="1" i="0" u="none" strike="noStrike" kern="1200" cap="none" spc="0" normalizeH="0" baseline="0" noProof="0">
                <a:ln>
                  <a:noFill/>
                </a:ln>
                <a:solidFill>
                  <a:srgbClr val="A2A9AD"/>
                </a:solidFill>
                <a:effectLst/>
                <a:uLnTx/>
                <a:uFillTx/>
                <a:latin typeface="Montserrat" pitchFamily="2" charset="77"/>
                <a:ea typeface="+mn-ea"/>
                <a:cs typeface="+mn-cs"/>
              </a:rPr>
              <a:t>Better serve</a:t>
            </a:r>
          </a:p>
          <a:p>
            <a:pPr marL="0" marR="0" lvl="0" indent="0" algn="ctr" defTabSz="914377"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en-US" altLang="ru-RU" sz="2000" b="1" i="0" u="none" strike="noStrike" kern="1200" cap="none" spc="0" normalizeH="0" baseline="0" noProof="0">
                <a:ln>
                  <a:noFill/>
                </a:ln>
                <a:solidFill>
                  <a:srgbClr val="A2A9AD"/>
                </a:solidFill>
                <a:effectLst/>
                <a:uLnTx/>
                <a:uFillTx/>
                <a:latin typeface="Montserrat" pitchFamily="2" charset="77"/>
                <a:ea typeface="+mn-ea"/>
                <a:cs typeface="+mn-cs"/>
              </a:rPr>
              <a:t>Small Businesses</a:t>
            </a:r>
            <a:endParaRPr kumimoji="0" lang="ru-RU" altLang="ru-RU" sz="2000" b="1" i="0" u="none" strike="noStrike" kern="1200" cap="none" spc="0" normalizeH="0" baseline="0" noProof="0">
              <a:ln>
                <a:noFill/>
              </a:ln>
              <a:solidFill>
                <a:srgbClr val="A2A9AD"/>
              </a:solidFill>
              <a:effectLst/>
              <a:uLnTx/>
              <a:uFillTx/>
              <a:latin typeface="Montserrat" pitchFamily="2" charset="77"/>
              <a:ea typeface="+mn-ea"/>
              <a:cs typeface="+mn-cs"/>
            </a:endParaRPr>
          </a:p>
        </p:txBody>
      </p:sp>
      <p:sp>
        <p:nvSpPr>
          <p:cNvPr id="31751" name="Rectangle 60">
            <a:extLst>
              <a:ext uri="{FF2B5EF4-FFF2-40B4-BE49-F238E27FC236}">
                <a16:creationId xmlns:a16="http://schemas.microsoft.com/office/drawing/2014/main" id="{2CACBA3E-533C-4014-9831-EC2A887B6054}"/>
              </a:ext>
            </a:extLst>
          </p:cNvPr>
          <p:cNvSpPr>
            <a:spLocks noChangeArrowheads="1"/>
          </p:cNvSpPr>
          <p:nvPr/>
        </p:nvSpPr>
        <p:spPr bwMode="auto">
          <a:xfrm>
            <a:off x="3976756" y="-1906036"/>
            <a:ext cx="1619565" cy="615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marL="0" marR="0" lvl="0" indent="0" algn="ctr" defTabSz="914377"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en-US" altLang="ru-RU" sz="2000" b="1" i="0" u="none" strike="noStrike" kern="1200" cap="none" spc="0" normalizeH="0" baseline="0" noProof="0">
                <a:ln>
                  <a:noFill/>
                </a:ln>
                <a:solidFill>
                  <a:srgbClr val="F3E503"/>
                </a:solidFill>
                <a:effectLst/>
                <a:uLnTx/>
                <a:uFillTx/>
                <a:latin typeface="Montserrat" pitchFamily="2" charset="77"/>
                <a:ea typeface="+mn-ea"/>
                <a:cs typeface="+mn-cs"/>
              </a:rPr>
              <a:t>Offer other</a:t>
            </a:r>
          </a:p>
          <a:p>
            <a:pPr marL="0" marR="0" lvl="0" indent="0" algn="ctr" defTabSz="914377"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en-US" altLang="ru-RU" sz="2000" b="1" i="0" u="none" strike="noStrike" kern="1200" cap="none" spc="0" normalizeH="0" baseline="0" noProof="0">
                <a:ln>
                  <a:noFill/>
                </a:ln>
                <a:solidFill>
                  <a:srgbClr val="F3E503"/>
                </a:solidFill>
                <a:effectLst/>
                <a:uLnTx/>
                <a:uFillTx/>
                <a:latin typeface="Montserrat" pitchFamily="2" charset="77"/>
                <a:ea typeface="+mn-ea"/>
                <a:cs typeface="+mn-cs"/>
              </a:rPr>
              <a:t>solutions</a:t>
            </a:r>
            <a:endParaRPr kumimoji="0" lang="ru-RU" altLang="ru-RU" sz="2000" b="1" i="0" u="none" strike="noStrike" kern="1200" cap="none" spc="0" normalizeH="0" baseline="0" noProof="0">
              <a:ln>
                <a:noFill/>
              </a:ln>
              <a:solidFill>
                <a:srgbClr val="F3E503"/>
              </a:solidFill>
              <a:effectLst/>
              <a:uLnTx/>
              <a:uFillTx/>
              <a:latin typeface="Montserrat" pitchFamily="2" charset="77"/>
              <a:ea typeface="+mn-ea"/>
              <a:cs typeface="+mn-cs"/>
            </a:endParaRPr>
          </a:p>
        </p:txBody>
      </p:sp>
      <p:sp>
        <p:nvSpPr>
          <p:cNvPr id="31753" name="Rectangle 60">
            <a:extLst>
              <a:ext uri="{FF2B5EF4-FFF2-40B4-BE49-F238E27FC236}">
                <a16:creationId xmlns:a16="http://schemas.microsoft.com/office/drawing/2014/main" id="{DD68A98B-715F-4021-9793-A895F9964C38}"/>
              </a:ext>
            </a:extLst>
          </p:cNvPr>
          <p:cNvSpPr>
            <a:spLocks noChangeArrowheads="1"/>
          </p:cNvSpPr>
          <p:nvPr/>
        </p:nvSpPr>
        <p:spPr bwMode="auto">
          <a:xfrm>
            <a:off x="5905824" y="-1906035"/>
            <a:ext cx="1982915" cy="615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marL="0" marR="0" lvl="0" indent="0" algn="ctr" defTabSz="914377"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en-US" altLang="ru-RU" sz="2000" b="1" i="0" u="none" strike="noStrike" kern="1200" cap="none" spc="0" normalizeH="0" baseline="0" noProof="0">
                <a:ln>
                  <a:noFill/>
                </a:ln>
                <a:solidFill>
                  <a:srgbClr val="95D4E9"/>
                </a:solidFill>
                <a:effectLst/>
                <a:uLnTx/>
                <a:uFillTx/>
                <a:latin typeface="Montserrat" pitchFamily="2" charset="77"/>
                <a:ea typeface="+mn-ea"/>
                <a:cs typeface="+mn-cs"/>
              </a:rPr>
              <a:t>Build &amp; Retain </a:t>
            </a:r>
          </a:p>
          <a:p>
            <a:pPr marL="0" marR="0" lvl="0" indent="0" algn="ctr" defTabSz="914377"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en-US" altLang="ru-RU" sz="2000" b="1" i="0" u="none" strike="noStrike" kern="1200" cap="none" spc="0" normalizeH="0" baseline="0" noProof="0">
                <a:ln>
                  <a:noFill/>
                </a:ln>
                <a:solidFill>
                  <a:srgbClr val="95D4E9"/>
                </a:solidFill>
                <a:effectLst/>
                <a:uLnTx/>
                <a:uFillTx/>
                <a:latin typeface="Montserrat" pitchFamily="2" charset="77"/>
                <a:ea typeface="+mn-ea"/>
                <a:cs typeface="+mn-cs"/>
              </a:rPr>
              <a:t>Relationships</a:t>
            </a:r>
            <a:endParaRPr kumimoji="0" lang="ru-RU" altLang="ru-RU" sz="2000" b="1" i="0" u="none" strike="noStrike" kern="1200" cap="none" spc="0" normalizeH="0" baseline="0" noProof="0">
              <a:ln>
                <a:noFill/>
              </a:ln>
              <a:solidFill>
                <a:srgbClr val="95D4E9"/>
              </a:solidFill>
              <a:effectLst/>
              <a:uLnTx/>
              <a:uFillTx/>
              <a:latin typeface="Montserrat" pitchFamily="2" charset="77"/>
              <a:ea typeface="+mn-ea"/>
              <a:cs typeface="+mn-cs"/>
            </a:endParaRPr>
          </a:p>
        </p:txBody>
      </p:sp>
      <p:sp>
        <p:nvSpPr>
          <p:cNvPr id="31755" name="Rectangle 60">
            <a:extLst>
              <a:ext uri="{FF2B5EF4-FFF2-40B4-BE49-F238E27FC236}">
                <a16:creationId xmlns:a16="http://schemas.microsoft.com/office/drawing/2014/main" id="{E612D659-FEED-44AA-8A32-E159360880D8}"/>
              </a:ext>
            </a:extLst>
          </p:cNvPr>
          <p:cNvSpPr>
            <a:spLocks noChangeArrowheads="1"/>
          </p:cNvSpPr>
          <p:nvPr/>
        </p:nvSpPr>
        <p:spPr bwMode="auto">
          <a:xfrm>
            <a:off x="8302990" y="-1906035"/>
            <a:ext cx="1481175" cy="615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marL="0" marR="0" lvl="0" indent="0" algn="ctr" defTabSz="914377"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en-US" altLang="ru-RU" sz="2000" b="1" i="0" u="none" strike="noStrike" kern="1200" cap="none" spc="0" normalizeH="0" baseline="0" noProof="0">
                <a:ln>
                  <a:noFill/>
                </a:ln>
                <a:solidFill>
                  <a:srgbClr val="008AAB"/>
                </a:solidFill>
                <a:effectLst/>
                <a:uLnTx/>
                <a:uFillTx/>
                <a:latin typeface="Montserrat" pitchFamily="2" charset="77"/>
                <a:ea typeface="+mn-ea"/>
                <a:cs typeface="+mn-cs"/>
              </a:rPr>
              <a:t>Long-Term</a:t>
            </a:r>
          </a:p>
          <a:p>
            <a:pPr marL="0" marR="0" lvl="0" indent="0" algn="ctr" defTabSz="914377"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en-US" altLang="ru-RU" sz="2000" b="1" i="0" u="none" strike="noStrike" kern="1200" cap="none" spc="0" normalizeH="0" baseline="0" noProof="0">
                <a:ln>
                  <a:noFill/>
                </a:ln>
                <a:solidFill>
                  <a:srgbClr val="008AAB"/>
                </a:solidFill>
                <a:effectLst/>
                <a:uLnTx/>
                <a:uFillTx/>
                <a:latin typeface="Montserrat" pitchFamily="2" charset="77"/>
                <a:ea typeface="+mn-ea"/>
                <a:cs typeface="+mn-cs"/>
              </a:rPr>
              <a:t>Growth</a:t>
            </a:r>
            <a:endParaRPr kumimoji="0" lang="ru-RU" altLang="ru-RU" sz="2000" b="1" i="0" u="none" strike="noStrike" kern="1200" cap="none" spc="0" normalizeH="0" baseline="0" noProof="0">
              <a:ln>
                <a:noFill/>
              </a:ln>
              <a:solidFill>
                <a:srgbClr val="008AAB"/>
              </a:solidFill>
              <a:effectLst/>
              <a:uLnTx/>
              <a:uFillTx/>
              <a:latin typeface="Montserrat" pitchFamily="2" charset="77"/>
              <a:ea typeface="+mn-ea"/>
              <a:cs typeface="+mn-cs"/>
            </a:endParaRPr>
          </a:p>
        </p:txBody>
      </p:sp>
      <p:sp>
        <p:nvSpPr>
          <p:cNvPr id="12" name="Freeform 13">
            <a:extLst>
              <a:ext uri="{FF2B5EF4-FFF2-40B4-BE49-F238E27FC236}">
                <a16:creationId xmlns:a16="http://schemas.microsoft.com/office/drawing/2014/main" id="{D832724D-E57F-4288-8EC2-2C2DBF0A9A4E}"/>
              </a:ext>
            </a:extLst>
          </p:cNvPr>
          <p:cNvSpPr>
            <a:spLocks/>
          </p:cNvSpPr>
          <p:nvPr/>
        </p:nvSpPr>
        <p:spPr bwMode="auto">
          <a:xfrm>
            <a:off x="1681546" y="-2250370"/>
            <a:ext cx="8210551" cy="112713"/>
          </a:xfrm>
          <a:custGeom>
            <a:avLst/>
            <a:gdLst>
              <a:gd name="T0" fmla="*/ 727 w 732"/>
              <a:gd name="T1" fmla="*/ 10 h 10"/>
              <a:gd name="T2" fmla="*/ 5 w 732"/>
              <a:gd name="T3" fmla="*/ 10 h 10"/>
              <a:gd name="T4" fmla="*/ 0 w 732"/>
              <a:gd name="T5" fmla="*/ 5 h 10"/>
              <a:gd name="T6" fmla="*/ 5 w 732"/>
              <a:gd name="T7" fmla="*/ 0 h 10"/>
              <a:gd name="T8" fmla="*/ 727 w 732"/>
              <a:gd name="T9" fmla="*/ 0 h 10"/>
              <a:gd name="T10" fmla="*/ 732 w 732"/>
              <a:gd name="T11" fmla="*/ 5 h 10"/>
              <a:gd name="T12" fmla="*/ 727 w 732"/>
              <a:gd name="T13" fmla="*/ 10 h 10"/>
            </a:gdLst>
            <a:ahLst/>
            <a:cxnLst>
              <a:cxn ang="0">
                <a:pos x="T0" y="T1"/>
              </a:cxn>
              <a:cxn ang="0">
                <a:pos x="T2" y="T3"/>
              </a:cxn>
              <a:cxn ang="0">
                <a:pos x="T4" y="T5"/>
              </a:cxn>
              <a:cxn ang="0">
                <a:pos x="T6" y="T7"/>
              </a:cxn>
              <a:cxn ang="0">
                <a:pos x="T8" y="T9"/>
              </a:cxn>
              <a:cxn ang="0">
                <a:pos x="T10" y="T11"/>
              </a:cxn>
              <a:cxn ang="0">
                <a:pos x="T12" y="T13"/>
              </a:cxn>
            </a:cxnLst>
            <a:rect l="0" t="0" r="r" b="b"/>
            <a:pathLst>
              <a:path w="732" h="10">
                <a:moveTo>
                  <a:pt x="727" y="10"/>
                </a:moveTo>
                <a:cubicBezTo>
                  <a:pt x="5" y="10"/>
                  <a:pt x="5" y="10"/>
                  <a:pt x="5" y="10"/>
                </a:cubicBezTo>
                <a:cubicBezTo>
                  <a:pt x="2" y="10"/>
                  <a:pt x="0" y="8"/>
                  <a:pt x="0" y="5"/>
                </a:cubicBezTo>
                <a:cubicBezTo>
                  <a:pt x="0" y="2"/>
                  <a:pt x="2" y="0"/>
                  <a:pt x="5" y="0"/>
                </a:cubicBezTo>
                <a:cubicBezTo>
                  <a:pt x="727" y="0"/>
                  <a:pt x="727" y="0"/>
                  <a:pt x="727" y="0"/>
                </a:cubicBezTo>
                <a:cubicBezTo>
                  <a:pt x="729" y="0"/>
                  <a:pt x="732" y="2"/>
                  <a:pt x="732" y="5"/>
                </a:cubicBezTo>
                <a:cubicBezTo>
                  <a:pt x="732" y="8"/>
                  <a:pt x="729" y="10"/>
                  <a:pt x="727" y="10"/>
                </a:cubicBezTo>
                <a:close/>
              </a:path>
            </a:pathLst>
          </a:custGeom>
          <a:solidFill>
            <a:srgbClr val="CACAC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377" rtl="0" eaLnBrk="1" fontAlgn="auto" latinLnBrk="0" hangingPunct="1">
              <a:lnSpc>
                <a:spcPct val="100000"/>
              </a:lnSpc>
              <a:spcBef>
                <a:spcPts val="0"/>
              </a:spcBef>
              <a:spcAft>
                <a:spcPts val="0"/>
              </a:spcAft>
              <a:buClrTx/>
              <a:buSzTx/>
              <a:buFontTx/>
              <a:buNone/>
              <a:tabLst/>
              <a:defRPr/>
            </a:pPr>
            <a:endParaRPr kumimoji="0" lang="ru-RU" sz="1800" b="0" i="0" u="none" strike="noStrike" kern="1200" cap="none" spc="0" normalizeH="0" baseline="0" noProof="0">
              <a:ln>
                <a:noFill/>
              </a:ln>
              <a:solidFill>
                <a:srgbClr val="A2A9AD"/>
              </a:solidFill>
              <a:effectLst/>
              <a:uLnTx/>
              <a:uFillTx/>
              <a:latin typeface="Montserrat Light" panose="02020603050405020304"/>
              <a:ea typeface="+mn-ea"/>
              <a:cs typeface="+mn-cs"/>
            </a:endParaRPr>
          </a:p>
        </p:txBody>
      </p:sp>
      <p:grpSp>
        <p:nvGrpSpPr>
          <p:cNvPr id="27" name="Группа 26">
            <a:extLst>
              <a:ext uri="{FF2B5EF4-FFF2-40B4-BE49-F238E27FC236}">
                <a16:creationId xmlns:a16="http://schemas.microsoft.com/office/drawing/2014/main" id="{9C0C48BC-2C63-40D8-9BD3-DE2A51DBF936}"/>
              </a:ext>
            </a:extLst>
          </p:cNvPr>
          <p:cNvGrpSpPr/>
          <p:nvPr/>
        </p:nvGrpSpPr>
        <p:grpSpPr>
          <a:xfrm>
            <a:off x="3891347" y="-5028496"/>
            <a:ext cx="1704975" cy="3071813"/>
            <a:chOff x="4211638" y="1946276"/>
            <a:chExt cx="1704975" cy="3071813"/>
          </a:xfrm>
        </p:grpSpPr>
        <p:sp>
          <p:nvSpPr>
            <p:cNvPr id="6" name="Freeform 7">
              <a:extLst>
                <a:ext uri="{FF2B5EF4-FFF2-40B4-BE49-F238E27FC236}">
                  <a16:creationId xmlns:a16="http://schemas.microsoft.com/office/drawing/2014/main" id="{3B5E6528-8216-49B3-8099-622E2225CB3E}"/>
                </a:ext>
              </a:extLst>
            </p:cNvPr>
            <p:cNvSpPr>
              <a:spLocks/>
            </p:cNvSpPr>
            <p:nvPr/>
          </p:nvSpPr>
          <p:spPr bwMode="auto">
            <a:xfrm>
              <a:off x="4211638" y="1946276"/>
              <a:ext cx="1704975" cy="2393950"/>
            </a:xfrm>
            <a:custGeom>
              <a:avLst/>
              <a:gdLst>
                <a:gd name="T0" fmla="*/ 152 w 152"/>
                <a:gd name="T1" fmla="*/ 76 h 212"/>
                <a:gd name="T2" fmla="*/ 76 w 152"/>
                <a:gd name="T3" fmla="*/ 0 h 212"/>
                <a:gd name="T4" fmla="*/ 0 w 152"/>
                <a:gd name="T5" fmla="*/ 76 h 212"/>
                <a:gd name="T6" fmla="*/ 76 w 152"/>
                <a:gd name="T7" fmla="*/ 212 h 212"/>
                <a:gd name="T8" fmla="*/ 152 w 152"/>
                <a:gd name="T9" fmla="*/ 76 h 212"/>
              </a:gdLst>
              <a:ahLst/>
              <a:cxnLst>
                <a:cxn ang="0">
                  <a:pos x="T0" y="T1"/>
                </a:cxn>
                <a:cxn ang="0">
                  <a:pos x="T2" y="T3"/>
                </a:cxn>
                <a:cxn ang="0">
                  <a:pos x="T4" y="T5"/>
                </a:cxn>
                <a:cxn ang="0">
                  <a:pos x="T6" y="T7"/>
                </a:cxn>
                <a:cxn ang="0">
                  <a:pos x="T8" y="T9"/>
                </a:cxn>
              </a:cxnLst>
              <a:rect l="0" t="0" r="r" b="b"/>
              <a:pathLst>
                <a:path w="152" h="212">
                  <a:moveTo>
                    <a:pt x="152" y="76"/>
                  </a:moveTo>
                  <a:cubicBezTo>
                    <a:pt x="152" y="34"/>
                    <a:pt x="118" y="0"/>
                    <a:pt x="76" y="0"/>
                  </a:cubicBezTo>
                  <a:cubicBezTo>
                    <a:pt x="34" y="0"/>
                    <a:pt x="0" y="34"/>
                    <a:pt x="0" y="76"/>
                  </a:cubicBezTo>
                  <a:cubicBezTo>
                    <a:pt x="0" y="117"/>
                    <a:pt x="76" y="212"/>
                    <a:pt x="76" y="212"/>
                  </a:cubicBezTo>
                  <a:cubicBezTo>
                    <a:pt x="76" y="212"/>
                    <a:pt x="152" y="117"/>
                    <a:pt x="152" y="76"/>
                  </a:cubicBez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377" rtl="0" eaLnBrk="1" fontAlgn="auto" latinLnBrk="0" hangingPunct="1">
                <a:lnSpc>
                  <a:spcPct val="100000"/>
                </a:lnSpc>
                <a:spcBef>
                  <a:spcPts val="0"/>
                </a:spcBef>
                <a:spcAft>
                  <a:spcPts val="0"/>
                </a:spcAft>
                <a:buClrTx/>
                <a:buSzTx/>
                <a:buFontTx/>
                <a:buNone/>
                <a:tabLst/>
                <a:defRPr/>
              </a:pPr>
              <a:endParaRPr kumimoji="0" lang="ru-RU" sz="1800" b="0" i="0" u="none" strike="noStrike" kern="1200" cap="none" spc="0" normalizeH="0" baseline="0" noProof="0">
                <a:ln>
                  <a:noFill/>
                </a:ln>
                <a:solidFill>
                  <a:srgbClr val="5B6670"/>
                </a:solidFill>
                <a:effectLst/>
                <a:uLnTx/>
                <a:uFillTx/>
                <a:latin typeface="Montserrat Light" panose="02020603050405020304"/>
                <a:ea typeface="+mn-ea"/>
                <a:cs typeface="+mn-cs"/>
              </a:endParaRPr>
            </a:p>
          </p:txBody>
        </p:sp>
        <p:sp>
          <p:nvSpPr>
            <p:cNvPr id="7" name="Oval 8">
              <a:extLst>
                <a:ext uri="{FF2B5EF4-FFF2-40B4-BE49-F238E27FC236}">
                  <a16:creationId xmlns:a16="http://schemas.microsoft.com/office/drawing/2014/main" id="{370989D7-B50A-4413-AE52-C1830BB58621}"/>
                </a:ext>
              </a:extLst>
            </p:cNvPr>
            <p:cNvSpPr>
              <a:spLocks noChangeArrowheads="1"/>
            </p:cNvSpPr>
            <p:nvPr/>
          </p:nvSpPr>
          <p:spPr bwMode="auto">
            <a:xfrm>
              <a:off x="4457700" y="2193926"/>
              <a:ext cx="1211263" cy="1209675"/>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377" rtl="0" eaLnBrk="1" fontAlgn="auto" latinLnBrk="0" hangingPunct="1">
                <a:lnSpc>
                  <a:spcPct val="100000"/>
                </a:lnSpc>
                <a:spcBef>
                  <a:spcPts val="0"/>
                </a:spcBef>
                <a:spcAft>
                  <a:spcPts val="0"/>
                </a:spcAft>
                <a:buClrTx/>
                <a:buSzTx/>
                <a:buFontTx/>
                <a:buNone/>
                <a:tabLst/>
                <a:defRPr/>
              </a:pPr>
              <a:endParaRPr kumimoji="0" lang="ru-RU" sz="1800" b="0" i="0" u="none" strike="noStrike" kern="1200" cap="none" spc="0" normalizeH="0" baseline="0" noProof="0">
                <a:ln>
                  <a:noFill/>
                </a:ln>
                <a:solidFill>
                  <a:srgbClr val="5B6670"/>
                </a:solidFill>
                <a:effectLst/>
                <a:uLnTx/>
                <a:uFillTx/>
                <a:latin typeface="Montserrat Light" panose="02020603050405020304"/>
                <a:ea typeface="+mn-ea"/>
                <a:cs typeface="+mn-cs"/>
              </a:endParaRPr>
            </a:p>
          </p:txBody>
        </p:sp>
        <p:sp>
          <p:nvSpPr>
            <p:cNvPr id="15" name="Oval 16">
              <a:extLst>
                <a:ext uri="{FF2B5EF4-FFF2-40B4-BE49-F238E27FC236}">
                  <a16:creationId xmlns:a16="http://schemas.microsoft.com/office/drawing/2014/main" id="{1618E0F8-6196-4B4E-9454-1E0B4F5A1DA6}"/>
                </a:ext>
              </a:extLst>
            </p:cNvPr>
            <p:cNvSpPr>
              <a:spLocks noChangeArrowheads="1"/>
            </p:cNvSpPr>
            <p:nvPr/>
          </p:nvSpPr>
          <p:spPr bwMode="auto">
            <a:xfrm>
              <a:off x="4827588" y="4543426"/>
              <a:ext cx="471488" cy="474663"/>
            </a:xfrm>
            <a:prstGeom prst="ellipse">
              <a:avLst/>
            </a:pr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377" rtl="0" eaLnBrk="1" fontAlgn="auto" latinLnBrk="0" hangingPunct="1">
                <a:lnSpc>
                  <a:spcPct val="100000"/>
                </a:lnSpc>
                <a:spcBef>
                  <a:spcPts val="0"/>
                </a:spcBef>
                <a:spcAft>
                  <a:spcPts val="0"/>
                </a:spcAft>
                <a:buClrTx/>
                <a:buSzTx/>
                <a:buFontTx/>
                <a:buNone/>
                <a:tabLst/>
                <a:defRPr/>
              </a:pPr>
              <a:endParaRPr kumimoji="0" lang="ru-RU" sz="1800" b="0" i="0" u="none" strike="noStrike" kern="1200" cap="none" spc="0" normalizeH="0" baseline="0" noProof="0">
                <a:ln>
                  <a:noFill/>
                </a:ln>
                <a:solidFill>
                  <a:srgbClr val="5B6670"/>
                </a:solidFill>
                <a:effectLst/>
                <a:uLnTx/>
                <a:uFillTx/>
                <a:latin typeface="Montserrat Light" panose="02020603050405020304"/>
                <a:ea typeface="+mn-ea"/>
                <a:cs typeface="+mn-cs"/>
              </a:endParaRPr>
            </a:p>
          </p:txBody>
        </p:sp>
        <p:sp>
          <p:nvSpPr>
            <p:cNvPr id="16" name="Oval 17">
              <a:extLst>
                <a:ext uri="{FF2B5EF4-FFF2-40B4-BE49-F238E27FC236}">
                  <a16:creationId xmlns:a16="http://schemas.microsoft.com/office/drawing/2014/main" id="{CA837792-4E78-4512-88BE-64FA168816B3}"/>
                </a:ext>
              </a:extLst>
            </p:cNvPr>
            <p:cNvSpPr>
              <a:spLocks noChangeArrowheads="1"/>
            </p:cNvSpPr>
            <p:nvPr/>
          </p:nvSpPr>
          <p:spPr bwMode="auto">
            <a:xfrm>
              <a:off x="4951413" y="4679951"/>
              <a:ext cx="212725" cy="214313"/>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377" rtl="0" eaLnBrk="1" fontAlgn="auto" latinLnBrk="0" hangingPunct="1">
                <a:lnSpc>
                  <a:spcPct val="100000"/>
                </a:lnSpc>
                <a:spcBef>
                  <a:spcPts val="0"/>
                </a:spcBef>
                <a:spcAft>
                  <a:spcPts val="0"/>
                </a:spcAft>
                <a:buClrTx/>
                <a:buSzTx/>
                <a:buFontTx/>
                <a:buNone/>
                <a:tabLst/>
                <a:defRPr/>
              </a:pPr>
              <a:endParaRPr kumimoji="0" lang="ru-RU" sz="1800" b="0" i="0" u="none" strike="noStrike" kern="1200" cap="none" spc="0" normalizeH="0" baseline="0" noProof="0">
                <a:ln>
                  <a:noFill/>
                </a:ln>
                <a:solidFill>
                  <a:srgbClr val="5B6670"/>
                </a:solidFill>
                <a:effectLst/>
                <a:uLnTx/>
                <a:uFillTx/>
                <a:latin typeface="Montserrat Light" panose="02020603050405020304"/>
                <a:ea typeface="+mn-ea"/>
                <a:cs typeface="+mn-cs"/>
              </a:endParaRPr>
            </a:p>
          </p:txBody>
        </p:sp>
      </p:grpSp>
      <p:grpSp>
        <p:nvGrpSpPr>
          <p:cNvPr id="28" name="Группа 27">
            <a:extLst>
              <a:ext uri="{FF2B5EF4-FFF2-40B4-BE49-F238E27FC236}">
                <a16:creationId xmlns:a16="http://schemas.microsoft.com/office/drawing/2014/main" id="{7C2ED68A-4DDA-4625-8486-8CA1502AC883}"/>
              </a:ext>
            </a:extLst>
          </p:cNvPr>
          <p:cNvGrpSpPr/>
          <p:nvPr/>
        </p:nvGrpSpPr>
        <p:grpSpPr>
          <a:xfrm>
            <a:off x="6043997" y="-5028496"/>
            <a:ext cx="1693863" cy="3071813"/>
            <a:chOff x="6364288" y="1946276"/>
            <a:chExt cx="1693863" cy="3071813"/>
          </a:xfrm>
        </p:grpSpPr>
        <p:sp>
          <p:nvSpPr>
            <p:cNvPr id="8" name="Freeform 9">
              <a:extLst>
                <a:ext uri="{FF2B5EF4-FFF2-40B4-BE49-F238E27FC236}">
                  <a16:creationId xmlns:a16="http://schemas.microsoft.com/office/drawing/2014/main" id="{242FCDBB-B3DD-4436-9B49-B6E2E7B68D34}"/>
                </a:ext>
              </a:extLst>
            </p:cNvPr>
            <p:cNvSpPr>
              <a:spLocks/>
            </p:cNvSpPr>
            <p:nvPr/>
          </p:nvSpPr>
          <p:spPr bwMode="auto">
            <a:xfrm>
              <a:off x="6364288" y="1946276"/>
              <a:ext cx="1693863" cy="2393950"/>
            </a:xfrm>
            <a:custGeom>
              <a:avLst/>
              <a:gdLst>
                <a:gd name="T0" fmla="*/ 151 w 151"/>
                <a:gd name="T1" fmla="*/ 76 h 212"/>
                <a:gd name="T2" fmla="*/ 76 w 151"/>
                <a:gd name="T3" fmla="*/ 0 h 212"/>
                <a:gd name="T4" fmla="*/ 0 w 151"/>
                <a:gd name="T5" fmla="*/ 76 h 212"/>
                <a:gd name="T6" fmla="*/ 76 w 151"/>
                <a:gd name="T7" fmla="*/ 212 h 212"/>
                <a:gd name="T8" fmla="*/ 151 w 151"/>
                <a:gd name="T9" fmla="*/ 76 h 212"/>
              </a:gdLst>
              <a:ahLst/>
              <a:cxnLst>
                <a:cxn ang="0">
                  <a:pos x="T0" y="T1"/>
                </a:cxn>
                <a:cxn ang="0">
                  <a:pos x="T2" y="T3"/>
                </a:cxn>
                <a:cxn ang="0">
                  <a:pos x="T4" y="T5"/>
                </a:cxn>
                <a:cxn ang="0">
                  <a:pos x="T6" y="T7"/>
                </a:cxn>
                <a:cxn ang="0">
                  <a:pos x="T8" y="T9"/>
                </a:cxn>
              </a:cxnLst>
              <a:rect l="0" t="0" r="r" b="b"/>
              <a:pathLst>
                <a:path w="151" h="212">
                  <a:moveTo>
                    <a:pt x="151" y="76"/>
                  </a:moveTo>
                  <a:cubicBezTo>
                    <a:pt x="151" y="34"/>
                    <a:pt x="117" y="0"/>
                    <a:pt x="76" y="0"/>
                  </a:cubicBezTo>
                  <a:cubicBezTo>
                    <a:pt x="34" y="0"/>
                    <a:pt x="0" y="34"/>
                    <a:pt x="0" y="76"/>
                  </a:cubicBezTo>
                  <a:cubicBezTo>
                    <a:pt x="0" y="117"/>
                    <a:pt x="76" y="212"/>
                    <a:pt x="76" y="212"/>
                  </a:cubicBezTo>
                  <a:cubicBezTo>
                    <a:pt x="76" y="212"/>
                    <a:pt x="151" y="117"/>
                    <a:pt x="151" y="76"/>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377" rtl="0" eaLnBrk="1" fontAlgn="auto" latinLnBrk="0" hangingPunct="1">
                <a:lnSpc>
                  <a:spcPct val="100000"/>
                </a:lnSpc>
                <a:spcBef>
                  <a:spcPts val="0"/>
                </a:spcBef>
                <a:spcAft>
                  <a:spcPts val="0"/>
                </a:spcAft>
                <a:buClrTx/>
                <a:buSzTx/>
                <a:buFontTx/>
                <a:buNone/>
                <a:tabLst/>
                <a:defRPr/>
              </a:pPr>
              <a:endParaRPr kumimoji="0" lang="ru-RU" sz="1800" b="0" i="0" u="none" strike="noStrike" kern="1200" cap="none" spc="0" normalizeH="0" baseline="0" noProof="0">
                <a:ln>
                  <a:noFill/>
                </a:ln>
                <a:solidFill>
                  <a:srgbClr val="5B6670"/>
                </a:solidFill>
                <a:effectLst/>
                <a:uLnTx/>
                <a:uFillTx/>
                <a:latin typeface="Montserrat Light" panose="02020603050405020304"/>
                <a:ea typeface="+mn-ea"/>
                <a:cs typeface="+mn-cs"/>
              </a:endParaRPr>
            </a:p>
          </p:txBody>
        </p:sp>
        <p:sp>
          <p:nvSpPr>
            <p:cNvPr id="9" name="Oval 10">
              <a:extLst>
                <a:ext uri="{FF2B5EF4-FFF2-40B4-BE49-F238E27FC236}">
                  <a16:creationId xmlns:a16="http://schemas.microsoft.com/office/drawing/2014/main" id="{AE47CF91-ADE8-4367-AAAA-3810D0E9C212}"/>
                </a:ext>
              </a:extLst>
            </p:cNvPr>
            <p:cNvSpPr>
              <a:spLocks noChangeArrowheads="1"/>
            </p:cNvSpPr>
            <p:nvPr/>
          </p:nvSpPr>
          <p:spPr bwMode="auto">
            <a:xfrm>
              <a:off x="6611938" y="2193926"/>
              <a:ext cx="1211263" cy="1209675"/>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377" rtl="0" eaLnBrk="1" fontAlgn="auto" latinLnBrk="0" hangingPunct="1">
                <a:lnSpc>
                  <a:spcPct val="100000"/>
                </a:lnSpc>
                <a:spcBef>
                  <a:spcPts val="0"/>
                </a:spcBef>
                <a:spcAft>
                  <a:spcPts val="0"/>
                </a:spcAft>
                <a:buClrTx/>
                <a:buSzTx/>
                <a:buFontTx/>
                <a:buNone/>
                <a:tabLst/>
                <a:defRPr/>
              </a:pPr>
              <a:endParaRPr kumimoji="0" lang="ru-RU" sz="1800" b="0" i="0" u="none" strike="noStrike" kern="1200" cap="none" spc="0" normalizeH="0" baseline="0" noProof="0">
                <a:ln>
                  <a:noFill/>
                </a:ln>
                <a:solidFill>
                  <a:srgbClr val="5B6670"/>
                </a:solidFill>
                <a:effectLst/>
                <a:uLnTx/>
                <a:uFillTx/>
                <a:latin typeface="Montserrat Light" panose="02020603050405020304"/>
                <a:ea typeface="+mn-ea"/>
                <a:cs typeface="+mn-cs"/>
              </a:endParaRPr>
            </a:p>
          </p:txBody>
        </p:sp>
        <p:sp>
          <p:nvSpPr>
            <p:cNvPr id="17" name="Oval 18">
              <a:extLst>
                <a:ext uri="{FF2B5EF4-FFF2-40B4-BE49-F238E27FC236}">
                  <a16:creationId xmlns:a16="http://schemas.microsoft.com/office/drawing/2014/main" id="{DA03F701-2955-4AF6-8CCE-FDB6FF066521}"/>
                </a:ext>
              </a:extLst>
            </p:cNvPr>
            <p:cNvSpPr>
              <a:spLocks noChangeArrowheads="1"/>
            </p:cNvSpPr>
            <p:nvPr/>
          </p:nvSpPr>
          <p:spPr bwMode="auto">
            <a:xfrm>
              <a:off x="6970713" y="4543426"/>
              <a:ext cx="482600" cy="474663"/>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377" rtl="0" eaLnBrk="1" fontAlgn="auto" latinLnBrk="0" hangingPunct="1">
                <a:lnSpc>
                  <a:spcPct val="100000"/>
                </a:lnSpc>
                <a:spcBef>
                  <a:spcPts val="0"/>
                </a:spcBef>
                <a:spcAft>
                  <a:spcPts val="0"/>
                </a:spcAft>
                <a:buClrTx/>
                <a:buSzTx/>
                <a:buFontTx/>
                <a:buNone/>
                <a:tabLst/>
                <a:defRPr/>
              </a:pPr>
              <a:endParaRPr kumimoji="0" lang="ru-RU" sz="1800" b="0" i="0" u="none" strike="noStrike" kern="1200" cap="none" spc="0" normalizeH="0" baseline="0" noProof="0">
                <a:ln>
                  <a:noFill/>
                </a:ln>
                <a:solidFill>
                  <a:srgbClr val="5B6670"/>
                </a:solidFill>
                <a:effectLst/>
                <a:uLnTx/>
                <a:uFillTx/>
                <a:latin typeface="Montserrat Light" panose="02020603050405020304"/>
                <a:ea typeface="+mn-ea"/>
                <a:cs typeface="+mn-cs"/>
              </a:endParaRPr>
            </a:p>
          </p:txBody>
        </p:sp>
        <p:sp>
          <p:nvSpPr>
            <p:cNvPr id="18" name="Oval 19">
              <a:extLst>
                <a:ext uri="{FF2B5EF4-FFF2-40B4-BE49-F238E27FC236}">
                  <a16:creationId xmlns:a16="http://schemas.microsoft.com/office/drawing/2014/main" id="{F036E073-3966-4BD8-9788-7C56DD98FB94}"/>
                </a:ext>
              </a:extLst>
            </p:cNvPr>
            <p:cNvSpPr>
              <a:spLocks noChangeArrowheads="1"/>
            </p:cNvSpPr>
            <p:nvPr/>
          </p:nvSpPr>
          <p:spPr bwMode="auto">
            <a:xfrm>
              <a:off x="7105650" y="4679951"/>
              <a:ext cx="212725" cy="214313"/>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377" rtl="0" eaLnBrk="1" fontAlgn="auto" latinLnBrk="0" hangingPunct="1">
                <a:lnSpc>
                  <a:spcPct val="100000"/>
                </a:lnSpc>
                <a:spcBef>
                  <a:spcPts val="0"/>
                </a:spcBef>
                <a:spcAft>
                  <a:spcPts val="0"/>
                </a:spcAft>
                <a:buClrTx/>
                <a:buSzTx/>
                <a:buFontTx/>
                <a:buNone/>
                <a:tabLst/>
                <a:defRPr/>
              </a:pPr>
              <a:endParaRPr kumimoji="0" lang="ru-RU" sz="1800" b="0" i="0" u="none" strike="noStrike" kern="1200" cap="none" spc="0" normalizeH="0" baseline="0" noProof="0">
                <a:ln>
                  <a:noFill/>
                </a:ln>
                <a:solidFill>
                  <a:srgbClr val="5B6670"/>
                </a:solidFill>
                <a:effectLst/>
                <a:uLnTx/>
                <a:uFillTx/>
                <a:latin typeface="Montserrat Light" panose="02020603050405020304"/>
                <a:ea typeface="+mn-ea"/>
                <a:cs typeface="+mn-cs"/>
              </a:endParaRPr>
            </a:p>
          </p:txBody>
        </p:sp>
      </p:grpSp>
      <p:grpSp>
        <p:nvGrpSpPr>
          <p:cNvPr id="29" name="Группа 28">
            <a:extLst>
              <a:ext uri="{FF2B5EF4-FFF2-40B4-BE49-F238E27FC236}">
                <a16:creationId xmlns:a16="http://schemas.microsoft.com/office/drawing/2014/main" id="{81141351-4AB5-4FBE-96ED-5EAC06D7EDD6}"/>
              </a:ext>
            </a:extLst>
          </p:cNvPr>
          <p:cNvGrpSpPr/>
          <p:nvPr/>
        </p:nvGrpSpPr>
        <p:grpSpPr>
          <a:xfrm>
            <a:off x="8198234" y="-5028496"/>
            <a:ext cx="1693863" cy="3071813"/>
            <a:chOff x="8518525" y="1946276"/>
            <a:chExt cx="1693863" cy="3071813"/>
          </a:xfrm>
          <a:solidFill>
            <a:srgbClr val="1B3A32"/>
          </a:solidFill>
        </p:grpSpPr>
        <p:sp>
          <p:nvSpPr>
            <p:cNvPr id="10" name="Freeform 11">
              <a:extLst>
                <a:ext uri="{FF2B5EF4-FFF2-40B4-BE49-F238E27FC236}">
                  <a16:creationId xmlns:a16="http://schemas.microsoft.com/office/drawing/2014/main" id="{F37C029D-3F5A-4A63-A377-D02DB891470F}"/>
                </a:ext>
              </a:extLst>
            </p:cNvPr>
            <p:cNvSpPr>
              <a:spLocks/>
            </p:cNvSpPr>
            <p:nvPr/>
          </p:nvSpPr>
          <p:spPr bwMode="auto">
            <a:xfrm>
              <a:off x="8518525" y="1946276"/>
              <a:ext cx="1693863" cy="2393950"/>
            </a:xfrm>
            <a:custGeom>
              <a:avLst/>
              <a:gdLst>
                <a:gd name="T0" fmla="*/ 151 w 151"/>
                <a:gd name="T1" fmla="*/ 76 h 212"/>
                <a:gd name="T2" fmla="*/ 75 w 151"/>
                <a:gd name="T3" fmla="*/ 0 h 212"/>
                <a:gd name="T4" fmla="*/ 0 w 151"/>
                <a:gd name="T5" fmla="*/ 76 h 212"/>
                <a:gd name="T6" fmla="*/ 75 w 151"/>
                <a:gd name="T7" fmla="*/ 212 h 212"/>
                <a:gd name="T8" fmla="*/ 151 w 151"/>
                <a:gd name="T9" fmla="*/ 76 h 212"/>
              </a:gdLst>
              <a:ahLst/>
              <a:cxnLst>
                <a:cxn ang="0">
                  <a:pos x="T0" y="T1"/>
                </a:cxn>
                <a:cxn ang="0">
                  <a:pos x="T2" y="T3"/>
                </a:cxn>
                <a:cxn ang="0">
                  <a:pos x="T4" y="T5"/>
                </a:cxn>
                <a:cxn ang="0">
                  <a:pos x="T6" y="T7"/>
                </a:cxn>
                <a:cxn ang="0">
                  <a:pos x="T8" y="T9"/>
                </a:cxn>
              </a:cxnLst>
              <a:rect l="0" t="0" r="r" b="b"/>
              <a:pathLst>
                <a:path w="151" h="212">
                  <a:moveTo>
                    <a:pt x="151" y="76"/>
                  </a:moveTo>
                  <a:cubicBezTo>
                    <a:pt x="151" y="34"/>
                    <a:pt x="117" y="0"/>
                    <a:pt x="75" y="0"/>
                  </a:cubicBezTo>
                  <a:cubicBezTo>
                    <a:pt x="34" y="0"/>
                    <a:pt x="0" y="34"/>
                    <a:pt x="0" y="76"/>
                  </a:cubicBezTo>
                  <a:cubicBezTo>
                    <a:pt x="0" y="117"/>
                    <a:pt x="75" y="212"/>
                    <a:pt x="75" y="212"/>
                  </a:cubicBezTo>
                  <a:cubicBezTo>
                    <a:pt x="75" y="212"/>
                    <a:pt x="151" y="117"/>
                    <a:pt x="151" y="76"/>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377" rtl="0" eaLnBrk="1" fontAlgn="auto" latinLnBrk="0" hangingPunct="1">
                <a:lnSpc>
                  <a:spcPct val="100000"/>
                </a:lnSpc>
                <a:spcBef>
                  <a:spcPts val="0"/>
                </a:spcBef>
                <a:spcAft>
                  <a:spcPts val="0"/>
                </a:spcAft>
                <a:buClrTx/>
                <a:buSzTx/>
                <a:buFontTx/>
                <a:buNone/>
                <a:tabLst/>
                <a:defRPr/>
              </a:pPr>
              <a:endParaRPr kumimoji="0" lang="ru-RU" sz="1800" b="0" i="0" u="none" strike="noStrike" kern="1200" cap="none" spc="0" normalizeH="0" baseline="0" noProof="0">
                <a:ln>
                  <a:noFill/>
                </a:ln>
                <a:solidFill>
                  <a:srgbClr val="5B6670"/>
                </a:solidFill>
                <a:effectLst/>
                <a:uLnTx/>
                <a:uFillTx/>
                <a:latin typeface="Montserrat Light" panose="02020603050405020304"/>
                <a:ea typeface="+mn-ea"/>
                <a:cs typeface="+mn-cs"/>
              </a:endParaRPr>
            </a:p>
          </p:txBody>
        </p:sp>
        <p:sp>
          <p:nvSpPr>
            <p:cNvPr id="11" name="Oval 12">
              <a:extLst>
                <a:ext uri="{FF2B5EF4-FFF2-40B4-BE49-F238E27FC236}">
                  <a16:creationId xmlns:a16="http://schemas.microsoft.com/office/drawing/2014/main" id="{E328EE4A-565A-46B6-BD3F-F6B47EE4A71B}"/>
                </a:ext>
              </a:extLst>
            </p:cNvPr>
            <p:cNvSpPr>
              <a:spLocks noChangeArrowheads="1"/>
            </p:cNvSpPr>
            <p:nvPr/>
          </p:nvSpPr>
          <p:spPr bwMode="auto">
            <a:xfrm>
              <a:off x="8764588" y="2193926"/>
              <a:ext cx="1200150" cy="1209675"/>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377" rtl="0" eaLnBrk="1" fontAlgn="auto" latinLnBrk="0" hangingPunct="1">
                <a:lnSpc>
                  <a:spcPct val="100000"/>
                </a:lnSpc>
                <a:spcBef>
                  <a:spcPts val="0"/>
                </a:spcBef>
                <a:spcAft>
                  <a:spcPts val="0"/>
                </a:spcAft>
                <a:buClrTx/>
                <a:buSzTx/>
                <a:buFontTx/>
                <a:buNone/>
                <a:tabLst/>
                <a:defRPr/>
              </a:pPr>
              <a:endParaRPr kumimoji="0" lang="ru-RU" sz="1800" b="0" i="0" u="none" strike="noStrike" kern="1200" cap="none" spc="0" normalizeH="0" baseline="0" noProof="0">
                <a:ln>
                  <a:noFill/>
                </a:ln>
                <a:solidFill>
                  <a:srgbClr val="5B6670"/>
                </a:solidFill>
                <a:effectLst/>
                <a:uLnTx/>
                <a:uFillTx/>
                <a:latin typeface="Montserrat Light" panose="02020603050405020304"/>
                <a:ea typeface="+mn-ea"/>
                <a:cs typeface="+mn-cs"/>
              </a:endParaRPr>
            </a:p>
          </p:txBody>
        </p:sp>
        <p:sp>
          <p:nvSpPr>
            <p:cNvPr id="19" name="Oval 20">
              <a:extLst>
                <a:ext uri="{FF2B5EF4-FFF2-40B4-BE49-F238E27FC236}">
                  <a16:creationId xmlns:a16="http://schemas.microsoft.com/office/drawing/2014/main" id="{99C01703-FCBF-4F08-87E4-E04D20E70E8B}"/>
                </a:ext>
              </a:extLst>
            </p:cNvPr>
            <p:cNvSpPr>
              <a:spLocks noChangeArrowheads="1"/>
            </p:cNvSpPr>
            <p:nvPr/>
          </p:nvSpPr>
          <p:spPr bwMode="auto">
            <a:xfrm>
              <a:off x="9123363" y="4543426"/>
              <a:ext cx="482600" cy="474663"/>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377" rtl="0" eaLnBrk="1" fontAlgn="auto" latinLnBrk="0" hangingPunct="1">
                <a:lnSpc>
                  <a:spcPct val="100000"/>
                </a:lnSpc>
                <a:spcBef>
                  <a:spcPts val="0"/>
                </a:spcBef>
                <a:spcAft>
                  <a:spcPts val="0"/>
                </a:spcAft>
                <a:buClrTx/>
                <a:buSzTx/>
                <a:buFontTx/>
                <a:buNone/>
                <a:tabLst/>
                <a:defRPr/>
              </a:pPr>
              <a:endParaRPr kumimoji="0" lang="ru-RU" sz="1800" b="0" i="0" u="none" strike="noStrike" kern="1200" cap="none" spc="0" normalizeH="0" baseline="0" noProof="0">
                <a:ln>
                  <a:noFill/>
                </a:ln>
                <a:solidFill>
                  <a:srgbClr val="5B6670"/>
                </a:solidFill>
                <a:effectLst/>
                <a:uLnTx/>
                <a:uFillTx/>
                <a:latin typeface="Montserrat Light" panose="02020603050405020304"/>
                <a:ea typeface="+mn-ea"/>
                <a:cs typeface="+mn-cs"/>
              </a:endParaRPr>
            </a:p>
          </p:txBody>
        </p:sp>
        <p:sp>
          <p:nvSpPr>
            <p:cNvPr id="20" name="Oval 21">
              <a:extLst>
                <a:ext uri="{FF2B5EF4-FFF2-40B4-BE49-F238E27FC236}">
                  <a16:creationId xmlns:a16="http://schemas.microsoft.com/office/drawing/2014/main" id="{AEEF6FFB-2FA8-410D-BD1D-E3B48B0EB54A}"/>
                </a:ext>
              </a:extLst>
            </p:cNvPr>
            <p:cNvSpPr>
              <a:spLocks noChangeArrowheads="1"/>
            </p:cNvSpPr>
            <p:nvPr/>
          </p:nvSpPr>
          <p:spPr bwMode="auto">
            <a:xfrm>
              <a:off x="9258300" y="4679951"/>
              <a:ext cx="212725" cy="214313"/>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377" rtl="0" eaLnBrk="1" fontAlgn="auto" latinLnBrk="0" hangingPunct="1">
                <a:lnSpc>
                  <a:spcPct val="100000"/>
                </a:lnSpc>
                <a:spcBef>
                  <a:spcPts val="0"/>
                </a:spcBef>
                <a:spcAft>
                  <a:spcPts val="0"/>
                </a:spcAft>
                <a:buClrTx/>
                <a:buSzTx/>
                <a:buFontTx/>
                <a:buNone/>
                <a:tabLst/>
                <a:defRPr/>
              </a:pPr>
              <a:endParaRPr kumimoji="0" lang="ru-RU" sz="1800" b="0" i="0" u="none" strike="noStrike" kern="1200" cap="none" spc="0" normalizeH="0" baseline="0" noProof="0">
                <a:ln>
                  <a:noFill/>
                </a:ln>
                <a:solidFill>
                  <a:srgbClr val="5B6670"/>
                </a:solidFill>
                <a:effectLst/>
                <a:uLnTx/>
                <a:uFillTx/>
                <a:latin typeface="Montserrat Light" panose="02020603050405020304"/>
                <a:ea typeface="+mn-ea"/>
                <a:cs typeface="+mn-cs"/>
              </a:endParaRPr>
            </a:p>
          </p:txBody>
        </p:sp>
      </p:grpSp>
      <p:grpSp>
        <p:nvGrpSpPr>
          <p:cNvPr id="25" name="Группа 24">
            <a:extLst>
              <a:ext uri="{FF2B5EF4-FFF2-40B4-BE49-F238E27FC236}">
                <a16:creationId xmlns:a16="http://schemas.microsoft.com/office/drawing/2014/main" id="{5A9ACB2E-E803-4E30-BB74-18AE02C8DBCA}"/>
              </a:ext>
            </a:extLst>
          </p:cNvPr>
          <p:cNvGrpSpPr/>
          <p:nvPr/>
        </p:nvGrpSpPr>
        <p:grpSpPr>
          <a:xfrm>
            <a:off x="1737109" y="-5028496"/>
            <a:ext cx="1704975" cy="3071813"/>
            <a:chOff x="2057400" y="1946276"/>
            <a:chExt cx="1704975" cy="3071813"/>
          </a:xfrm>
          <a:solidFill>
            <a:srgbClr val="88ACDC"/>
          </a:solidFill>
        </p:grpSpPr>
        <p:sp>
          <p:nvSpPr>
            <p:cNvPr id="13" name="Oval 14">
              <a:extLst>
                <a:ext uri="{FF2B5EF4-FFF2-40B4-BE49-F238E27FC236}">
                  <a16:creationId xmlns:a16="http://schemas.microsoft.com/office/drawing/2014/main" id="{A07E8A30-6BEA-43F5-B1F0-739D355B5C54}"/>
                </a:ext>
              </a:extLst>
            </p:cNvPr>
            <p:cNvSpPr>
              <a:spLocks noChangeArrowheads="1"/>
            </p:cNvSpPr>
            <p:nvPr/>
          </p:nvSpPr>
          <p:spPr bwMode="auto">
            <a:xfrm>
              <a:off x="2674938" y="4543426"/>
              <a:ext cx="469900" cy="474663"/>
            </a:xfrm>
            <a:prstGeom prst="ellipse">
              <a:avLst/>
            </a:prstGeom>
            <a:solidFill>
              <a:schemeClr val="accent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377" rtl="0" eaLnBrk="1" fontAlgn="auto" latinLnBrk="0" hangingPunct="1">
                <a:lnSpc>
                  <a:spcPct val="100000"/>
                </a:lnSpc>
                <a:spcBef>
                  <a:spcPts val="0"/>
                </a:spcBef>
                <a:spcAft>
                  <a:spcPts val="0"/>
                </a:spcAft>
                <a:buClrTx/>
                <a:buSzTx/>
                <a:buFontTx/>
                <a:buNone/>
                <a:tabLst/>
                <a:defRPr/>
              </a:pPr>
              <a:endParaRPr kumimoji="0" lang="ru-RU" sz="1800" b="0" i="0" u="none" strike="noStrike" kern="1200" cap="none" spc="0" normalizeH="0" baseline="0" noProof="0">
                <a:ln>
                  <a:noFill/>
                </a:ln>
                <a:solidFill>
                  <a:srgbClr val="5B6670"/>
                </a:solidFill>
                <a:effectLst/>
                <a:uLnTx/>
                <a:uFillTx/>
                <a:latin typeface="Montserrat Light" panose="02020603050405020304"/>
                <a:ea typeface="+mn-ea"/>
                <a:cs typeface="+mn-cs"/>
              </a:endParaRPr>
            </a:p>
          </p:txBody>
        </p:sp>
        <p:sp>
          <p:nvSpPr>
            <p:cNvPr id="4" name="Freeform 5">
              <a:extLst>
                <a:ext uri="{FF2B5EF4-FFF2-40B4-BE49-F238E27FC236}">
                  <a16:creationId xmlns:a16="http://schemas.microsoft.com/office/drawing/2014/main" id="{8C4CEF5E-22F3-4A11-951B-3A1ECF2BE97D}"/>
                </a:ext>
              </a:extLst>
            </p:cNvPr>
            <p:cNvSpPr>
              <a:spLocks/>
            </p:cNvSpPr>
            <p:nvPr/>
          </p:nvSpPr>
          <p:spPr bwMode="auto">
            <a:xfrm>
              <a:off x="2057400" y="1946276"/>
              <a:ext cx="1704975" cy="2393950"/>
            </a:xfrm>
            <a:custGeom>
              <a:avLst/>
              <a:gdLst>
                <a:gd name="T0" fmla="*/ 152 w 152"/>
                <a:gd name="T1" fmla="*/ 76 h 212"/>
                <a:gd name="T2" fmla="*/ 76 w 152"/>
                <a:gd name="T3" fmla="*/ 0 h 212"/>
                <a:gd name="T4" fmla="*/ 0 w 152"/>
                <a:gd name="T5" fmla="*/ 76 h 212"/>
                <a:gd name="T6" fmla="*/ 76 w 152"/>
                <a:gd name="T7" fmla="*/ 212 h 212"/>
                <a:gd name="T8" fmla="*/ 152 w 152"/>
                <a:gd name="T9" fmla="*/ 76 h 212"/>
              </a:gdLst>
              <a:ahLst/>
              <a:cxnLst>
                <a:cxn ang="0">
                  <a:pos x="T0" y="T1"/>
                </a:cxn>
                <a:cxn ang="0">
                  <a:pos x="T2" y="T3"/>
                </a:cxn>
                <a:cxn ang="0">
                  <a:pos x="T4" y="T5"/>
                </a:cxn>
                <a:cxn ang="0">
                  <a:pos x="T6" y="T7"/>
                </a:cxn>
                <a:cxn ang="0">
                  <a:pos x="T8" y="T9"/>
                </a:cxn>
              </a:cxnLst>
              <a:rect l="0" t="0" r="r" b="b"/>
              <a:pathLst>
                <a:path w="152" h="212">
                  <a:moveTo>
                    <a:pt x="152" y="76"/>
                  </a:moveTo>
                  <a:cubicBezTo>
                    <a:pt x="152" y="34"/>
                    <a:pt x="118" y="0"/>
                    <a:pt x="76" y="0"/>
                  </a:cubicBezTo>
                  <a:cubicBezTo>
                    <a:pt x="34" y="0"/>
                    <a:pt x="0" y="34"/>
                    <a:pt x="0" y="76"/>
                  </a:cubicBezTo>
                  <a:cubicBezTo>
                    <a:pt x="0" y="117"/>
                    <a:pt x="76" y="212"/>
                    <a:pt x="76" y="212"/>
                  </a:cubicBezTo>
                  <a:cubicBezTo>
                    <a:pt x="76" y="212"/>
                    <a:pt x="152" y="117"/>
                    <a:pt x="152" y="76"/>
                  </a:cubicBezTo>
                  <a:close/>
                </a:path>
              </a:pathLst>
            </a:custGeom>
            <a:solidFill>
              <a:schemeClr val="accent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377" rtl="0" eaLnBrk="1" fontAlgn="auto" latinLnBrk="0" hangingPunct="1">
                <a:lnSpc>
                  <a:spcPct val="100000"/>
                </a:lnSpc>
                <a:spcBef>
                  <a:spcPts val="0"/>
                </a:spcBef>
                <a:spcAft>
                  <a:spcPts val="0"/>
                </a:spcAft>
                <a:buClrTx/>
                <a:buSzTx/>
                <a:buFontTx/>
                <a:buNone/>
                <a:tabLst/>
                <a:defRPr/>
              </a:pPr>
              <a:endParaRPr kumimoji="0" lang="ru-RU" sz="1800" b="0" i="0" u="none" strike="noStrike" kern="1200" cap="none" spc="0" normalizeH="0" baseline="0" noProof="0">
                <a:ln>
                  <a:noFill/>
                </a:ln>
                <a:solidFill>
                  <a:srgbClr val="5B6670"/>
                </a:solidFill>
                <a:effectLst/>
                <a:uLnTx/>
                <a:uFillTx/>
                <a:latin typeface="Montserrat Light" panose="02020603050405020304"/>
                <a:ea typeface="+mn-ea"/>
                <a:cs typeface="+mn-cs"/>
              </a:endParaRPr>
            </a:p>
          </p:txBody>
        </p:sp>
        <p:sp>
          <p:nvSpPr>
            <p:cNvPr id="5" name="Oval 6">
              <a:extLst>
                <a:ext uri="{FF2B5EF4-FFF2-40B4-BE49-F238E27FC236}">
                  <a16:creationId xmlns:a16="http://schemas.microsoft.com/office/drawing/2014/main" id="{AD14D079-22F9-4B81-9796-F7B5F1F8A01B}"/>
                </a:ext>
              </a:extLst>
            </p:cNvPr>
            <p:cNvSpPr>
              <a:spLocks noChangeArrowheads="1"/>
            </p:cNvSpPr>
            <p:nvPr/>
          </p:nvSpPr>
          <p:spPr bwMode="auto">
            <a:xfrm>
              <a:off x="2305050" y="2193926"/>
              <a:ext cx="1211263" cy="1209675"/>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377" rtl="0" eaLnBrk="1" fontAlgn="auto" latinLnBrk="0" hangingPunct="1">
                <a:lnSpc>
                  <a:spcPct val="100000"/>
                </a:lnSpc>
                <a:spcBef>
                  <a:spcPts val="0"/>
                </a:spcBef>
                <a:spcAft>
                  <a:spcPts val="0"/>
                </a:spcAft>
                <a:buClrTx/>
                <a:buSzTx/>
                <a:buFontTx/>
                <a:buNone/>
                <a:tabLst/>
                <a:defRPr/>
              </a:pPr>
              <a:endParaRPr kumimoji="0" lang="ru-RU" sz="1800" b="0" i="0" u="none" strike="noStrike" kern="1200" cap="none" spc="0" normalizeH="0" baseline="0" noProof="0">
                <a:ln>
                  <a:noFill/>
                </a:ln>
                <a:solidFill>
                  <a:srgbClr val="5B6670"/>
                </a:solidFill>
                <a:effectLst/>
                <a:uLnTx/>
                <a:uFillTx/>
                <a:latin typeface="Montserrat Light" panose="02020603050405020304"/>
                <a:ea typeface="+mn-ea"/>
                <a:cs typeface="+mn-cs"/>
              </a:endParaRPr>
            </a:p>
          </p:txBody>
        </p:sp>
        <p:sp>
          <p:nvSpPr>
            <p:cNvPr id="14" name="Oval 15">
              <a:extLst>
                <a:ext uri="{FF2B5EF4-FFF2-40B4-BE49-F238E27FC236}">
                  <a16:creationId xmlns:a16="http://schemas.microsoft.com/office/drawing/2014/main" id="{9747E44D-D1A7-4BC7-B8F9-FB3D3D0B8205}"/>
                </a:ext>
              </a:extLst>
            </p:cNvPr>
            <p:cNvSpPr>
              <a:spLocks noChangeArrowheads="1"/>
            </p:cNvSpPr>
            <p:nvPr/>
          </p:nvSpPr>
          <p:spPr bwMode="auto">
            <a:xfrm>
              <a:off x="2797175" y="4679951"/>
              <a:ext cx="214313" cy="214313"/>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377" rtl="0" eaLnBrk="1" fontAlgn="auto" latinLnBrk="0" hangingPunct="1">
                <a:lnSpc>
                  <a:spcPct val="100000"/>
                </a:lnSpc>
                <a:spcBef>
                  <a:spcPts val="0"/>
                </a:spcBef>
                <a:spcAft>
                  <a:spcPts val="0"/>
                </a:spcAft>
                <a:buClrTx/>
                <a:buSzTx/>
                <a:buFontTx/>
                <a:buNone/>
                <a:tabLst/>
                <a:defRPr/>
              </a:pPr>
              <a:endParaRPr kumimoji="0" lang="ru-RU" sz="1800" b="0" i="0" u="none" strike="noStrike" kern="1200" cap="none" spc="0" normalizeH="0" baseline="0" noProof="0">
                <a:ln>
                  <a:noFill/>
                </a:ln>
                <a:solidFill>
                  <a:srgbClr val="5B6670"/>
                </a:solidFill>
                <a:effectLst/>
                <a:uLnTx/>
                <a:uFillTx/>
                <a:latin typeface="Montserrat Light" panose="02020603050405020304"/>
                <a:ea typeface="+mn-ea"/>
                <a:cs typeface="+mn-cs"/>
              </a:endParaRPr>
            </a:p>
          </p:txBody>
        </p:sp>
      </p:grpSp>
      <p:pic>
        <p:nvPicPr>
          <p:cNvPr id="3" name="Graphic 2" descr="Handshake with solid fill">
            <a:extLst>
              <a:ext uri="{FF2B5EF4-FFF2-40B4-BE49-F238E27FC236}">
                <a16:creationId xmlns:a16="http://schemas.microsoft.com/office/drawing/2014/main" id="{55D2796E-160E-2AC7-594A-1FDA3B57CD1D}"/>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2133187" y="-4629041"/>
            <a:ext cx="914400" cy="914400"/>
          </a:xfrm>
          <a:prstGeom prst="rect">
            <a:avLst/>
          </a:prstGeom>
        </p:spPr>
      </p:pic>
      <p:pic>
        <p:nvPicPr>
          <p:cNvPr id="31" name="Graphic 30" descr="Touchscreen outline">
            <a:extLst>
              <a:ext uri="{FF2B5EF4-FFF2-40B4-BE49-F238E27FC236}">
                <a16:creationId xmlns:a16="http://schemas.microsoft.com/office/drawing/2014/main" id="{D02C845C-E42C-D9EA-05F5-33A40481C3B4}"/>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4286631" y="-4655435"/>
            <a:ext cx="914400" cy="914400"/>
          </a:xfrm>
          <a:prstGeom prst="rect">
            <a:avLst/>
          </a:prstGeom>
        </p:spPr>
      </p:pic>
      <p:pic>
        <p:nvPicPr>
          <p:cNvPr id="31745" name="Graphic 31744" descr="Building Brick Wall with solid fill">
            <a:extLst>
              <a:ext uri="{FF2B5EF4-FFF2-40B4-BE49-F238E27FC236}">
                <a16:creationId xmlns:a16="http://schemas.microsoft.com/office/drawing/2014/main" id="{E718DAD9-41E9-85FA-8695-DC65792C30B7}"/>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6429760" y="-4655435"/>
            <a:ext cx="914400" cy="914400"/>
          </a:xfrm>
          <a:prstGeom prst="rect">
            <a:avLst/>
          </a:prstGeom>
        </p:spPr>
      </p:pic>
      <p:pic>
        <p:nvPicPr>
          <p:cNvPr id="31757" name="Graphic 31756" descr="Bar graph with upward trend with solid fill">
            <a:extLst>
              <a:ext uri="{FF2B5EF4-FFF2-40B4-BE49-F238E27FC236}">
                <a16:creationId xmlns:a16="http://schemas.microsoft.com/office/drawing/2014/main" id="{0FC11978-92BE-6402-6064-ECB1637B8994}"/>
              </a:ext>
            </a:extLst>
          </p:cNvPr>
          <p:cNvPicPr>
            <a:picLocks noChangeAspect="1"/>
          </p:cNvPicPr>
          <p:nvPr/>
        </p:nvPicPr>
        <p:blipFill>
          <a:blip r:embed="rId11">
            <a:extLst>
              <a:ext uri="{96DAC541-7B7A-43D3-8B79-37D633B846F1}">
                <asvg:svgBlip xmlns:asvg="http://schemas.microsoft.com/office/drawing/2016/SVG/main" r:embed="rId12"/>
              </a:ext>
            </a:extLst>
          </a:blip>
          <a:stretch>
            <a:fillRect/>
          </a:stretch>
        </p:blipFill>
        <p:spPr>
          <a:xfrm>
            <a:off x="8586376" y="-4633209"/>
            <a:ext cx="914400" cy="914400"/>
          </a:xfrm>
          <a:prstGeom prst="rect">
            <a:avLst/>
          </a:prstGeom>
        </p:spPr>
      </p:pic>
      <p:sp>
        <p:nvSpPr>
          <p:cNvPr id="2" name="Slide Number Placeholder 5">
            <a:extLst>
              <a:ext uri="{FF2B5EF4-FFF2-40B4-BE49-F238E27FC236}">
                <a16:creationId xmlns:a16="http://schemas.microsoft.com/office/drawing/2014/main" id="{71AD2D84-03AA-1C93-DA24-42D921476A0A}"/>
              </a:ext>
            </a:extLst>
          </p:cNvPr>
          <p:cNvSpPr txBox="1">
            <a:spLocks/>
          </p:cNvSpPr>
          <p:nvPr/>
        </p:nvSpPr>
        <p:spPr>
          <a:xfrm>
            <a:off x="222995" y="6445333"/>
            <a:ext cx="624000" cy="180000"/>
          </a:xfrm>
          <a:prstGeom prst="rect">
            <a:avLst/>
          </a:prstGeom>
        </p:spPr>
        <p:txBody>
          <a:bodyPr vert="horz" lIns="0" tIns="0" rIns="0" bIns="0" rtlCol="0" anchor="ctr"/>
          <a:lstStyle>
            <a:defPPr>
              <a:defRPr lang="fi-FI"/>
            </a:defPPr>
            <a:lvl1pPr marL="0" algn="r" defTabSz="914400" rtl="0" eaLnBrk="1" latinLnBrk="0" hangingPunct="1">
              <a:defRPr sz="900" kern="1200">
                <a:solidFill>
                  <a:schemeClr val="tx1">
                    <a:lumMod val="65000"/>
                    <a:lumOff val="3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377" rtl="0" eaLnBrk="1" fontAlgn="auto" latinLnBrk="0" hangingPunct="1">
              <a:lnSpc>
                <a:spcPct val="100000"/>
              </a:lnSpc>
              <a:spcBef>
                <a:spcPts val="0"/>
              </a:spcBef>
              <a:spcAft>
                <a:spcPts val="0"/>
              </a:spcAft>
              <a:buClrTx/>
              <a:buSzTx/>
              <a:buFontTx/>
              <a:buNone/>
              <a:tabLst/>
              <a:defRPr/>
            </a:pPr>
            <a:fld id="{C60C2248-B95D-984B-A0F4-42B9A4652AA7}" type="slidenum">
              <a:rPr kumimoji="0" lang="en-US" sz="1200" b="0" i="0" u="none" strike="noStrike" kern="1200" cap="none" spc="0" normalizeH="0" baseline="0" noProof="0">
                <a:ln>
                  <a:noFill/>
                </a:ln>
                <a:solidFill>
                  <a:srgbClr val="5B6670">
                    <a:lumMod val="65000"/>
                    <a:lumOff val="35000"/>
                  </a:srgbClr>
                </a:solidFill>
                <a:effectLst/>
                <a:uLnTx/>
                <a:uFillTx/>
                <a:latin typeface="Montserrat Light" panose="02020603050405020304"/>
                <a:ea typeface="+mn-ea"/>
                <a:cs typeface="+mn-cs"/>
              </a:rPr>
              <a:pPr marL="0" marR="0" lvl="0" indent="0" algn="r" defTabSz="914377" rtl="0" eaLnBrk="1" fontAlgn="auto" latinLnBrk="0" hangingPunct="1">
                <a:lnSpc>
                  <a:spcPct val="100000"/>
                </a:lnSpc>
                <a:spcBef>
                  <a:spcPts val="0"/>
                </a:spcBef>
                <a:spcAft>
                  <a:spcPts val="0"/>
                </a:spcAft>
                <a:buClrTx/>
                <a:buSzTx/>
                <a:buFontTx/>
                <a:buNone/>
                <a:tabLst/>
                <a:defRPr/>
              </a:pPr>
              <a:t>8</a:t>
            </a:fld>
            <a:endParaRPr kumimoji="0" lang="en-US" sz="1200" b="0" i="0" u="none" strike="noStrike" kern="1200" cap="none" spc="0" normalizeH="0" baseline="0" noProof="0">
              <a:ln>
                <a:noFill/>
              </a:ln>
              <a:solidFill>
                <a:srgbClr val="5B6670">
                  <a:lumMod val="65000"/>
                  <a:lumOff val="35000"/>
                </a:srgbClr>
              </a:solidFill>
              <a:effectLst/>
              <a:uLnTx/>
              <a:uFillTx/>
              <a:latin typeface="Montserrat Light" panose="02020603050405020304"/>
              <a:ea typeface="+mn-ea"/>
              <a:cs typeface="+mn-cs"/>
            </a:endParaRPr>
          </a:p>
        </p:txBody>
      </p:sp>
      <p:grpSp>
        <p:nvGrpSpPr>
          <p:cNvPr id="31977" name="Google Shape;1241;p6">
            <a:extLst>
              <a:ext uri="{FF2B5EF4-FFF2-40B4-BE49-F238E27FC236}">
                <a16:creationId xmlns:a16="http://schemas.microsoft.com/office/drawing/2014/main" id="{AC9F21FE-5702-F20A-DB5D-A4B76B4E6CB7}"/>
              </a:ext>
            </a:extLst>
          </p:cNvPr>
          <p:cNvGrpSpPr/>
          <p:nvPr/>
        </p:nvGrpSpPr>
        <p:grpSpPr>
          <a:xfrm>
            <a:off x="2915206" y="57149"/>
            <a:ext cx="2322600" cy="2295706"/>
            <a:chOff x="325900" y="96175"/>
            <a:chExt cx="2322600" cy="2295706"/>
          </a:xfrm>
        </p:grpSpPr>
        <p:sp>
          <p:nvSpPr>
            <p:cNvPr id="31978" name="Google Shape;1242;p6">
              <a:extLst>
                <a:ext uri="{FF2B5EF4-FFF2-40B4-BE49-F238E27FC236}">
                  <a16:creationId xmlns:a16="http://schemas.microsoft.com/office/drawing/2014/main" id="{C0A209E8-8B60-04F2-6BB7-B99EBC78D427}"/>
                </a:ext>
              </a:extLst>
            </p:cNvPr>
            <p:cNvSpPr/>
            <p:nvPr/>
          </p:nvSpPr>
          <p:spPr>
            <a:xfrm>
              <a:off x="325900" y="96175"/>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79" name="Google Shape;1243;p6">
              <a:extLst>
                <a:ext uri="{FF2B5EF4-FFF2-40B4-BE49-F238E27FC236}">
                  <a16:creationId xmlns:a16="http://schemas.microsoft.com/office/drawing/2014/main" id="{ED2BD1DC-76B5-0F14-5102-F52F9B44810A}"/>
                </a:ext>
              </a:extLst>
            </p:cNvPr>
            <p:cNvSpPr/>
            <p:nvPr/>
          </p:nvSpPr>
          <p:spPr>
            <a:xfrm>
              <a:off x="325900" y="257540"/>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80" name="Google Shape;1244;p6">
              <a:extLst>
                <a:ext uri="{FF2B5EF4-FFF2-40B4-BE49-F238E27FC236}">
                  <a16:creationId xmlns:a16="http://schemas.microsoft.com/office/drawing/2014/main" id="{F187CE12-4872-ACAD-5A12-1118BF94E3E3}"/>
                </a:ext>
              </a:extLst>
            </p:cNvPr>
            <p:cNvSpPr/>
            <p:nvPr/>
          </p:nvSpPr>
          <p:spPr>
            <a:xfrm>
              <a:off x="325900" y="418904"/>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81" name="Google Shape;1245;p6">
              <a:extLst>
                <a:ext uri="{FF2B5EF4-FFF2-40B4-BE49-F238E27FC236}">
                  <a16:creationId xmlns:a16="http://schemas.microsoft.com/office/drawing/2014/main" id="{EC18CFB1-D749-1F02-D27C-A42BB8588C2D}"/>
                </a:ext>
              </a:extLst>
            </p:cNvPr>
            <p:cNvSpPr/>
            <p:nvPr/>
          </p:nvSpPr>
          <p:spPr>
            <a:xfrm>
              <a:off x="325900" y="580269"/>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82" name="Google Shape;1246;p6">
              <a:extLst>
                <a:ext uri="{FF2B5EF4-FFF2-40B4-BE49-F238E27FC236}">
                  <a16:creationId xmlns:a16="http://schemas.microsoft.com/office/drawing/2014/main" id="{DFA707E9-E6A9-5E8D-B243-CE92EF5F0C77}"/>
                </a:ext>
              </a:extLst>
            </p:cNvPr>
            <p:cNvSpPr/>
            <p:nvPr/>
          </p:nvSpPr>
          <p:spPr>
            <a:xfrm>
              <a:off x="325900" y="741634"/>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83" name="Google Shape;1247;p6">
              <a:extLst>
                <a:ext uri="{FF2B5EF4-FFF2-40B4-BE49-F238E27FC236}">
                  <a16:creationId xmlns:a16="http://schemas.microsoft.com/office/drawing/2014/main" id="{688BD5DB-8537-477F-0877-591ED63D073E}"/>
                </a:ext>
              </a:extLst>
            </p:cNvPr>
            <p:cNvSpPr/>
            <p:nvPr/>
          </p:nvSpPr>
          <p:spPr>
            <a:xfrm>
              <a:off x="325900" y="902999"/>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84" name="Google Shape;1248;p6">
              <a:extLst>
                <a:ext uri="{FF2B5EF4-FFF2-40B4-BE49-F238E27FC236}">
                  <a16:creationId xmlns:a16="http://schemas.microsoft.com/office/drawing/2014/main" id="{F295BB2A-2944-28C8-E231-FDA93BC91D22}"/>
                </a:ext>
              </a:extLst>
            </p:cNvPr>
            <p:cNvSpPr/>
            <p:nvPr/>
          </p:nvSpPr>
          <p:spPr>
            <a:xfrm>
              <a:off x="325900" y="1064363"/>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85" name="Google Shape;1249;p6">
              <a:extLst>
                <a:ext uri="{FF2B5EF4-FFF2-40B4-BE49-F238E27FC236}">
                  <a16:creationId xmlns:a16="http://schemas.microsoft.com/office/drawing/2014/main" id="{D01044AC-4A32-EADD-99C0-4365BADA1661}"/>
                </a:ext>
              </a:extLst>
            </p:cNvPr>
            <p:cNvSpPr/>
            <p:nvPr/>
          </p:nvSpPr>
          <p:spPr>
            <a:xfrm>
              <a:off x="325900" y="1225728"/>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86" name="Google Shape;1250;p6">
              <a:extLst>
                <a:ext uri="{FF2B5EF4-FFF2-40B4-BE49-F238E27FC236}">
                  <a16:creationId xmlns:a16="http://schemas.microsoft.com/office/drawing/2014/main" id="{6D840B7B-7845-0DBF-87A1-78426F7FE79C}"/>
                </a:ext>
              </a:extLst>
            </p:cNvPr>
            <p:cNvSpPr/>
            <p:nvPr/>
          </p:nvSpPr>
          <p:spPr>
            <a:xfrm>
              <a:off x="325900" y="1387093"/>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87" name="Google Shape;1251;p6">
              <a:extLst>
                <a:ext uri="{FF2B5EF4-FFF2-40B4-BE49-F238E27FC236}">
                  <a16:creationId xmlns:a16="http://schemas.microsoft.com/office/drawing/2014/main" id="{77483DA2-6516-E5D3-2403-BB010B944E77}"/>
                </a:ext>
              </a:extLst>
            </p:cNvPr>
            <p:cNvSpPr/>
            <p:nvPr/>
          </p:nvSpPr>
          <p:spPr>
            <a:xfrm>
              <a:off x="325900" y="1548457"/>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88" name="Google Shape;1252;p6">
              <a:extLst>
                <a:ext uri="{FF2B5EF4-FFF2-40B4-BE49-F238E27FC236}">
                  <a16:creationId xmlns:a16="http://schemas.microsoft.com/office/drawing/2014/main" id="{14066588-211C-6235-B101-E44326E97C68}"/>
                </a:ext>
              </a:extLst>
            </p:cNvPr>
            <p:cNvSpPr/>
            <p:nvPr/>
          </p:nvSpPr>
          <p:spPr>
            <a:xfrm>
              <a:off x="325900" y="1709822"/>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89" name="Google Shape;1253;p6">
              <a:extLst>
                <a:ext uri="{FF2B5EF4-FFF2-40B4-BE49-F238E27FC236}">
                  <a16:creationId xmlns:a16="http://schemas.microsoft.com/office/drawing/2014/main" id="{CDF5FEE8-E07C-3C6F-F916-7178B09DA245}"/>
                </a:ext>
              </a:extLst>
            </p:cNvPr>
            <p:cNvSpPr/>
            <p:nvPr/>
          </p:nvSpPr>
          <p:spPr>
            <a:xfrm>
              <a:off x="325900" y="1871187"/>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90" name="Google Shape;1254;p6">
              <a:extLst>
                <a:ext uri="{FF2B5EF4-FFF2-40B4-BE49-F238E27FC236}">
                  <a16:creationId xmlns:a16="http://schemas.microsoft.com/office/drawing/2014/main" id="{E7DCC8D9-F82F-7ED5-EB58-CD033DF16AAA}"/>
                </a:ext>
              </a:extLst>
            </p:cNvPr>
            <p:cNvSpPr/>
            <p:nvPr/>
          </p:nvSpPr>
          <p:spPr>
            <a:xfrm>
              <a:off x="325900" y="2032551"/>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91" name="Google Shape;1255;p6">
              <a:extLst>
                <a:ext uri="{FF2B5EF4-FFF2-40B4-BE49-F238E27FC236}">
                  <a16:creationId xmlns:a16="http://schemas.microsoft.com/office/drawing/2014/main" id="{CAD4A637-0022-A449-1EF4-827E7933B172}"/>
                </a:ext>
              </a:extLst>
            </p:cNvPr>
            <p:cNvSpPr/>
            <p:nvPr/>
          </p:nvSpPr>
          <p:spPr>
            <a:xfrm>
              <a:off x="325900" y="2193916"/>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92" name="Google Shape;1256;p6">
              <a:extLst>
                <a:ext uri="{FF2B5EF4-FFF2-40B4-BE49-F238E27FC236}">
                  <a16:creationId xmlns:a16="http://schemas.microsoft.com/office/drawing/2014/main" id="{6FDDD80C-4E96-C1AC-C740-F24F75951F10}"/>
                </a:ext>
              </a:extLst>
            </p:cNvPr>
            <p:cNvSpPr/>
            <p:nvPr/>
          </p:nvSpPr>
          <p:spPr>
            <a:xfrm>
              <a:off x="325900" y="2355281"/>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93" name="Google Shape;1257;p6">
              <a:extLst>
                <a:ext uri="{FF2B5EF4-FFF2-40B4-BE49-F238E27FC236}">
                  <a16:creationId xmlns:a16="http://schemas.microsoft.com/office/drawing/2014/main" id="{644DA178-51E0-4EC2-9252-0B4BB99CCAB4}"/>
                </a:ext>
              </a:extLst>
            </p:cNvPr>
            <p:cNvSpPr/>
            <p:nvPr/>
          </p:nvSpPr>
          <p:spPr>
            <a:xfrm>
              <a:off x="478300" y="96175"/>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94" name="Google Shape;1258;p6">
              <a:extLst>
                <a:ext uri="{FF2B5EF4-FFF2-40B4-BE49-F238E27FC236}">
                  <a16:creationId xmlns:a16="http://schemas.microsoft.com/office/drawing/2014/main" id="{09D4B751-497C-9461-48FF-CFFCDFC86095}"/>
                </a:ext>
              </a:extLst>
            </p:cNvPr>
            <p:cNvSpPr/>
            <p:nvPr/>
          </p:nvSpPr>
          <p:spPr>
            <a:xfrm>
              <a:off x="478300" y="257540"/>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95" name="Google Shape;1259;p6">
              <a:extLst>
                <a:ext uri="{FF2B5EF4-FFF2-40B4-BE49-F238E27FC236}">
                  <a16:creationId xmlns:a16="http://schemas.microsoft.com/office/drawing/2014/main" id="{7DA7C62F-9A10-89B9-3C2A-FD10F04C1444}"/>
                </a:ext>
              </a:extLst>
            </p:cNvPr>
            <p:cNvSpPr/>
            <p:nvPr/>
          </p:nvSpPr>
          <p:spPr>
            <a:xfrm>
              <a:off x="478300" y="418904"/>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96" name="Google Shape;1260;p6">
              <a:extLst>
                <a:ext uri="{FF2B5EF4-FFF2-40B4-BE49-F238E27FC236}">
                  <a16:creationId xmlns:a16="http://schemas.microsoft.com/office/drawing/2014/main" id="{C8277C9F-7E7A-BBFA-88B9-1F43F3F5F3D4}"/>
                </a:ext>
              </a:extLst>
            </p:cNvPr>
            <p:cNvSpPr/>
            <p:nvPr/>
          </p:nvSpPr>
          <p:spPr>
            <a:xfrm>
              <a:off x="478300" y="580269"/>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97" name="Google Shape;1261;p6">
              <a:extLst>
                <a:ext uri="{FF2B5EF4-FFF2-40B4-BE49-F238E27FC236}">
                  <a16:creationId xmlns:a16="http://schemas.microsoft.com/office/drawing/2014/main" id="{07FFC22B-0633-64F5-F739-42822CD51F36}"/>
                </a:ext>
              </a:extLst>
            </p:cNvPr>
            <p:cNvSpPr/>
            <p:nvPr/>
          </p:nvSpPr>
          <p:spPr>
            <a:xfrm>
              <a:off x="478300" y="741634"/>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98" name="Google Shape;1262;p6">
              <a:extLst>
                <a:ext uri="{FF2B5EF4-FFF2-40B4-BE49-F238E27FC236}">
                  <a16:creationId xmlns:a16="http://schemas.microsoft.com/office/drawing/2014/main" id="{E6B164DC-AD60-01A9-5DBD-26C92FE37C78}"/>
                </a:ext>
              </a:extLst>
            </p:cNvPr>
            <p:cNvSpPr/>
            <p:nvPr/>
          </p:nvSpPr>
          <p:spPr>
            <a:xfrm>
              <a:off x="478300" y="902999"/>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99" name="Google Shape;1263;p6">
              <a:extLst>
                <a:ext uri="{FF2B5EF4-FFF2-40B4-BE49-F238E27FC236}">
                  <a16:creationId xmlns:a16="http://schemas.microsoft.com/office/drawing/2014/main" id="{F0493FF5-4A6A-3F4B-52C1-DF1D068B3445}"/>
                </a:ext>
              </a:extLst>
            </p:cNvPr>
            <p:cNvSpPr/>
            <p:nvPr/>
          </p:nvSpPr>
          <p:spPr>
            <a:xfrm>
              <a:off x="478300" y="1064363"/>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00" name="Google Shape;1264;p6">
              <a:extLst>
                <a:ext uri="{FF2B5EF4-FFF2-40B4-BE49-F238E27FC236}">
                  <a16:creationId xmlns:a16="http://schemas.microsoft.com/office/drawing/2014/main" id="{D08FA5E3-D407-FFBC-8B2B-D0F09982460C}"/>
                </a:ext>
              </a:extLst>
            </p:cNvPr>
            <p:cNvSpPr/>
            <p:nvPr/>
          </p:nvSpPr>
          <p:spPr>
            <a:xfrm>
              <a:off x="478300" y="1225728"/>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01" name="Google Shape;1265;p6">
              <a:extLst>
                <a:ext uri="{FF2B5EF4-FFF2-40B4-BE49-F238E27FC236}">
                  <a16:creationId xmlns:a16="http://schemas.microsoft.com/office/drawing/2014/main" id="{E2555C27-EE51-B2B4-67E2-748A69E2320A}"/>
                </a:ext>
              </a:extLst>
            </p:cNvPr>
            <p:cNvSpPr/>
            <p:nvPr/>
          </p:nvSpPr>
          <p:spPr>
            <a:xfrm>
              <a:off x="478300" y="1387093"/>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02" name="Google Shape;1266;p6">
              <a:extLst>
                <a:ext uri="{FF2B5EF4-FFF2-40B4-BE49-F238E27FC236}">
                  <a16:creationId xmlns:a16="http://schemas.microsoft.com/office/drawing/2014/main" id="{A0443839-159F-681E-855C-50F743CACE7F}"/>
                </a:ext>
              </a:extLst>
            </p:cNvPr>
            <p:cNvSpPr/>
            <p:nvPr/>
          </p:nvSpPr>
          <p:spPr>
            <a:xfrm>
              <a:off x="478300" y="1548457"/>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03" name="Google Shape;1267;p6">
              <a:extLst>
                <a:ext uri="{FF2B5EF4-FFF2-40B4-BE49-F238E27FC236}">
                  <a16:creationId xmlns:a16="http://schemas.microsoft.com/office/drawing/2014/main" id="{9CBF98DF-A9B9-7144-5BCF-73155A1A59D2}"/>
                </a:ext>
              </a:extLst>
            </p:cNvPr>
            <p:cNvSpPr/>
            <p:nvPr/>
          </p:nvSpPr>
          <p:spPr>
            <a:xfrm>
              <a:off x="478300" y="1709822"/>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04" name="Google Shape;1268;p6">
              <a:extLst>
                <a:ext uri="{FF2B5EF4-FFF2-40B4-BE49-F238E27FC236}">
                  <a16:creationId xmlns:a16="http://schemas.microsoft.com/office/drawing/2014/main" id="{E844F29A-E8DD-D403-41ED-9523B1A640A7}"/>
                </a:ext>
              </a:extLst>
            </p:cNvPr>
            <p:cNvSpPr/>
            <p:nvPr/>
          </p:nvSpPr>
          <p:spPr>
            <a:xfrm>
              <a:off x="478300" y="1871187"/>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05" name="Google Shape;1269;p6">
              <a:extLst>
                <a:ext uri="{FF2B5EF4-FFF2-40B4-BE49-F238E27FC236}">
                  <a16:creationId xmlns:a16="http://schemas.microsoft.com/office/drawing/2014/main" id="{6C328BD4-89DF-3F23-CD5D-78A1801A2E2D}"/>
                </a:ext>
              </a:extLst>
            </p:cNvPr>
            <p:cNvSpPr/>
            <p:nvPr/>
          </p:nvSpPr>
          <p:spPr>
            <a:xfrm>
              <a:off x="478300" y="2032551"/>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06" name="Google Shape;1270;p6">
              <a:extLst>
                <a:ext uri="{FF2B5EF4-FFF2-40B4-BE49-F238E27FC236}">
                  <a16:creationId xmlns:a16="http://schemas.microsoft.com/office/drawing/2014/main" id="{ECFB1771-9A1E-7AFC-6DBF-E46DFE49B95F}"/>
                </a:ext>
              </a:extLst>
            </p:cNvPr>
            <p:cNvSpPr/>
            <p:nvPr/>
          </p:nvSpPr>
          <p:spPr>
            <a:xfrm>
              <a:off x="478300" y="2193916"/>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07" name="Google Shape;1271;p6">
              <a:extLst>
                <a:ext uri="{FF2B5EF4-FFF2-40B4-BE49-F238E27FC236}">
                  <a16:creationId xmlns:a16="http://schemas.microsoft.com/office/drawing/2014/main" id="{ADABD8E7-B057-3341-5F5F-DF96F1441C62}"/>
                </a:ext>
              </a:extLst>
            </p:cNvPr>
            <p:cNvSpPr/>
            <p:nvPr/>
          </p:nvSpPr>
          <p:spPr>
            <a:xfrm>
              <a:off x="478300" y="2355281"/>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08" name="Google Shape;1272;p6">
              <a:extLst>
                <a:ext uri="{FF2B5EF4-FFF2-40B4-BE49-F238E27FC236}">
                  <a16:creationId xmlns:a16="http://schemas.microsoft.com/office/drawing/2014/main" id="{F3379C4B-C495-E3AE-E48B-5FA3E6A8E60B}"/>
                </a:ext>
              </a:extLst>
            </p:cNvPr>
            <p:cNvSpPr/>
            <p:nvPr/>
          </p:nvSpPr>
          <p:spPr>
            <a:xfrm>
              <a:off x="630700" y="96175"/>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09" name="Google Shape;1273;p6">
              <a:extLst>
                <a:ext uri="{FF2B5EF4-FFF2-40B4-BE49-F238E27FC236}">
                  <a16:creationId xmlns:a16="http://schemas.microsoft.com/office/drawing/2014/main" id="{84A82B15-8221-A4FF-0B6A-59E1CCA3401D}"/>
                </a:ext>
              </a:extLst>
            </p:cNvPr>
            <p:cNvSpPr/>
            <p:nvPr/>
          </p:nvSpPr>
          <p:spPr>
            <a:xfrm>
              <a:off x="630700" y="257540"/>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10" name="Google Shape;1274;p6">
              <a:extLst>
                <a:ext uri="{FF2B5EF4-FFF2-40B4-BE49-F238E27FC236}">
                  <a16:creationId xmlns:a16="http://schemas.microsoft.com/office/drawing/2014/main" id="{3B39979C-978D-3DA7-7AFF-8FAC894C5CBC}"/>
                </a:ext>
              </a:extLst>
            </p:cNvPr>
            <p:cNvSpPr/>
            <p:nvPr/>
          </p:nvSpPr>
          <p:spPr>
            <a:xfrm>
              <a:off x="630700" y="418904"/>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11" name="Google Shape;1275;p6">
              <a:extLst>
                <a:ext uri="{FF2B5EF4-FFF2-40B4-BE49-F238E27FC236}">
                  <a16:creationId xmlns:a16="http://schemas.microsoft.com/office/drawing/2014/main" id="{F4C20011-6EC8-79D7-C2CF-A112D3191EFC}"/>
                </a:ext>
              </a:extLst>
            </p:cNvPr>
            <p:cNvSpPr/>
            <p:nvPr/>
          </p:nvSpPr>
          <p:spPr>
            <a:xfrm>
              <a:off x="630700" y="580269"/>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12" name="Google Shape;1276;p6">
              <a:extLst>
                <a:ext uri="{FF2B5EF4-FFF2-40B4-BE49-F238E27FC236}">
                  <a16:creationId xmlns:a16="http://schemas.microsoft.com/office/drawing/2014/main" id="{CE606B74-1721-29AF-1EC1-3B3419DCB8CA}"/>
                </a:ext>
              </a:extLst>
            </p:cNvPr>
            <p:cNvSpPr/>
            <p:nvPr/>
          </p:nvSpPr>
          <p:spPr>
            <a:xfrm>
              <a:off x="630700" y="741634"/>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13" name="Google Shape;1277;p6">
              <a:extLst>
                <a:ext uri="{FF2B5EF4-FFF2-40B4-BE49-F238E27FC236}">
                  <a16:creationId xmlns:a16="http://schemas.microsoft.com/office/drawing/2014/main" id="{4FEC4AB7-6182-BB73-C877-3A1D88B0A776}"/>
                </a:ext>
              </a:extLst>
            </p:cNvPr>
            <p:cNvSpPr/>
            <p:nvPr/>
          </p:nvSpPr>
          <p:spPr>
            <a:xfrm>
              <a:off x="630700" y="902999"/>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14" name="Google Shape;1278;p6">
              <a:extLst>
                <a:ext uri="{FF2B5EF4-FFF2-40B4-BE49-F238E27FC236}">
                  <a16:creationId xmlns:a16="http://schemas.microsoft.com/office/drawing/2014/main" id="{96210DED-4023-CC8F-7B23-DE7BB9C84B03}"/>
                </a:ext>
              </a:extLst>
            </p:cNvPr>
            <p:cNvSpPr/>
            <p:nvPr/>
          </p:nvSpPr>
          <p:spPr>
            <a:xfrm>
              <a:off x="630700" y="1064363"/>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15" name="Google Shape;1279;p6">
              <a:extLst>
                <a:ext uri="{FF2B5EF4-FFF2-40B4-BE49-F238E27FC236}">
                  <a16:creationId xmlns:a16="http://schemas.microsoft.com/office/drawing/2014/main" id="{446D4AB5-C004-3F66-587B-6CCF2442379D}"/>
                </a:ext>
              </a:extLst>
            </p:cNvPr>
            <p:cNvSpPr/>
            <p:nvPr/>
          </p:nvSpPr>
          <p:spPr>
            <a:xfrm>
              <a:off x="630700" y="1225728"/>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16" name="Google Shape;1280;p6">
              <a:extLst>
                <a:ext uri="{FF2B5EF4-FFF2-40B4-BE49-F238E27FC236}">
                  <a16:creationId xmlns:a16="http://schemas.microsoft.com/office/drawing/2014/main" id="{5732BCF4-EA0E-04DE-4192-7B7C43F4F8DD}"/>
                </a:ext>
              </a:extLst>
            </p:cNvPr>
            <p:cNvSpPr/>
            <p:nvPr/>
          </p:nvSpPr>
          <p:spPr>
            <a:xfrm>
              <a:off x="630700" y="1387093"/>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17" name="Google Shape;1281;p6">
              <a:extLst>
                <a:ext uri="{FF2B5EF4-FFF2-40B4-BE49-F238E27FC236}">
                  <a16:creationId xmlns:a16="http://schemas.microsoft.com/office/drawing/2014/main" id="{111713E0-BE72-49B8-AEE5-C68AFCD8CF25}"/>
                </a:ext>
              </a:extLst>
            </p:cNvPr>
            <p:cNvSpPr/>
            <p:nvPr/>
          </p:nvSpPr>
          <p:spPr>
            <a:xfrm>
              <a:off x="630700" y="1548457"/>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18" name="Google Shape;1282;p6">
              <a:extLst>
                <a:ext uri="{FF2B5EF4-FFF2-40B4-BE49-F238E27FC236}">
                  <a16:creationId xmlns:a16="http://schemas.microsoft.com/office/drawing/2014/main" id="{3A5F42B8-17F9-5007-8C33-64ACBBFDFB30}"/>
                </a:ext>
              </a:extLst>
            </p:cNvPr>
            <p:cNvSpPr/>
            <p:nvPr/>
          </p:nvSpPr>
          <p:spPr>
            <a:xfrm>
              <a:off x="630700" y="1709822"/>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19" name="Google Shape;1283;p6">
              <a:extLst>
                <a:ext uri="{FF2B5EF4-FFF2-40B4-BE49-F238E27FC236}">
                  <a16:creationId xmlns:a16="http://schemas.microsoft.com/office/drawing/2014/main" id="{702BEE2A-1B37-FB93-4067-A592017F8D5D}"/>
                </a:ext>
              </a:extLst>
            </p:cNvPr>
            <p:cNvSpPr/>
            <p:nvPr/>
          </p:nvSpPr>
          <p:spPr>
            <a:xfrm>
              <a:off x="630700" y="1871187"/>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20" name="Google Shape;1284;p6">
              <a:extLst>
                <a:ext uri="{FF2B5EF4-FFF2-40B4-BE49-F238E27FC236}">
                  <a16:creationId xmlns:a16="http://schemas.microsoft.com/office/drawing/2014/main" id="{111B058F-9A19-478D-DE4F-CCA3024AB72C}"/>
                </a:ext>
              </a:extLst>
            </p:cNvPr>
            <p:cNvSpPr/>
            <p:nvPr/>
          </p:nvSpPr>
          <p:spPr>
            <a:xfrm>
              <a:off x="630700" y="2032551"/>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21" name="Google Shape;1285;p6">
              <a:extLst>
                <a:ext uri="{FF2B5EF4-FFF2-40B4-BE49-F238E27FC236}">
                  <a16:creationId xmlns:a16="http://schemas.microsoft.com/office/drawing/2014/main" id="{B3433FE0-F593-1C0C-1075-A505C5FE3257}"/>
                </a:ext>
              </a:extLst>
            </p:cNvPr>
            <p:cNvSpPr/>
            <p:nvPr/>
          </p:nvSpPr>
          <p:spPr>
            <a:xfrm>
              <a:off x="630700" y="2193916"/>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22" name="Google Shape;1286;p6">
              <a:extLst>
                <a:ext uri="{FF2B5EF4-FFF2-40B4-BE49-F238E27FC236}">
                  <a16:creationId xmlns:a16="http://schemas.microsoft.com/office/drawing/2014/main" id="{D89EAC18-2295-5012-8CDF-811C68433346}"/>
                </a:ext>
              </a:extLst>
            </p:cNvPr>
            <p:cNvSpPr/>
            <p:nvPr/>
          </p:nvSpPr>
          <p:spPr>
            <a:xfrm>
              <a:off x="630700" y="2355281"/>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23" name="Google Shape;1287;p6">
              <a:extLst>
                <a:ext uri="{FF2B5EF4-FFF2-40B4-BE49-F238E27FC236}">
                  <a16:creationId xmlns:a16="http://schemas.microsoft.com/office/drawing/2014/main" id="{7D26490C-D276-89DF-EB15-CF42BCD943D4}"/>
                </a:ext>
              </a:extLst>
            </p:cNvPr>
            <p:cNvSpPr/>
            <p:nvPr/>
          </p:nvSpPr>
          <p:spPr>
            <a:xfrm>
              <a:off x="783100" y="96175"/>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24" name="Google Shape;1288;p6">
              <a:extLst>
                <a:ext uri="{FF2B5EF4-FFF2-40B4-BE49-F238E27FC236}">
                  <a16:creationId xmlns:a16="http://schemas.microsoft.com/office/drawing/2014/main" id="{9DB42A34-77EC-81FA-0F97-89F4063E4C21}"/>
                </a:ext>
              </a:extLst>
            </p:cNvPr>
            <p:cNvSpPr/>
            <p:nvPr/>
          </p:nvSpPr>
          <p:spPr>
            <a:xfrm>
              <a:off x="783100" y="257540"/>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25" name="Google Shape;1289;p6">
              <a:extLst>
                <a:ext uri="{FF2B5EF4-FFF2-40B4-BE49-F238E27FC236}">
                  <a16:creationId xmlns:a16="http://schemas.microsoft.com/office/drawing/2014/main" id="{D2E06E07-326D-A570-3863-063C643E82FD}"/>
                </a:ext>
              </a:extLst>
            </p:cNvPr>
            <p:cNvSpPr/>
            <p:nvPr/>
          </p:nvSpPr>
          <p:spPr>
            <a:xfrm>
              <a:off x="783100" y="418904"/>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26" name="Google Shape;1290;p6">
              <a:extLst>
                <a:ext uri="{FF2B5EF4-FFF2-40B4-BE49-F238E27FC236}">
                  <a16:creationId xmlns:a16="http://schemas.microsoft.com/office/drawing/2014/main" id="{06023765-B52C-64BD-26A8-E3395B92056F}"/>
                </a:ext>
              </a:extLst>
            </p:cNvPr>
            <p:cNvSpPr/>
            <p:nvPr/>
          </p:nvSpPr>
          <p:spPr>
            <a:xfrm>
              <a:off x="783100" y="580269"/>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27" name="Google Shape;1291;p6">
              <a:extLst>
                <a:ext uri="{FF2B5EF4-FFF2-40B4-BE49-F238E27FC236}">
                  <a16:creationId xmlns:a16="http://schemas.microsoft.com/office/drawing/2014/main" id="{0EA77C54-442C-D9B1-6A73-2DE857359FFB}"/>
                </a:ext>
              </a:extLst>
            </p:cNvPr>
            <p:cNvSpPr/>
            <p:nvPr/>
          </p:nvSpPr>
          <p:spPr>
            <a:xfrm>
              <a:off x="783100" y="741634"/>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28" name="Google Shape;1292;p6">
              <a:extLst>
                <a:ext uri="{FF2B5EF4-FFF2-40B4-BE49-F238E27FC236}">
                  <a16:creationId xmlns:a16="http://schemas.microsoft.com/office/drawing/2014/main" id="{ED427E44-A899-7D31-A832-63E151F8A23F}"/>
                </a:ext>
              </a:extLst>
            </p:cNvPr>
            <p:cNvSpPr/>
            <p:nvPr/>
          </p:nvSpPr>
          <p:spPr>
            <a:xfrm>
              <a:off x="783100" y="902999"/>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29" name="Google Shape;1293;p6">
              <a:extLst>
                <a:ext uri="{FF2B5EF4-FFF2-40B4-BE49-F238E27FC236}">
                  <a16:creationId xmlns:a16="http://schemas.microsoft.com/office/drawing/2014/main" id="{C3779AB2-7E08-AC25-7CFA-D8BC4BB4E6C2}"/>
                </a:ext>
              </a:extLst>
            </p:cNvPr>
            <p:cNvSpPr/>
            <p:nvPr/>
          </p:nvSpPr>
          <p:spPr>
            <a:xfrm>
              <a:off x="783100" y="1064363"/>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30" name="Google Shape;1294;p6">
              <a:extLst>
                <a:ext uri="{FF2B5EF4-FFF2-40B4-BE49-F238E27FC236}">
                  <a16:creationId xmlns:a16="http://schemas.microsoft.com/office/drawing/2014/main" id="{5BACC8C9-4B08-F5A8-B377-4AA8330BAF9E}"/>
                </a:ext>
              </a:extLst>
            </p:cNvPr>
            <p:cNvSpPr/>
            <p:nvPr/>
          </p:nvSpPr>
          <p:spPr>
            <a:xfrm>
              <a:off x="783100" y="1225728"/>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31" name="Google Shape;1295;p6">
              <a:extLst>
                <a:ext uri="{FF2B5EF4-FFF2-40B4-BE49-F238E27FC236}">
                  <a16:creationId xmlns:a16="http://schemas.microsoft.com/office/drawing/2014/main" id="{B1D92A02-E94B-7B80-0F00-31FC492BA6E1}"/>
                </a:ext>
              </a:extLst>
            </p:cNvPr>
            <p:cNvSpPr/>
            <p:nvPr/>
          </p:nvSpPr>
          <p:spPr>
            <a:xfrm>
              <a:off x="783100" y="1387093"/>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32" name="Google Shape;1296;p6">
              <a:extLst>
                <a:ext uri="{FF2B5EF4-FFF2-40B4-BE49-F238E27FC236}">
                  <a16:creationId xmlns:a16="http://schemas.microsoft.com/office/drawing/2014/main" id="{BA1871F6-FE2B-EE68-7827-054FD074FCEC}"/>
                </a:ext>
              </a:extLst>
            </p:cNvPr>
            <p:cNvSpPr/>
            <p:nvPr/>
          </p:nvSpPr>
          <p:spPr>
            <a:xfrm>
              <a:off x="783100" y="1548457"/>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33" name="Google Shape;1297;p6">
              <a:extLst>
                <a:ext uri="{FF2B5EF4-FFF2-40B4-BE49-F238E27FC236}">
                  <a16:creationId xmlns:a16="http://schemas.microsoft.com/office/drawing/2014/main" id="{4DA3A7B0-BAF9-49D2-5AFA-1183B33C7B5F}"/>
                </a:ext>
              </a:extLst>
            </p:cNvPr>
            <p:cNvSpPr/>
            <p:nvPr/>
          </p:nvSpPr>
          <p:spPr>
            <a:xfrm>
              <a:off x="783100" y="1709822"/>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34" name="Google Shape;1298;p6">
              <a:extLst>
                <a:ext uri="{FF2B5EF4-FFF2-40B4-BE49-F238E27FC236}">
                  <a16:creationId xmlns:a16="http://schemas.microsoft.com/office/drawing/2014/main" id="{77F2784F-D64F-CEB1-46AD-828BDD8D7D73}"/>
                </a:ext>
              </a:extLst>
            </p:cNvPr>
            <p:cNvSpPr/>
            <p:nvPr/>
          </p:nvSpPr>
          <p:spPr>
            <a:xfrm>
              <a:off x="783100" y="1871187"/>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35" name="Google Shape;1299;p6">
              <a:extLst>
                <a:ext uri="{FF2B5EF4-FFF2-40B4-BE49-F238E27FC236}">
                  <a16:creationId xmlns:a16="http://schemas.microsoft.com/office/drawing/2014/main" id="{64A7138A-B4BF-A0E6-C91A-0379A17D6012}"/>
                </a:ext>
              </a:extLst>
            </p:cNvPr>
            <p:cNvSpPr/>
            <p:nvPr/>
          </p:nvSpPr>
          <p:spPr>
            <a:xfrm>
              <a:off x="783100" y="2032551"/>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36" name="Google Shape;1300;p6">
              <a:extLst>
                <a:ext uri="{FF2B5EF4-FFF2-40B4-BE49-F238E27FC236}">
                  <a16:creationId xmlns:a16="http://schemas.microsoft.com/office/drawing/2014/main" id="{359F8913-9418-F5F4-546E-4C9D58C08F63}"/>
                </a:ext>
              </a:extLst>
            </p:cNvPr>
            <p:cNvSpPr/>
            <p:nvPr/>
          </p:nvSpPr>
          <p:spPr>
            <a:xfrm>
              <a:off x="783100" y="2193916"/>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37" name="Google Shape;1301;p6">
              <a:extLst>
                <a:ext uri="{FF2B5EF4-FFF2-40B4-BE49-F238E27FC236}">
                  <a16:creationId xmlns:a16="http://schemas.microsoft.com/office/drawing/2014/main" id="{D430A143-A573-0EE4-FA3E-DAAECE03FC70}"/>
                </a:ext>
              </a:extLst>
            </p:cNvPr>
            <p:cNvSpPr/>
            <p:nvPr/>
          </p:nvSpPr>
          <p:spPr>
            <a:xfrm>
              <a:off x="783100" y="2355281"/>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38" name="Google Shape;1302;p6">
              <a:extLst>
                <a:ext uri="{FF2B5EF4-FFF2-40B4-BE49-F238E27FC236}">
                  <a16:creationId xmlns:a16="http://schemas.microsoft.com/office/drawing/2014/main" id="{B0AF1C7E-850D-46FE-4B6A-2F1ADEB750E2}"/>
                </a:ext>
              </a:extLst>
            </p:cNvPr>
            <p:cNvSpPr/>
            <p:nvPr/>
          </p:nvSpPr>
          <p:spPr>
            <a:xfrm>
              <a:off x="935500" y="96175"/>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39" name="Google Shape;1303;p6">
              <a:extLst>
                <a:ext uri="{FF2B5EF4-FFF2-40B4-BE49-F238E27FC236}">
                  <a16:creationId xmlns:a16="http://schemas.microsoft.com/office/drawing/2014/main" id="{83411922-9E28-3CE7-AF7D-19C4B06BE425}"/>
                </a:ext>
              </a:extLst>
            </p:cNvPr>
            <p:cNvSpPr/>
            <p:nvPr/>
          </p:nvSpPr>
          <p:spPr>
            <a:xfrm>
              <a:off x="935500" y="257540"/>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40" name="Google Shape;1304;p6">
              <a:extLst>
                <a:ext uri="{FF2B5EF4-FFF2-40B4-BE49-F238E27FC236}">
                  <a16:creationId xmlns:a16="http://schemas.microsoft.com/office/drawing/2014/main" id="{606A88C7-0E26-6074-2540-F4CD6B8CF27B}"/>
                </a:ext>
              </a:extLst>
            </p:cNvPr>
            <p:cNvSpPr/>
            <p:nvPr/>
          </p:nvSpPr>
          <p:spPr>
            <a:xfrm>
              <a:off x="935500" y="418904"/>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41" name="Google Shape;1305;p6">
              <a:extLst>
                <a:ext uri="{FF2B5EF4-FFF2-40B4-BE49-F238E27FC236}">
                  <a16:creationId xmlns:a16="http://schemas.microsoft.com/office/drawing/2014/main" id="{0E200D3D-02A2-AEC7-0714-E046ED125904}"/>
                </a:ext>
              </a:extLst>
            </p:cNvPr>
            <p:cNvSpPr/>
            <p:nvPr/>
          </p:nvSpPr>
          <p:spPr>
            <a:xfrm>
              <a:off x="935500" y="580269"/>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42" name="Google Shape;1306;p6">
              <a:extLst>
                <a:ext uri="{FF2B5EF4-FFF2-40B4-BE49-F238E27FC236}">
                  <a16:creationId xmlns:a16="http://schemas.microsoft.com/office/drawing/2014/main" id="{3E4D75CC-896D-9488-7BEF-315975754E9A}"/>
                </a:ext>
              </a:extLst>
            </p:cNvPr>
            <p:cNvSpPr/>
            <p:nvPr/>
          </p:nvSpPr>
          <p:spPr>
            <a:xfrm>
              <a:off x="935500" y="741634"/>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43" name="Google Shape;1307;p6">
              <a:extLst>
                <a:ext uri="{FF2B5EF4-FFF2-40B4-BE49-F238E27FC236}">
                  <a16:creationId xmlns:a16="http://schemas.microsoft.com/office/drawing/2014/main" id="{A8BE795F-EBE3-333C-A359-22CAA1EEF1B2}"/>
                </a:ext>
              </a:extLst>
            </p:cNvPr>
            <p:cNvSpPr/>
            <p:nvPr/>
          </p:nvSpPr>
          <p:spPr>
            <a:xfrm>
              <a:off x="935500" y="902999"/>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44" name="Google Shape;1308;p6">
              <a:extLst>
                <a:ext uri="{FF2B5EF4-FFF2-40B4-BE49-F238E27FC236}">
                  <a16:creationId xmlns:a16="http://schemas.microsoft.com/office/drawing/2014/main" id="{E6712897-75B6-5863-D8D9-62336145431D}"/>
                </a:ext>
              </a:extLst>
            </p:cNvPr>
            <p:cNvSpPr/>
            <p:nvPr/>
          </p:nvSpPr>
          <p:spPr>
            <a:xfrm>
              <a:off x="935500" y="1064363"/>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45" name="Google Shape;1309;p6">
              <a:extLst>
                <a:ext uri="{FF2B5EF4-FFF2-40B4-BE49-F238E27FC236}">
                  <a16:creationId xmlns:a16="http://schemas.microsoft.com/office/drawing/2014/main" id="{5362387C-5844-B50D-E49E-E8A85996F4CB}"/>
                </a:ext>
              </a:extLst>
            </p:cNvPr>
            <p:cNvSpPr/>
            <p:nvPr/>
          </p:nvSpPr>
          <p:spPr>
            <a:xfrm>
              <a:off x="935500" y="1225728"/>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46" name="Google Shape;1310;p6">
              <a:extLst>
                <a:ext uri="{FF2B5EF4-FFF2-40B4-BE49-F238E27FC236}">
                  <a16:creationId xmlns:a16="http://schemas.microsoft.com/office/drawing/2014/main" id="{DE00B4A8-772A-D462-442E-C2A24143B106}"/>
                </a:ext>
              </a:extLst>
            </p:cNvPr>
            <p:cNvSpPr/>
            <p:nvPr/>
          </p:nvSpPr>
          <p:spPr>
            <a:xfrm>
              <a:off x="935500" y="1387093"/>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47" name="Google Shape;1311;p6">
              <a:extLst>
                <a:ext uri="{FF2B5EF4-FFF2-40B4-BE49-F238E27FC236}">
                  <a16:creationId xmlns:a16="http://schemas.microsoft.com/office/drawing/2014/main" id="{61395498-4ECD-6854-A20B-245B18450A6F}"/>
                </a:ext>
              </a:extLst>
            </p:cNvPr>
            <p:cNvSpPr/>
            <p:nvPr/>
          </p:nvSpPr>
          <p:spPr>
            <a:xfrm>
              <a:off x="935500" y="1548457"/>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48" name="Google Shape;1312;p6">
              <a:extLst>
                <a:ext uri="{FF2B5EF4-FFF2-40B4-BE49-F238E27FC236}">
                  <a16:creationId xmlns:a16="http://schemas.microsoft.com/office/drawing/2014/main" id="{A487C42D-B16C-F6BE-703B-902D9F96FE05}"/>
                </a:ext>
              </a:extLst>
            </p:cNvPr>
            <p:cNvSpPr/>
            <p:nvPr/>
          </p:nvSpPr>
          <p:spPr>
            <a:xfrm>
              <a:off x="935500" y="1709822"/>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49" name="Google Shape;1313;p6">
              <a:extLst>
                <a:ext uri="{FF2B5EF4-FFF2-40B4-BE49-F238E27FC236}">
                  <a16:creationId xmlns:a16="http://schemas.microsoft.com/office/drawing/2014/main" id="{E34E1E58-96FE-E5CA-050C-F91FE3909003}"/>
                </a:ext>
              </a:extLst>
            </p:cNvPr>
            <p:cNvSpPr/>
            <p:nvPr/>
          </p:nvSpPr>
          <p:spPr>
            <a:xfrm>
              <a:off x="935500" y="1871187"/>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50" name="Google Shape;1314;p6">
              <a:extLst>
                <a:ext uri="{FF2B5EF4-FFF2-40B4-BE49-F238E27FC236}">
                  <a16:creationId xmlns:a16="http://schemas.microsoft.com/office/drawing/2014/main" id="{49806647-2991-9604-BE4A-784FB8C68F76}"/>
                </a:ext>
              </a:extLst>
            </p:cNvPr>
            <p:cNvSpPr/>
            <p:nvPr/>
          </p:nvSpPr>
          <p:spPr>
            <a:xfrm>
              <a:off x="935500" y="2032551"/>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51" name="Google Shape;1315;p6">
              <a:extLst>
                <a:ext uri="{FF2B5EF4-FFF2-40B4-BE49-F238E27FC236}">
                  <a16:creationId xmlns:a16="http://schemas.microsoft.com/office/drawing/2014/main" id="{0EE22D3A-C419-9578-DB86-9E5F45F27571}"/>
                </a:ext>
              </a:extLst>
            </p:cNvPr>
            <p:cNvSpPr/>
            <p:nvPr/>
          </p:nvSpPr>
          <p:spPr>
            <a:xfrm>
              <a:off x="935500" y="2193916"/>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52" name="Google Shape;1316;p6">
              <a:extLst>
                <a:ext uri="{FF2B5EF4-FFF2-40B4-BE49-F238E27FC236}">
                  <a16:creationId xmlns:a16="http://schemas.microsoft.com/office/drawing/2014/main" id="{F84F50EE-A33C-EA9F-168D-3B445E4D6935}"/>
                </a:ext>
              </a:extLst>
            </p:cNvPr>
            <p:cNvSpPr/>
            <p:nvPr/>
          </p:nvSpPr>
          <p:spPr>
            <a:xfrm>
              <a:off x="935500" y="2355281"/>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53" name="Google Shape;1317;p6">
              <a:extLst>
                <a:ext uri="{FF2B5EF4-FFF2-40B4-BE49-F238E27FC236}">
                  <a16:creationId xmlns:a16="http://schemas.microsoft.com/office/drawing/2014/main" id="{70B4ECC1-E4F7-4AA7-81DF-6C35AF63D987}"/>
                </a:ext>
              </a:extLst>
            </p:cNvPr>
            <p:cNvSpPr/>
            <p:nvPr/>
          </p:nvSpPr>
          <p:spPr>
            <a:xfrm>
              <a:off x="1087900" y="96175"/>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54" name="Google Shape;1318;p6">
              <a:extLst>
                <a:ext uri="{FF2B5EF4-FFF2-40B4-BE49-F238E27FC236}">
                  <a16:creationId xmlns:a16="http://schemas.microsoft.com/office/drawing/2014/main" id="{C7031260-4935-FBC5-73CE-BDD06C7C94A7}"/>
                </a:ext>
              </a:extLst>
            </p:cNvPr>
            <p:cNvSpPr/>
            <p:nvPr/>
          </p:nvSpPr>
          <p:spPr>
            <a:xfrm>
              <a:off x="1087900" y="257540"/>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55" name="Google Shape;1319;p6">
              <a:extLst>
                <a:ext uri="{FF2B5EF4-FFF2-40B4-BE49-F238E27FC236}">
                  <a16:creationId xmlns:a16="http://schemas.microsoft.com/office/drawing/2014/main" id="{ED0DF3D0-12BA-9FFB-A437-2F9677FD75B9}"/>
                </a:ext>
              </a:extLst>
            </p:cNvPr>
            <p:cNvSpPr/>
            <p:nvPr/>
          </p:nvSpPr>
          <p:spPr>
            <a:xfrm>
              <a:off x="1087900" y="418904"/>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56" name="Google Shape;1320;p6">
              <a:extLst>
                <a:ext uri="{FF2B5EF4-FFF2-40B4-BE49-F238E27FC236}">
                  <a16:creationId xmlns:a16="http://schemas.microsoft.com/office/drawing/2014/main" id="{C2D0A260-8143-9D3D-6785-86544A69D84F}"/>
                </a:ext>
              </a:extLst>
            </p:cNvPr>
            <p:cNvSpPr/>
            <p:nvPr/>
          </p:nvSpPr>
          <p:spPr>
            <a:xfrm>
              <a:off x="1087900" y="580269"/>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57" name="Google Shape;1321;p6">
              <a:extLst>
                <a:ext uri="{FF2B5EF4-FFF2-40B4-BE49-F238E27FC236}">
                  <a16:creationId xmlns:a16="http://schemas.microsoft.com/office/drawing/2014/main" id="{8A61670D-3F74-0EE1-0F8D-EF3C52C3E14B}"/>
                </a:ext>
              </a:extLst>
            </p:cNvPr>
            <p:cNvSpPr/>
            <p:nvPr/>
          </p:nvSpPr>
          <p:spPr>
            <a:xfrm>
              <a:off x="1087900" y="741634"/>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58" name="Google Shape;1322;p6">
              <a:extLst>
                <a:ext uri="{FF2B5EF4-FFF2-40B4-BE49-F238E27FC236}">
                  <a16:creationId xmlns:a16="http://schemas.microsoft.com/office/drawing/2014/main" id="{D9C357AF-4A28-41E6-C83D-8C91B292CE05}"/>
                </a:ext>
              </a:extLst>
            </p:cNvPr>
            <p:cNvSpPr/>
            <p:nvPr/>
          </p:nvSpPr>
          <p:spPr>
            <a:xfrm>
              <a:off x="1087900" y="902999"/>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59" name="Google Shape;1323;p6">
              <a:extLst>
                <a:ext uri="{FF2B5EF4-FFF2-40B4-BE49-F238E27FC236}">
                  <a16:creationId xmlns:a16="http://schemas.microsoft.com/office/drawing/2014/main" id="{790199FB-9885-53AF-E8FB-478E77E0CBC7}"/>
                </a:ext>
              </a:extLst>
            </p:cNvPr>
            <p:cNvSpPr/>
            <p:nvPr/>
          </p:nvSpPr>
          <p:spPr>
            <a:xfrm>
              <a:off x="1087900" y="1064363"/>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60" name="Google Shape;1324;p6">
              <a:extLst>
                <a:ext uri="{FF2B5EF4-FFF2-40B4-BE49-F238E27FC236}">
                  <a16:creationId xmlns:a16="http://schemas.microsoft.com/office/drawing/2014/main" id="{5A276B6D-D0E3-94FC-2420-7B18309B3C19}"/>
                </a:ext>
              </a:extLst>
            </p:cNvPr>
            <p:cNvSpPr/>
            <p:nvPr/>
          </p:nvSpPr>
          <p:spPr>
            <a:xfrm>
              <a:off x="1087900" y="1225728"/>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61" name="Google Shape;1325;p6">
              <a:extLst>
                <a:ext uri="{FF2B5EF4-FFF2-40B4-BE49-F238E27FC236}">
                  <a16:creationId xmlns:a16="http://schemas.microsoft.com/office/drawing/2014/main" id="{12E3FF82-3781-13A8-1093-19A2DD2A565F}"/>
                </a:ext>
              </a:extLst>
            </p:cNvPr>
            <p:cNvSpPr/>
            <p:nvPr/>
          </p:nvSpPr>
          <p:spPr>
            <a:xfrm>
              <a:off x="1087900" y="1387093"/>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62" name="Google Shape;1326;p6">
              <a:extLst>
                <a:ext uri="{FF2B5EF4-FFF2-40B4-BE49-F238E27FC236}">
                  <a16:creationId xmlns:a16="http://schemas.microsoft.com/office/drawing/2014/main" id="{8243EEF8-4CF8-B669-3EC7-473EA846DF16}"/>
                </a:ext>
              </a:extLst>
            </p:cNvPr>
            <p:cNvSpPr/>
            <p:nvPr/>
          </p:nvSpPr>
          <p:spPr>
            <a:xfrm>
              <a:off x="1087900" y="1548457"/>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63" name="Google Shape;1327;p6">
              <a:extLst>
                <a:ext uri="{FF2B5EF4-FFF2-40B4-BE49-F238E27FC236}">
                  <a16:creationId xmlns:a16="http://schemas.microsoft.com/office/drawing/2014/main" id="{E5BC608B-7A36-2306-DEDB-82701E6EB25C}"/>
                </a:ext>
              </a:extLst>
            </p:cNvPr>
            <p:cNvSpPr/>
            <p:nvPr/>
          </p:nvSpPr>
          <p:spPr>
            <a:xfrm>
              <a:off x="1087900" y="1709822"/>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64" name="Google Shape;1328;p6">
              <a:extLst>
                <a:ext uri="{FF2B5EF4-FFF2-40B4-BE49-F238E27FC236}">
                  <a16:creationId xmlns:a16="http://schemas.microsoft.com/office/drawing/2014/main" id="{6E163A36-7A19-B4A7-F77D-63B8B44C5A16}"/>
                </a:ext>
              </a:extLst>
            </p:cNvPr>
            <p:cNvSpPr/>
            <p:nvPr/>
          </p:nvSpPr>
          <p:spPr>
            <a:xfrm>
              <a:off x="1087900" y="1871187"/>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65" name="Google Shape;1329;p6">
              <a:extLst>
                <a:ext uri="{FF2B5EF4-FFF2-40B4-BE49-F238E27FC236}">
                  <a16:creationId xmlns:a16="http://schemas.microsoft.com/office/drawing/2014/main" id="{A69DA714-D6EE-306A-8662-B9E554CBC1C9}"/>
                </a:ext>
              </a:extLst>
            </p:cNvPr>
            <p:cNvSpPr/>
            <p:nvPr/>
          </p:nvSpPr>
          <p:spPr>
            <a:xfrm>
              <a:off x="1087900" y="2032551"/>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66" name="Google Shape;1330;p6">
              <a:extLst>
                <a:ext uri="{FF2B5EF4-FFF2-40B4-BE49-F238E27FC236}">
                  <a16:creationId xmlns:a16="http://schemas.microsoft.com/office/drawing/2014/main" id="{84EAC01F-7A20-B191-1B8F-D42FCE57414C}"/>
                </a:ext>
              </a:extLst>
            </p:cNvPr>
            <p:cNvSpPr/>
            <p:nvPr/>
          </p:nvSpPr>
          <p:spPr>
            <a:xfrm>
              <a:off x="1087900" y="2193916"/>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67" name="Google Shape;1331;p6">
              <a:extLst>
                <a:ext uri="{FF2B5EF4-FFF2-40B4-BE49-F238E27FC236}">
                  <a16:creationId xmlns:a16="http://schemas.microsoft.com/office/drawing/2014/main" id="{D7360520-2B1F-F333-126C-528D6E9883B9}"/>
                </a:ext>
              </a:extLst>
            </p:cNvPr>
            <p:cNvSpPr/>
            <p:nvPr/>
          </p:nvSpPr>
          <p:spPr>
            <a:xfrm>
              <a:off x="1087900" y="2355281"/>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68" name="Google Shape;1332;p6">
              <a:extLst>
                <a:ext uri="{FF2B5EF4-FFF2-40B4-BE49-F238E27FC236}">
                  <a16:creationId xmlns:a16="http://schemas.microsoft.com/office/drawing/2014/main" id="{B7AEC8A5-B28F-EE1C-35FB-A044B88ABE7C}"/>
                </a:ext>
              </a:extLst>
            </p:cNvPr>
            <p:cNvSpPr/>
            <p:nvPr/>
          </p:nvSpPr>
          <p:spPr>
            <a:xfrm>
              <a:off x="1240300" y="96175"/>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69" name="Google Shape;1333;p6">
              <a:extLst>
                <a:ext uri="{FF2B5EF4-FFF2-40B4-BE49-F238E27FC236}">
                  <a16:creationId xmlns:a16="http://schemas.microsoft.com/office/drawing/2014/main" id="{01DC6E2F-9F8E-C3E9-5CE1-C3A9B8D08386}"/>
                </a:ext>
              </a:extLst>
            </p:cNvPr>
            <p:cNvSpPr/>
            <p:nvPr/>
          </p:nvSpPr>
          <p:spPr>
            <a:xfrm>
              <a:off x="1240300" y="257540"/>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70" name="Google Shape;1334;p6">
              <a:extLst>
                <a:ext uri="{FF2B5EF4-FFF2-40B4-BE49-F238E27FC236}">
                  <a16:creationId xmlns:a16="http://schemas.microsoft.com/office/drawing/2014/main" id="{4EA2E61C-2CA2-793C-399F-DF9CD7F11E99}"/>
                </a:ext>
              </a:extLst>
            </p:cNvPr>
            <p:cNvSpPr/>
            <p:nvPr/>
          </p:nvSpPr>
          <p:spPr>
            <a:xfrm>
              <a:off x="1240300" y="418904"/>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71" name="Google Shape;1335;p6">
              <a:extLst>
                <a:ext uri="{FF2B5EF4-FFF2-40B4-BE49-F238E27FC236}">
                  <a16:creationId xmlns:a16="http://schemas.microsoft.com/office/drawing/2014/main" id="{94DFA2F0-FD11-7F0F-3469-8CF9A4C462D8}"/>
                </a:ext>
              </a:extLst>
            </p:cNvPr>
            <p:cNvSpPr/>
            <p:nvPr/>
          </p:nvSpPr>
          <p:spPr>
            <a:xfrm>
              <a:off x="1240300" y="580269"/>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72" name="Google Shape;1336;p6">
              <a:extLst>
                <a:ext uri="{FF2B5EF4-FFF2-40B4-BE49-F238E27FC236}">
                  <a16:creationId xmlns:a16="http://schemas.microsoft.com/office/drawing/2014/main" id="{880B5540-6B48-44AF-07F3-6A4FC2E885D2}"/>
                </a:ext>
              </a:extLst>
            </p:cNvPr>
            <p:cNvSpPr/>
            <p:nvPr/>
          </p:nvSpPr>
          <p:spPr>
            <a:xfrm>
              <a:off x="1240300" y="741634"/>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73" name="Google Shape;1337;p6">
              <a:extLst>
                <a:ext uri="{FF2B5EF4-FFF2-40B4-BE49-F238E27FC236}">
                  <a16:creationId xmlns:a16="http://schemas.microsoft.com/office/drawing/2014/main" id="{9EC53398-0740-79F4-7E7E-63B8884D780D}"/>
                </a:ext>
              </a:extLst>
            </p:cNvPr>
            <p:cNvSpPr/>
            <p:nvPr/>
          </p:nvSpPr>
          <p:spPr>
            <a:xfrm>
              <a:off x="1240300" y="902999"/>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74" name="Google Shape;1338;p6">
              <a:extLst>
                <a:ext uri="{FF2B5EF4-FFF2-40B4-BE49-F238E27FC236}">
                  <a16:creationId xmlns:a16="http://schemas.microsoft.com/office/drawing/2014/main" id="{EB945372-D1C0-3003-612C-FD8847B0B940}"/>
                </a:ext>
              </a:extLst>
            </p:cNvPr>
            <p:cNvSpPr/>
            <p:nvPr/>
          </p:nvSpPr>
          <p:spPr>
            <a:xfrm>
              <a:off x="1240300" y="1064363"/>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75" name="Google Shape;1339;p6">
              <a:extLst>
                <a:ext uri="{FF2B5EF4-FFF2-40B4-BE49-F238E27FC236}">
                  <a16:creationId xmlns:a16="http://schemas.microsoft.com/office/drawing/2014/main" id="{165558D8-90BA-BAE9-78E1-09DB12280B9C}"/>
                </a:ext>
              </a:extLst>
            </p:cNvPr>
            <p:cNvSpPr/>
            <p:nvPr/>
          </p:nvSpPr>
          <p:spPr>
            <a:xfrm>
              <a:off x="1240300" y="1225728"/>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76" name="Google Shape;1340;p6">
              <a:extLst>
                <a:ext uri="{FF2B5EF4-FFF2-40B4-BE49-F238E27FC236}">
                  <a16:creationId xmlns:a16="http://schemas.microsoft.com/office/drawing/2014/main" id="{E07B5E3C-492E-98C1-A58C-92D5CE945265}"/>
                </a:ext>
              </a:extLst>
            </p:cNvPr>
            <p:cNvSpPr/>
            <p:nvPr/>
          </p:nvSpPr>
          <p:spPr>
            <a:xfrm>
              <a:off x="1240300" y="1387093"/>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77" name="Google Shape;1341;p6">
              <a:extLst>
                <a:ext uri="{FF2B5EF4-FFF2-40B4-BE49-F238E27FC236}">
                  <a16:creationId xmlns:a16="http://schemas.microsoft.com/office/drawing/2014/main" id="{BD8F565E-F19C-56A9-1124-13087E22AC56}"/>
                </a:ext>
              </a:extLst>
            </p:cNvPr>
            <p:cNvSpPr/>
            <p:nvPr/>
          </p:nvSpPr>
          <p:spPr>
            <a:xfrm>
              <a:off x="1240300" y="1548457"/>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78" name="Google Shape;1342;p6">
              <a:extLst>
                <a:ext uri="{FF2B5EF4-FFF2-40B4-BE49-F238E27FC236}">
                  <a16:creationId xmlns:a16="http://schemas.microsoft.com/office/drawing/2014/main" id="{C24973DB-6F3B-F56B-45FD-D45675B7FC98}"/>
                </a:ext>
              </a:extLst>
            </p:cNvPr>
            <p:cNvSpPr/>
            <p:nvPr/>
          </p:nvSpPr>
          <p:spPr>
            <a:xfrm>
              <a:off x="1240300" y="1709822"/>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79" name="Google Shape;1343;p6">
              <a:extLst>
                <a:ext uri="{FF2B5EF4-FFF2-40B4-BE49-F238E27FC236}">
                  <a16:creationId xmlns:a16="http://schemas.microsoft.com/office/drawing/2014/main" id="{21D87EE3-C7CE-7D1D-054D-1738B13B6772}"/>
                </a:ext>
              </a:extLst>
            </p:cNvPr>
            <p:cNvSpPr/>
            <p:nvPr/>
          </p:nvSpPr>
          <p:spPr>
            <a:xfrm>
              <a:off x="1240300" y="1871187"/>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80" name="Google Shape;1344;p6">
              <a:extLst>
                <a:ext uri="{FF2B5EF4-FFF2-40B4-BE49-F238E27FC236}">
                  <a16:creationId xmlns:a16="http://schemas.microsoft.com/office/drawing/2014/main" id="{9CB9740E-7061-AF74-5E6E-22ABD5615505}"/>
                </a:ext>
              </a:extLst>
            </p:cNvPr>
            <p:cNvSpPr/>
            <p:nvPr/>
          </p:nvSpPr>
          <p:spPr>
            <a:xfrm>
              <a:off x="1240300" y="2032551"/>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81" name="Google Shape;1345;p6">
              <a:extLst>
                <a:ext uri="{FF2B5EF4-FFF2-40B4-BE49-F238E27FC236}">
                  <a16:creationId xmlns:a16="http://schemas.microsoft.com/office/drawing/2014/main" id="{1B6158C9-54EE-C2FC-14B9-AE84A19ABC88}"/>
                </a:ext>
              </a:extLst>
            </p:cNvPr>
            <p:cNvSpPr/>
            <p:nvPr/>
          </p:nvSpPr>
          <p:spPr>
            <a:xfrm>
              <a:off x="1240300" y="2193916"/>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82" name="Google Shape;1346;p6">
              <a:extLst>
                <a:ext uri="{FF2B5EF4-FFF2-40B4-BE49-F238E27FC236}">
                  <a16:creationId xmlns:a16="http://schemas.microsoft.com/office/drawing/2014/main" id="{8CB47F5F-C30C-9553-D6AE-990BA309A5BB}"/>
                </a:ext>
              </a:extLst>
            </p:cNvPr>
            <p:cNvSpPr/>
            <p:nvPr/>
          </p:nvSpPr>
          <p:spPr>
            <a:xfrm>
              <a:off x="1240300" y="2355281"/>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83" name="Google Shape;1347;p6">
              <a:extLst>
                <a:ext uri="{FF2B5EF4-FFF2-40B4-BE49-F238E27FC236}">
                  <a16:creationId xmlns:a16="http://schemas.microsoft.com/office/drawing/2014/main" id="{6F0B0B38-B5B3-EADA-EE3B-069450CEEABC}"/>
                </a:ext>
              </a:extLst>
            </p:cNvPr>
            <p:cNvSpPr/>
            <p:nvPr/>
          </p:nvSpPr>
          <p:spPr>
            <a:xfrm>
              <a:off x="1392700" y="96175"/>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84" name="Google Shape;1348;p6">
              <a:extLst>
                <a:ext uri="{FF2B5EF4-FFF2-40B4-BE49-F238E27FC236}">
                  <a16:creationId xmlns:a16="http://schemas.microsoft.com/office/drawing/2014/main" id="{2A94FA08-7BFC-A287-108C-6CF42E063E25}"/>
                </a:ext>
              </a:extLst>
            </p:cNvPr>
            <p:cNvSpPr/>
            <p:nvPr/>
          </p:nvSpPr>
          <p:spPr>
            <a:xfrm>
              <a:off x="1392700" y="257540"/>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85" name="Google Shape;1349;p6">
              <a:extLst>
                <a:ext uri="{FF2B5EF4-FFF2-40B4-BE49-F238E27FC236}">
                  <a16:creationId xmlns:a16="http://schemas.microsoft.com/office/drawing/2014/main" id="{30746686-6CD9-D789-CBE5-4026C9B59B34}"/>
                </a:ext>
              </a:extLst>
            </p:cNvPr>
            <p:cNvSpPr/>
            <p:nvPr/>
          </p:nvSpPr>
          <p:spPr>
            <a:xfrm>
              <a:off x="1392700" y="418904"/>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86" name="Google Shape;1350;p6">
              <a:extLst>
                <a:ext uri="{FF2B5EF4-FFF2-40B4-BE49-F238E27FC236}">
                  <a16:creationId xmlns:a16="http://schemas.microsoft.com/office/drawing/2014/main" id="{89F8E6C6-DBC9-6122-B8E8-E5F00A310547}"/>
                </a:ext>
              </a:extLst>
            </p:cNvPr>
            <p:cNvSpPr/>
            <p:nvPr/>
          </p:nvSpPr>
          <p:spPr>
            <a:xfrm>
              <a:off x="1392700" y="580269"/>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87" name="Google Shape;1351;p6">
              <a:extLst>
                <a:ext uri="{FF2B5EF4-FFF2-40B4-BE49-F238E27FC236}">
                  <a16:creationId xmlns:a16="http://schemas.microsoft.com/office/drawing/2014/main" id="{E8BF0E20-5AE7-E87E-A662-29AE8E108A55}"/>
                </a:ext>
              </a:extLst>
            </p:cNvPr>
            <p:cNvSpPr/>
            <p:nvPr/>
          </p:nvSpPr>
          <p:spPr>
            <a:xfrm>
              <a:off x="1392700" y="741634"/>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88" name="Google Shape;1352;p6">
              <a:extLst>
                <a:ext uri="{FF2B5EF4-FFF2-40B4-BE49-F238E27FC236}">
                  <a16:creationId xmlns:a16="http://schemas.microsoft.com/office/drawing/2014/main" id="{6D93677B-1530-2DD5-DC8D-B9316667F295}"/>
                </a:ext>
              </a:extLst>
            </p:cNvPr>
            <p:cNvSpPr/>
            <p:nvPr/>
          </p:nvSpPr>
          <p:spPr>
            <a:xfrm>
              <a:off x="1392700" y="902999"/>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89" name="Google Shape;1353;p6">
              <a:extLst>
                <a:ext uri="{FF2B5EF4-FFF2-40B4-BE49-F238E27FC236}">
                  <a16:creationId xmlns:a16="http://schemas.microsoft.com/office/drawing/2014/main" id="{9A4E66A3-BA64-ACC1-11E4-9C8C85D01AEA}"/>
                </a:ext>
              </a:extLst>
            </p:cNvPr>
            <p:cNvSpPr/>
            <p:nvPr/>
          </p:nvSpPr>
          <p:spPr>
            <a:xfrm>
              <a:off x="1392700" y="1064363"/>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90" name="Google Shape;1354;p6">
              <a:extLst>
                <a:ext uri="{FF2B5EF4-FFF2-40B4-BE49-F238E27FC236}">
                  <a16:creationId xmlns:a16="http://schemas.microsoft.com/office/drawing/2014/main" id="{257D8648-F02D-BC93-3CC1-078F38717CA3}"/>
                </a:ext>
              </a:extLst>
            </p:cNvPr>
            <p:cNvSpPr/>
            <p:nvPr/>
          </p:nvSpPr>
          <p:spPr>
            <a:xfrm>
              <a:off x="1392700" y="1225728"/>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91" name="Google Shape;1355;p6">
              <a:extLst>
                <a:ext uri="{FF2B5EF4-FFF2-40B4-BE49-F238E27FC236}">
                  <a16:creationId xmlns:a16="http://schemas.microsoft.com/office/drawing/2014/main" id="{8A8109A5-FFC8-5A63-625E-6EC49E9E601B}"/>
                </a:ext>
              </a:extLst>
            </p:cNvPr>
            <p:cNvSpPr/>
            <p:nvPr/>
          </p:nvSpPr>
          <p:spPr>
            <a:xfrm>
              <a:off x="1392700" y="1387093"/>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92" name="Google Shape;1356;p6">
              <a:extLst>
                <a:ext uri="{FF2B5EF4-FFF2-40B4-BE49-F238E27FC236}">
                  <a16:creationId xmlns:a16="http://schemas.microsoft.com/office/drawing/2014/main" id="{AB415235-40F1-8033-6AA7-B7F2D1BECAF4}"/>
                </a:ext>
              </a:extLst>
            </p:cNvPr>
            <p:cNvSpPr/>
            <p:nvPr/>
          </p:nvSpPr>
          <p:spPr>
            <a:xfrm>
              <a:off x="1392700" y="1548457"/>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93" name="Google Shape;1357;p6">
              <a:extLst>
                <a:ext uri="{FF2B5EF4-FFF2-40B4-BE49-F238E27FC236}">
                  <a16:creationId xmlns:a16="http://schemas.microsoft.com/office/drawing/2014/main" id="{A319E037-BC9C-44D1-1046-67B25D23277F}"/>
                </a:ext>
              </a:extLst>
            </p:cNvPr>
            <p:cNvSpPr/>
            <p:nvPr/>
          </p:nvSpPr>
          <p:spPr>
            <a:xfrm>
              <a:off x="1392700" y="1709822"/>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94" name="Google Shape;1358;p6">
              <a:extLst>
                <a:ext uri="{FF2B5EF4-FFF2-40B4-BE49-F238E27FC236}">
                  <a16:creationId xmlns:a16="http://schemas.microsoft.com/office/drawing/2014/main" id="{38B0EFA8-BCE3-F5C8-86B4-3A6E459A71DF}"/>
                </a:ext>
              </a:extLst>
            </p:cNvPr>
            <p:cNvSpPr/>
            <p:nvPr/>
          </p:nvSpPr>
          <p:spPr>
            <a:xfrm>
              <a:off x="1392700" y="1871187"/>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95" name="Google Shape;1359;p6">
              <a:extLst>
                <a:ext uri="{FF2B5EF4-FFF2-40B4-BE49-F238E27FC236}">
                  <a16:creationId xmlns:a16="http://schemas.microsoft.com/office/drawing/2014/main" id="{BE6B8A53-48BB-33C3-0E12-8E6A58E91C52}"/>
                </a:ext>
              </a:extLst>
            </p:cNvPr>
            <p:cNvSpPr/>
            <p:nvPr/>
          </p:nvSpPr>
          <p:spPr>
            <a:xfrm>
              <a:off x="1392700" y="2032551"/>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96" name="Google Shape;1360;p6">
              <a:extLst>
                <a:ext uri="{FF2B5EF4-FFF2-40B4-BE49-F238E27FC236}">
                  <a16:creationId xmlns:a16="http://schemas.microsoft.com/office/drawing/2014/main" id="{9B282D69-1623-3B63-86FB-1D5E0DAD297E}"/>
                </a:ext>
              </a:extLst>
            </p:cNvPr>
            <p:cNvSpPr/>
            <p:nvPr/>
          </p:nvSpPr>
          <p:spPr>
            <a:xfrm>
              <a:off x="1392700" y="2193916"/>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97" name="Google Shape;1361;p6">
              <a:extLst>
                <a:ext uri="{FF2B5EF4-FFF2-40B4-BE49-F238E27FC236}">
                  <a16:creationId xmlns:a16="http://schemas.microsoft.com/office/drawing/2014/main" id="{478AF33F-1595-8876-AB87-D1D35856D2CF}"/>
                </a:ext>
              </a:extLst>
            </p:cNvPr>
            <p:cNvSpPr/>
            <p:nvPr/>
          </p:nvSpPr>
          <p:spPr>
            <a:xfrm>
              <a:off x="1392700" y="2355281"/>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98" name="Google Shape;1362;p6">
              <a:extLst>
                <a:ext uri="{FF2B5EF4-FFF2-40B4-BE49-F238E27FC236}">
                  <a16:creationId xmlns:a16="http://schemas.microsoft.com/office/drawing/2014/main" id="{C6234C04-B1F6-4AE2-21D3-489706DB3890}"/>
                </a:ext>
              </a:extLst>
            </p:cNvPr>
            <p:cNvSpPr/>
            <p:nvPr/>
          </p:nvSpPr>
          <p:spPr>
            <a:xfrm>
              <a:off x="1545100" y="96175"/>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99" name="Google Shape;1363;p6">
              <a:extLst>
                <a:ext uri="{FF2B5EF4-FFF2-40B4-BE49-F238E27FC236}">
                  <a16:creationId xmlns:a16="http://schemas.microsoft.com/office/drawing/2014/main" id="{73AC1730-1B1A-0F53-F3B7-FDD4214191AC}"/>
                </a:ext>
              </a:extLst>
            </p:cNvPr>
            <p:cNvSpPr/>
            <p:nvPr/>
          </p:nvSpPr>
          <p:spPr>
            <a:xfrm>
              <a:off x="1545100" y="257540"/>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00" name="Google Shape;1364;p6">
              <a:extLst>
                <a:ext uri="{FF2B5EF4-FFF2-40B4-BE49-F238E27FC236}">
                  <a16:creationId xmlns:a16="http://schemas.microsoft.com/office/drawing/2014/main" id="{40DFDB78-DBC6-B90D-326F-7072280046D0}"/>
                </a:ext>
              </a:extLst>
            </p:cNvPr>
            <p:cNvSpPr/>
            <p:nvPr/>
          </p:nvSpPr>
          <p:spPr>
            <a:xfrm>
              <a:off x="1545100" y="418904"/>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01" name="Google Shape;1365;p6">
              <a:extLst>
                <a:ext uri="{FF2B5EF4-FFF2-40B4-BE49-F238E27FC236}">
                  <a16:creationId xmlns:a16="http://schemas.microsoft.com/office/drawing/2014/main" id="{2C5A2946-6A19-86F9-03F6-E247397D3B1E}"/>
                </a:ext>
              </a:extLst>
            </p:cNvPr>
            <p:cNvSpPr/>
            <p:nvPr/>
          </p:nvSpPr>
          <p:spPr>
            <a:xfrm>
              <a:off x="1545100" y="580269"/>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02" name="Google Shape;1366;p6">
              <a:extLst>
                <a:ext uri="{FF2B5EF4-FFF2-40B4-BE49-F238E27FC236}">
                  <a16:creationId xmlns:a16="http://schemas.microsoft.com/office/drawing/2014/main" id="{4A143842-B63E-C0A1-FCD5-1C33BA94F4E8}"/>
                </a:ext>
              </a:extLst>
            </p:cNvPr>
            <p:cNvSpPr/>
            <p:nvPr/>
          </p:nvSpPr>
          <p:spPr>
            <a:xfrm>
              <a:off x="1545100" y="741634"/>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03" name="Google Shape;1367;p6">
              <a:extLst>
                <a:ext uri="{FF2B5EF4-FFF2-40B4-BE49-F238E27FC236}">
                  <a16:creationId xmlns:a16="http://schemas.microsoft.com/office/drawing/2014/main" id="{4D60A670-338B-FF74-B144-6A60581B92AB}"/>
                </a:ext>
              </a:extLst>
            </p:cNvPr>
            <p:cNvSpPr/>
            <p:nvPr/>
          </p:nvSpPr>
          <p:spPr>
            <a:xfrm>
              <a:off x="1545100" y="902999"/>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04" name="Google Shape;1368;p6">
              <a:extLst>
                <a:ext uri="{FF2B5EF4-FFF2-40B4-BE49-F238E27FC236}">
                  <a16:creationId xmlns:a16="http://schemas.microsoft.com/office/drawing/2014/main" id="{5175C808-2597-05E9-2D16-DFF39332A3DA}"/>
                </a:ext>
              </a:extLst>
            </p:cNvPr>
            <p:cNvSpPr/>
            <p:nvPr/>
          </p:nvSpPr>
          <p:spPr>
            <a:xfrm>
              <a:off x="1545100" y="1064363"/>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05" name="Google Shape;1369;p6">
              <a:extLst>
                <a:ext uri="{FF2B5EF4-FFF2-40B4-BE49-F238E27FC236}">
                  <a16:creationId xmlns:a16="http://schemas.microsoft.com/office/drawing/2014/main" id="{F4F87B08-B84B-79CC-6184-29EDB4E20244}"/>
                </a:ext>
              </a:extLst>
            </p:cNvPr>
            <p:cNvSpPr/>
            <p:nvPr/>
          </p:nvSpPr>
          <p:spPr>
            <a:xfrm>
              <a:off x="1545100" y="1225728"/>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06" name="Google Shape;1370;p6">
              <a:extLst>
                <a:ext uri="{FF2B5EF4-FFF2-40B4-BE49-F238E27FC236}">
                  <a16:creationId xmlns:a16="http://schemas.microsoft.com/office/drawing/2014/main" id="{E0D520A4-9C0E-1BBC-85B1-EC8729569AFB}"/>
                </a:ext>
              </a:extLst>
            </p:cNvPr>
            <p:cNvSpPr/>
            <p:nvPr/>
          </p:nvSpPr>
          <p:spPr>
            <a:xfrm>
              <a:off x="1545100" y="1387093"/>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07" name="Google Shape;1371;p6">
              <a:extLst>
                <a:ext uri="{FF2B5EF4-FFF2-40B4-BE49-F238E27FC236}">
                  <a16:creationId xmlns:a16="http://schemas.microsoft.com/office/drawing/2014/main" id="{3DDBFDAC-474E-64EC-831A-FFAB15524F75}"/>
                </a:ext>
              </a:extLst>
            </p:cNvPr>
            <p:cNvSpPr/>
            <p:nvPr/>
          </p:nvSpPr>
          <p:spPr>
            <a:xfrm>
              <a:off x="1545100" y="1548457"/>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08" name="Google Shape;1372;p6">
              <a:extLst>
                <a:ext uri="{FF2B5EF4-FFF2-40B4-BE49-F238E27FC236}">
                  <a16:creationId xmlns:a16="http://schemas.microsoft.com/office/drawing/2014/main" id="{BAFC1C9B-89F6-AD0E-04D0-4A650499FFFD}"/>
                </a:ext>
              </a:extLst>
            </p:cNvPr>
            <p:cNvSpPr/>
            <p:nvPr/>
          </p:nvSpPr>
          <p:spPr>
            <a:xfrm>
              <a:off x="1545100" y="1709822"/>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09" name="Google Shape;1373;p6">
              <a:extLst>
                <a:ext uri="{FF2B5EF4-FFF2-40B4-BE49-F238E27FC236}">
                  <a16:creationId xmlns:a16="http://schemas.microsoft.com/office/drawing/2014/main" id="{00928B1D-F50A-1E51-2CDC-F38DAD5367B1}"/>
                </a:ext>
              </a:extLst>
            </p:cNvPr>
            <p:cNvSpPr/>
            <p:nvPr/>
          </p:nvSpPr>
          <p:spPr>
            <a:xfrm>
              <a:off x="1545100" y="1871187"/>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10" name="Google Shape;1374;p6">
              <a:extLst>
                <a:ext uri="{FF2B5EF4-FFF2-40B4-BE49-F238E27FC236}">
                  <a16:creationId xmlns:a16="http://schemas.microsoft.com/office/drawing/2014/main" id="{EF34881C-A883-2FB3-F3D7-7425D0D189BA}"/>
                </a:ext>
              </a:extLst>
            </p:cNvPr>
            <p:cNvSpPr/>
            <p:nvPr/>
          </p:nvSpPr>
          <p:spPr>
            <a:xfrm>
              <a:off x="1545100" y="2032551"/>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11" name="Google Shape;1375;p6">
              <a:extLst>
                <a:ext uri="{FF2B5EF4-FFF2-40B4-BE49-F238E27FC236}">
                  <a16:creationId xmlns:a16="http://schemas.microsoft.com/office/drawing/2014/main" id="{6D3D1865-E16F-B724-E662-56F0BD8EAF75}"/>
                </a:ext>
              </a:extLst>
            </p:cNvPr>
            <p:cNvSpPr/>
            <p:nvPr/>
          </p:nvSpPr>
          <p:spPr>
            <a:xfrm>
              <a:off x="1545100" y="2193916"/>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12" name="Google Shape;1376;p6">
              <a:extLst>
                <a:ext uri="{FF2B5EF4-FFF2-40B4-BE49-F238E27FC236}">
                  <a16:creationId xmlns:a16="http://schemas.microsoft.com/office/drawing/2014/main" id="{3FCBE930-0CAD-625B-6766-E1E9FCF1195E}"/>
                </a:ext>
              </a:extLst>
            </p:cNvPr>
            <p:cNvSpPr/>
            <p:nvPr/>
          </p:nvSpPr>
          <p:spPr>
            <a:xfrm>
              <a:off x="1545100" y="2355281"/>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13" name="Google Shape;1377;p6">
              <a:extLst>
                <a:ext uri="{FF2B5EF4-FFF2-40B4-BE49-F238E27FC236}">
                  <a16:creationId xmlns:a16="http://schemas.microsoft.com/office/drawing/2014/main" id="{40C5A542-524D-D143-8739-3CC259303EAD}"/>
                </a:ext>
              </a:extLst>
            </p:cNvPr>
            <p:cNvSpPr/>
            <p:nvPr/>
          </p:nvSpPr>
          <p:spPr>
            <a:xfrm>
              <a:off x="1697500" y="96175"/>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14" name="Google Shape;1378;p6">
              <a:extLst>
                <a:ext uri="{FF2B5EF4-FFF2-40B4-BE49-F238E27FC236}">
                  <a16:creationId xmlns:a16="http://schemas.microsoft.com/office/drawing/2014/main" id="{97CEC51B-C281-1231-144E-6F6A363CCB4C}"/>
                </a:ext>
              </a:extLst>
            </p:cNvPr>
            <p:cNvSpPr/>
            <p:nvPr/>
          </p:nvSpPr>
          <p:spPr>
            <a:xfrm>
              <a:off x="1697500" y="257540"/>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15" name="Google Shape;1379;p6">
              <a:extLst>
                <a:ext uri="{FF2B5EF4-FFF2-40B4-BE49-F238E27FC236}">
                  <a16:creationId xmlns:a16="http://schemas.microsoft.com/office/drawing/2014/main" id="{301FD5BA-BA35-0D5C-4925-17EEF626ACE6}"/>
                </a:ext>
              </a:extLst>
            </p:cNvPr>
            <p:cNvSpPr/>
            <p:nvPr/>
          </p:nvSpPr>
          <p:spPr>
            <a:xfrm>
              <a:off x="1697500" y="418904"/>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16" name="Google Shape;1380;p6">
              <a:extLst>
                <a:ext uri="{FF2B5EF4-FFF2-40B4-BE49-F238E27FC236}">
                  <a16:creationId xmlns:a16="http://schemas.microsoft.com/office/drawing/2014/main" id="{952DA13F-AF14-6FEA-B99F-1778FBED01A2}"/>
                </a:ext>
              </a:extLst>
            </p:cNvPr>
            <p:cNvSpPr/>
            <p:nvPr/>
          </p:nvSpPr>
          <p:spPr>
            <a:xfrm>
              <a:off x="1697500" y="580269"/>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17" name="Google Shape;1381;p6">
              <a:extLst>
                <a:ext uri="{FF2B5EF4-FFF2-40B4-BE49-F238E27FC236}">
                  <a16:creationId xmlns:a16="http://schemas.microsoft.com/office/drawing/2014/main" id="{8ACF04CC-A5FA-CE29-5A34-7A1248E0D788}"/>
                </a:ext>
              </a:extLst>
            </p:cNvPr>
            <p:cNvSpPr/>
            <p:nvPr/>
          </p:nvSpPr>
          <p:spPr>
            <a:xfrm>
              <a:off x="1697500" y="741634"/>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18" name="Google Shape;1382;p6">
              <a:extLst>
                <a:ext uri="{FF2B5EF4-FFF2-40B4-BE49-F238E27FC236}">
                  <a16:creationId xmlns:a16="http://schemas.microsoft.com/office/drawing/2014/main" id="{5803038F-8DA2-2C65-A152-6DB27D1FC04D}"/>
                </a:ext>
              </a:extLst>
            </p:cNvPr>
            <p:cNvSpPr/>
            <p:nvPr/>
          </p:nvSpPr>
          <p:spPr>
            <a:xfrm>
              <a:off x="1697500" y="902999"/>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19" name="Google Shape;1383;p6">
              <a:extLst>
                <a:ext uri="{FF2B5EF4-FFF2-40B4-BE49-F238E27FC236}">
                  <a16:creationId xmlns:a16="http://schemas.microsoft.com/office/drawing/2014/main" id="{7E51F0B0-4E1B-A560-BC43-8EAA4AE44440}"/>
                </a:ext>
              </a:extLst>
            </p:cNvPr>
            <p:cNvSpPr/>
            <p:nvPr/>
          </p:nvSpPr>
          <p:spPr>
            <a:xfrm>
              <a:off x="1697500" y="1064363"/>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20" name="Google Shape;1384;p6">
              <a:extLst>
                <a:ext uri="{FF2B5EF4-FFF2-40B4-BE49-F238E27FC236}">
                  <a16:creationId xmlns:a16="http://schemas.microsoft.com/office/drawing/2014/main" id="{F5CD17BE-FF86-A020-8CB3-C17E93505721}"/>
                </a:ext>
              </a:extLst>
            </p:cNvPr>
            <p:cNvSpPr/>
            <p:nvPr/>
          </p:nvSpPr>
          <p:spPr>
            <a:xfrm>
              <a:off x="1697500" y="1225728"/>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21" name="Google Shape;1385;p6">
              <a:extLst>
                <a:ext uri="{FF2B5EF4-FFF2-40B4-BE49-F238E27FC236}">
                  <a16:creationId xmlns:a16="http://schemas.microsoft.com/office/drawing/2014/main" id="{1A6F4C6D-53E7-12E3-BE70-F9AEA4A78741}"/>
                </a:ext>
              </a:extLst>
            </p:cNvPr>
            <p:cNvSpPr/>
            <p:nvPr/>
          </p:nvSpPr>
          <p:spPr>
            <a:xfrm>
              <a:off x="1697500" y="1387093"/>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22" name="Google Shape;1386;p6">
              <a:extLst>
                <a:ext uri="{FF2B5EF4-FFF2-40B4-BE49-F238E27FC236}">
                  <a16:creationId xmlns:a16="http://schemas.microsoft.com/office/drawing/2014/main" id="{37D75297-495D-28ED-6CD1-9637E4CE5FAA}"/>
                </a:ext>
              </a:extLst>
            </p:cNvPr>
            <p:cNvSpPr/>
            <p:nvPr/>
          </p:nvSpPr>
          <p:spPr>
            <a:xfrm>
              <a:off x="1697500" y="1548457"/>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23" name="Google Shape;1387;p6">
              <a:extLst>
                <a:ext uri="{FF2B5EF4-FFF2-40B4-BE49-F238E27FC236}">
                  <a16:creationId xmlns:a16="http://schemas.microsoft.com/office/drawing/2014/main" id="{49790903-50BE-C0AF-241D-DF73A3727690}"/>
                </a:ext>
              </a:extLst>
            </p:cNvPr>
            <p:cNvSpPr/>
            <p:nvPr/>
          </p:nvSpPr>
          <p:spPr>
            <a:xfrm>
              <a:off x="1697500" y="1709822"/>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24" name="Google Shape;1388;p6">
              <a:extLst>
                <a:ext uri="{FF2B5EF4-FFF2-40B4-BE49-F238E27FC236}">
                  <a16:creationId xmlns:a16="http://schemas.microsoft.com/office/drawing/2014/main" id="{654FAD7B-AD29-7F68-7BBC-0282216DF66A}"/>
                </a:ext>
              </a:extLst>
            </p:cNvPr>
            <p:cNvSpPr/>
            <p:nvPr/>
          </p:nvSpPr>
          <p:spPr>
            <a:xfrm>
              <a:off x="1697500" y="1871187"/>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25" name="Google Shape;1389;p6">
              <a:extLst>
                <a:ext uri="{FF2B5EF4-FFF2-40B4-BE49-F238E27FC236}">
                  <a16:creationId xmlns:a16="http://schemas.microsoft.com/office/drawing/2014/main" id="{18A1F6FA-97B8-5A3C-3D54-67B61CA918A3}"/>
                </a:ext>
              </a:extLst>
            </p:cNvPr>
            <p:cNvSpPr/>
            <p:nvPr/>
          </p:nvSpPr>
          <p:spPr>
            <a:xfrm>
              <a:off x="1697500" y="2032551"/>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26" name="Google Shape;1390;p6">
              <a:extLst>
                <a:ext uri="{FF2B5EF4-FFF2-40B4-BE49-F238E27FC236}">
                  <a16:creationId xmlns:a16="http://schemas.microsoft.com/office/drawing/2014/main" id="{E64AAF4A-15E3-9344-A3C9-4608271B8811}"/>
                </a:ext>
              </a:extLst>
            </p:cNvPr>
            <p:cNvSpPr/>
            <p:nvPr/>
          </p:nvSpPr>
          <p:spPr>
            <a:xfrm>
              <a:off x="1697500" y="2193916"/>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27" name="Google Shape;1391;p6">
              <a:extLst>
                <a:ext uri="{FF2B5EF4-FFF2-40B4-BE49-F238E27FC236}">
                  <a16:creationId xmlns:a16="http://schemas.microsoft.com/office/drawing/2014/main" id="{7C02E79E-9C21-F6C7-BABD-E728D83D40FD}"/>
                </a:ext>
              </a:extLst>
            </p:cNvPr>
            <p:cNvSpPr/>
            <p:nvPr/>
          </p:nvSpPr>
          <p:spPr>
            <a:xfrm>
              <a:off x="1697500" y="2355281"/>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28" name="Google Shape;1392;p6">
              <a:extLst>
                <a:ext uri="{FF2B5EF4-FFF2-40B4-BE49-F238E27FC236}">
                  <a16:creationId xmlns:a16="http://schemas.microsoft.com/office/drawing/2014/main" id="{46627ADD-2775-E417-6559-F2520CB2B01B}"/>
                </a:ext>
              </a:extLst>
            </p:cNvPr>
            <p:cNvSpPr/>
            <p:nvPr/>
          </p:nvSpPr>
          <p:spPr>
            <a:xfrm>
              <a:off x="1849900" y="96175"/>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29" name="Google Shape;1393;p6">
              <a:extLst>
                <a:ext uri="{FF2B5EF4-FFF2-40B4-BE49-F238E27FC236}">
                  <a16:creationId xmlns:a16="http://schemas.microsoft.com/office/drawing/2014/main" id="{A5D13D42-F186-FC1A-321A-9BA84A5B8B1B}"/>
                </a:ext>
              </a:extLst>
            </p:cNvPr>
            <p:cNvSpPr/>
            <p:nvPr/>
          </p:nvSpPr>
          <p:spPr>
            <a:xfrm>
              <a:off x="1849900" y="257540"/>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30" name="Google Shape;1394;p6">
              <a:extLst>
                <a:ext uri="{FF2B5EF4-FFF2-40B4-BE49-F238E27FC236}">
                  <a16:creationId xmlns:a16="http://schemas.microsoft.com/office/drawing/2014/main" id="{19FF2A7B-5ABE-F06A-33DC-73C0F68789BA}"/>
                </a:ext>
              </a:extLst>
            </p:cNvPr>
            <p:cNvSpPr/>
            <p:nvPr/>
          </p:nvSpPr>
          <p:spPr>
            <a:xfrm>
              <a:off x="1849900" y="418904"/>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31" name="Google Shape;1395;p6">
              <a:extLst>
                <a:ext uri="{FF2B5EF4-FFF2-40B4-BE49-F238E27FC236}">
                  <a16:creationId xmlns:a16="http://schemas.microsoft.com/office/drawing/2014/main" id="{DBBD1E69-C333-FFAF-6680-C7FE4A418BA2}"/>
                </a:ext>
              </a:extLst>
            </p:cNvPr>
            <p:cNvSpPr/>
            <p:nvPr/>
          </p:nvSpPr>
          <p:spPr>
            <a:xfrm>
              <a:off x="1849900" y="580269"/>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32" name="Google Shape;1396;p6">
              <a:extLst>
                <a:ext uri="{FF2B5EF4-FFF2-40B4-BE49-F238E27FC236}">
                  <a16:creationId xmlns:a16="http://schemas.microsoft.com/office/drawing/2014/main" id="{8D487467-3228-C5DC-C4CD-0424FFB16030}"/>
                </a:ext>
              </a:extLst>
            </p:cNvPr>
            <p:cNvSpPr/>
            <p:nvPr/>
          </p:nvSpPr>
          <p:spPr>
            <a:xfrm>
              <a:off x="1849900" y="741634"/>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33" name="Google Shape;1397;p6">
              <a:extLst>
                <a:ext uri="{FF2B5EF4-FFF2-40B4-BE49-F238E27FC236}">
                  <a16:creationId xmlns:a16="http://schemas.microsoft.com/office/drawing/2014/main" id="{D849AF39-B474-7DC8-E8F9-ADBBBB3AB153}"/>
                </a:ext>
              </a:extLst>
            </p:cNvPr>
            <p:cNvSpPr/>
            <p:nvPr/>
          </p:nvSpPr>
          <p:spPr>
            <a:xfrm>
              <a:off x="1849900" y="902999"/>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34" name="Google Shape;1398;p6">
              <a:extLst>
                <a:ext uri="{FF2B5EF4-FFF2-40B4-BE49-F238E27FC236}">
                  <a16:creationId xmlns:a16="http://schemas.microsoft.com/office/drawing/2014/main" id="{48DD936C-6368-80B6-4494-37E955B28527}"/>
                </a:ext>
              </a:extLst>
            </p:cNvPr>
            <p:cNvSpPr/>
            <p:nvPr/>
          </p:nvSpPr>
          <p:spPr>
            <a:xfrm>
              <a:off x="1849900" y="1064363"/>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35" name="Google Shape;1399;p6">
              <a:extLst>
                <a:ext uri="{FF2B5EF4-FFF2-40B4-BE49-F238E27FC236}">
                  <a16:creationId xmlns:a16="http://schemas.microsoft.com/office/drawing/2014/main" id="{E77CC8AD-EE8A-0B44-214E-5B5D0AE88173}"/>
                </a:ext>
              </a:extLst>
            </p:cNvPr>
            <p:cNvSpPr/>
            <p:nvPr/>
          </p:nvSpPr>
          <p:spPr>
            <a:xfrm>
              <a:off x="1849900" y="1225728"/>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36" name="Google Shape;1400;p6">
              <a:extLst>
                <a:ext uri="{FF2B5EF4-FFF2-40B4-BE49-F238E27FC236}">
                  <a16:creationId xmlns:a16="http://schemas.microsoft.com/office/drawing/2014/main" id="{A72F712E-9583-6BC3-29E7-5F469B5BA748}"/>
                </a:ext>
              </a:extLst>
            </p:cNvPr>
            <p:cNvSpPr/>
            <p:nvPr/>
          </p:nvSpPr>
          <p:spPr>
            <a:xfrm>
              <a:off x="1849900" y="1387093"/>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37" name="Google Shape;1401;p6">
              <a:extLst>
                <a:ext uri="{FF2B5EF4-FFF2-40B4-BE49-F238E27FC236}">
                  <a16:creationId xmlns:a16="http://schemas.microsoft.com/office/drawing/2014/main" id="{D2050A5D-7D8A-CD3E-70A5-270277DB584F}"/>
                </a:ext>
              </a:extLst>
            </p:cNvPr>
            <p:cNvSpPr/>
            <p:nvPr/>
          </p:nvSpPr>
          <p:spPr>
            <a:xfrm>
              <a:off x="1849900" y="1548457"/>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38" name="Google Shape;1402;p6">
              <a:extLst>
                <a:ext uri="{FF2B5EF4-FFF2-40B4-BE49-F238E27FC236}">
                  <a16:creationId xmlns:a16="http://schemas.microsoft.com/office/drawing/2014/main" id="{7FD657EE-215F-D573-4EDF-0D1CD6E678C5}"/>
                </a:ext>
              </a:extLst>
            </p:cNvPr>
            <p:cNvSpPr/>
            <p:nvPr/>
          </p:nvSpPr>
          <p:spPr>
            <a:xfrm>
              <a:off x="1849900" y="1709822"/>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39" name="Google Shape;1403;p6">
              <a:extLst>
                <a:ext uri="{FF2B5EF4-FFF2-40B4-BE49-F238E27FC236}">
                  <a16:creationId xmlns:a16="http://schemas.microsoft.com/office/drawing/2014/main" id="{A8D9967C-7C5D-BF9D-C223-D838AE5748B2}"/>
                </a:ext>
              </a:extLst>
            </p:cNvPr>
            <p:cNvSpPr/>
            <p:nvPr/>
          </p:nvSpPr>
          <p:spPr>
            <a:xfrm>
              <a:off x="1849900" y="1871187"/>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40" name="Google Shape;1404;p6">
              <a:extLst>
                <a:ext uri="{FF2B5EF4-FFF2-40B4-BE49-F238E27FC236}">
                  <a16:creationId xmlns:a16="http://schemas.microsoft.com/office/drawing/2014/main" id="{E6305211-F0FF-D412-9163-649BB9017056}"/>
                </a:ext>
              </a:extLst>
            </p:cNvPr>
            <p:cNvSpPr/>
            <p:nvPr/>
          </p:nvSpPr>
          <p:spPr>
            <a:xfrm>
              <a:off x="1849900" y="2032551"/>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41" name="Google Shape;1405;p6">
              <a:extLst>
                <a:ext uri="{FF2B5EF4-FFF2-40B4-BE49-F238E27FC236}">
                  <a16:creationId xmlns:a16="http://schemas.microsoft.com/office/drawing/2014/main" id="{AC340EFD-24A2-00C1-1463-B1BE70147619}"/>
                </a:ext>
              </a:extLst>
            </p:cNvPr>
            <p:cNvSpPr/>
            <p:nvPr/>
          </p:nvSpPr>
          <p:spPr>
            <a:xfrm>
              <a:off x="1849900" y="2193916"/>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42" name="Google Shape;1406;p6">
              <a:extLst>
                <a:ext uri="{FF2B5EF4-FFF2-40B4-BE49-F238E27FC236}">
                  <a16:creationId xmlns:a16="http://schemas.microsoft.com/office/drawing/2014/main" id="{C80ED792-12A5-DFD8-A33F-B8128E16EF17}"/>
                </a:ext>
              </a:extLst>
            </p:cNvPr>
            <p:cNvSpPr/>
            <p:nvPr/>
          </p:nvSpPr>
          <p:spPr>
            <a:xfrm>
              <a:off x="1849900" y="2355281"/>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43" name="Google Shape;1407;p6">
              <a:extLst>
                <a:ext uri="{FF2B5EF4-FFF2-40B4-BE49-F238E27FC236}">
                  <a16:creationId xmlns:a16="http://schemas.microsoft.com/office/drawing/2014/main" id="{C90C3988-4378-CC4D-3275-1FECFAE7BE96}"/>
                </a:ext>
              </a:extLst>
            </p:cNvPr>
            <p:cNvSpPr/>
            <p:nvPr/>
          </p:nvSpPr>
          <p:spPr>
            <a:xfrm>
              <a:off x="2002300" y="96175"/>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44" name="Google Shape;1408;p6">
              <a:extLst>
                <a:ext uri="{FF2B5EF4-FFF2-40B4-BE49-F238E27FC236}">
                  <a16:creationId xmlns:a16="http://schemas.microsoft.com/office/drawing/2014/main" id="{575EBC46-D833-4FF5-3943-AE846AC73DFF}"/>
                </a:ext>
              </a:extLst>
            </p:cNvPr>
            <p:cNvSpPr/>
            <p:nvPr/>
          </p:nvSpPr>
          <p:spPr>
            <a:xfrm>
              <a:off x="2002300" y="257540"/>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45" name="Google Shape;1409;p6">
              <a:extLst>
                <a:ext uri="{FF2B5EF4-FFF2-40B4-BE49-F238E27FC236}">
                  <a16:creationId xmlns:a16="http://schemas.microsoft.com/office/drawing/2014/main" id="{AC2A7753-B6B0-C780-72F0-E2A3928353DA}"/>
                </a:ext>
              </a:extLst>
            </p:cNvPr>
            <p:cNvSpPr/>
            <p:nvPr/>
          </p:nvSpPr>
          <p:spPr>
            <a:xfrm>
              <a:off x="2002300" y="418904"/>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46" name="Google Shape;1410;p6">
              <a:extLst>
                <a:ext uri="{FF2B5EF4-FFF2-40B4-BE49-F238E27FC236}">
                  <a16:creationId xmlns:a16="http://schemas.microsoft.com/office/drawing/2014/main" id="{3D4A9A35-47EF-43BE-369C-3D3DBF7D3B0D}"/>
                </a:ext>
              </a:extLst>
            </p:cNvPr>
            <p:cNvSpPr/>
            <p:nvPr/>
          </p:nvSpPr>
          <p:spPr>
            <a:xfrm>
              <a:off x="2002300" y="580269"/>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47" name="Google Shape;1411;p6">
              <a:extLst>
                <a:ext uri="{FF2B5EF4-FFF2-40B4-BE49-F238E27FC236}">
                  <a16:creationId xmlns:a16="http://schemas.microsoft.com/office/drawing/2014/main" id="{535B6AC6-F7AE-B362-5EBA-67F14C5EA284}"/>
                </a:ext>
              </a:extLst>
            </p:cNvPr>
            <p:cNvSpPr/>
            <p:nvPr/>
          </p:nvSpPr>
          <p:spPr>
            <a:xfrm>
              <a:off x="2002300" y="741634"/>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48" name="Google Shape;1412;p6">
              <a:extLst>
                <a:ext uri="{FF2B5EF4-FFF2-40B4-BE49-F238E27FC236}">
                  <a16:creationId xmlns:a16="http://schemas.microsoft.com/office/drawing/2014/main" id="{8C542297-177F-BA7E-9742-F6993125CF7A}"/>
                </a:ext>
              </a:extLst>
            </p:cNvPr>
            <p:cNvSpPr/>
            <p:nvPr/>
          </p:nvSpPr>
          <p:spPr>
            <a:xfrm>
              <a:off x="2002300" y="902999"/>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49" name="Google Shape;1413;p6">
              <a:extLst>
                <a:ext uri="{FF2B5EF4-FFF2-40B4-BE49-F238E27FC236}">
                  <a16:creationId xmlns:a16="http://schemas.microsoft.com/office/drawing/2014/main" id="{5826F0EB-04D9-7156-3755-B4619DD07C78}"/>
                </a:ext>
              </a:extLst>
            </p:cNvPr>
            <p:cNvSpPr/>
            <p:nvPr/>
          </p:nvSpPr>
          <p:spPr>
            <a:xfrm>
              <a:off x="2002300" y="1064363"/>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50" name="Google Shape;1414;p6">
              <a:extLst>
                <a:ext uri="{FF2B5EF4-FFF2-40B4-BE49-F238E27FC236}">
                  <a16:creationId xmlns:a16="http://schemas.microsoft.com/office/drawing/2014/main" id="{BBB9549E-390E-6053-0625-12DEA569F997}"/>
                </a:ext>
              </a:extLst>
            </p:cNvPr>
            <p:cNvSpPr/>
            <p:nvPr/>
          </p:nvSpPr>
          <p:spPr>
            <a:xfrm>
              <a:off x="2002300" y="1225728"/>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51" name="Google Shape;1415;p6">
              <a:extLst>
                <a:ext uri="{FF2B5EF4-FFF2-40B4-BE49-F238E27FC236}">
                  <a16:creationId xmlns:a16="http://schemas.microsoft.com/office/drawing/2014/main" id="{FF25A487-425B-70E4-5478-5B5760E81533}"/>
                </a:ext>
              </a:extLst>
            </p:cNvPr>
            <p:cNvSpPr/>
            <p:nvPr/>
          </p:nvSpPr>
          <p:spPr>
            <a:xfrm>
              <a:off x="2002300" y="1387093"/>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52" name="Google Shape;1416;p6">
              <a:extLst>
                <a:ext uri="{FF2B5EF4-FFF2-40B4-BE49-F238E27FC236}">
                  <a16:creationId xmlns:a16="http://schemas.microsoft.com/office/drawing/2014/main" id="{2E2C3528-FD3A-EDD7-6C35-76DA15DC8ABC}"/>
                </a:ext>
              </a:extLst>
            </p:cNvPr>
            <p:cNvSpPr/>
            <p:nvPr/>
          </p:nvSpPr>
          <p:spPr>
            <a:xfrm>
              <a:off x="2002300" y="1548457"/>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53" name="Google Shape;1417;p6">
              <a:extLst>
                <a:ext uri="{FF2B5EF4-FFF2-40B4-BE49-F238E27FC236}">
                  <a16:creationId xmlns:a16="http://schemas.microsoft.com/office/drawing/2014/main" id="{AB3775FF-739E-D73A-45CB-FE67D23BFF4B}"/>
                </a:ext>
              </a:extLst>
            </p:cNvPr>
            <p:cNvSpPr/>
            <p:nvPr/>
          </p:nvSpPr>
          <p:spPr>
            <a:xfrm>
              <a:off x="2002300" y="1709822"/>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54" name="Google Shape;1418;p6">
              <a:extLst>
                <a:ext uri="{FF2B5EF4-FFF2-40B4-BE49-F238E27FC236}">
                  <a16:creationId xmlns:a16="http://schemas.microsoft.com/office/drawing/2014/main" id="{85D22029-5F49-3947-EACF-DF584B64F525}"/>
                </a:ext>
              </a:extLst>
            </p:cNvPr>
            <p:cNvSpPr/>
            <p:nvPr/>
          </p:nvSpPr>
          <p:spPr>
            <a:xfrm>
              <a:off x="2002300" y="1871187"/>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55" name="Google Shape;1419;p6">
              <a:extLst>
                <a:ext uri="{FF2B5EF4-FFF2-40B4-BE49-F238E27FC236}">
                  <a16:creationId xmlns:a16="http://schemas.microsoft.com/office/drawing/2014/main" id="{CFE35743-7257-55F1-C813-7C6FC0E011DD}"/>
                </a:ext>
              </a:extLst>
            </p:cNvPr>
            <p:cNvSpPr/>
            <p:nvPr/>
          </p:nvSpPr>
          <p:spPr>
            <a:xfrm>
              <a:off x="2002300" y="2032551"/>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56" name="Google Shape;1420;p6">
              <a:extLst>
                <a:ext uri="{FF2B5EF4-FFF2-40B4-BE49-F238E27FC236}">
                  <a16:creationId xmlns:a16="http://schemas.microsoft.com/office/drawing/2014/main" id="{30539A8E-A7FC-8E6F-D887-8A840293749A}"/>
                </a:ext>
              </a:extLst>
            </p:cNvPr>
            <p:cNvSpPr/>
            <p:nvPr/>
          </p:nvSpPr>
          <p:spPr>
            <a:xfrm>
              <a:off x="2002300" y="2193916"/>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57" name="Google Shape;1421;p6">
              <a:extLst>
                <a:ext uri="{FF2B5EF4-FFF2-40B4-BE49-F238E27FC236}">
                  <a16:creationId xmlns:a16="http://schemas.microsoft.com/office/drawing/2014/main" id="{0D001A3F-13EB-B251-9104-0D18652A5812}"/>
                </a:ext>
              </a:extLst>
            </p:cNvPr>
            <p:cNvSpPr/>
            <p:nvPr/>
          </p:nvSpPr>
          <p:spPr>
            <a:xfrm>
              <a:off x="2002300" y="2355281"/>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58" name="Google Shape;1422;p6">
              <a:extLst>
                <a:ext uri="{FF2B5EF4-FFF2-40B4-BE49-F238E27FC236}">
                  <a16:creationId xmlns:a16="http://schemas.microsoft.com/office/drawing/2014/main" id="{481C0E73-03BC-E28A-3246-41E4C32A3F5A}"/>
                </a:ext>
              </a:extLst>
            </p:cNvPr>
            <p:cNvSpPr/>
            <p:nvPr/>
          </p:nvSpPr>
          <p:spPr>
            <a:xfrm>
              <a:off x="2154700" y="96175"/>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59" name="Google Shape;1423;p6">
              <a:extLst>
                <a:ext uri="{FF2B5EF4-FFF2-40B4-BE49-F238E27FC236}">
                  <a16:creationId xmlns:a16="http://schemas.microsoft.com/office/drawing/2014/main" id="{2858DBBB-54A8-1D28-9844-06210F9D06E0}"/>
                </a:ext>
              </a:extLst>
            </p:cNvPr>
            <p:cNvSpPr/>
            <p:nvPr/>
          </p:nvSpPr>
          <p:spPr>
            <a:xfrm>
              <a:off x="2154700" y="257540"/>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60" name="Google Shape;1424;p6">
              <a:extLst>
                <a:ext uri="{FF2B5EF4-FFF2-40B4-BE49-F238E27FC236}">
                  <a16:creationId xmlns:a16="http://schemas.microsoft.com/office/drawing/2014/main" id="{B97DC9A5-7425-3A54-DF83-FF0DF696D91B}"/>
                </a:ext>
              </a:extLst>
            </p:cNvPr>
            <p:cNvSpPr/>
            <p:nvPr/>
          </p:nvSpPr>
          <p:spPr>
            <a:xfrm>
              <a:off x="2154700" y="418904"/>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61" name="Google Shape;1425;p6">
              <a:extLst>
                <a:ext uri="{FF2B5EF4-FFF2-40B4-BE49-F238E27FC236}">
                  <a16:creationId xmlns:a16="http://schemas.microsoft.com/office/drawing/2014/main" id="{A0D1AB29-AE37-54A4-EB4A-4B09E94CCD4B}"/>
                </a:ext>
              </a:extLst>
            </p:cNvPr>
            <p:cNvSpPr/>
            <p:nvPr/>
          </p:nvSpPr>
          <p:spPr>
            <a:xfrm>
              <a:off x="2154700" y="580269"/>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62" name="Google Shape;1426;p6">
              <a:extLst>
                <a:ext uri="{FF2B5EF4-FFF2-40B4-BE49-F238E27FC236}">
                  <a16:creationId xmlns:a16="http://schemas.microsoft.com/office/drawing/2014/main" id="{E21C26E3-0919-102A-3FB8-B2D4EDC5C488}"/>
                </a:ext>
              </a:extLst>
            </p:cNvPr>
            <p:cNvSpPr/>
            <p:nvPr/>
          </p:nvSpPr>
          <p:spPr>
            <a:xfrm>
              <a:off x="2154700" y="741634"/>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63" name="Google Shape;1427;p6">
              <a:extLst>
                <a:ext uri="{FF2B5EF4-FFF2-40B4-BE49-F238E27FC236}">
                  <a16:creationId xmlns:a16="http://schemas.microsoft.com/office/drawing/2014/main" id="{43F9A4CE-64B0-18C1-B62F-C11A4A221742}"/>
                </a:ext>
              </a:extLst>
            </p:cNvPr>
            <p:cNvSpPr/>
            <p:nvPr/>
          </p:nvSpPr>
          <p:spPr>
            <a:xfrm>
              <a:off x="2154700" y="902999"/>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64" name="Google Shape;1428;p6">
              <a:extLst>
                <a:ext uri="{FF2B5EF4-FFF2-40B4-BE49-F238E27FC236}">
                  <a16:creationId xmlns:a16="http://schemas.microsoft.com/office/drawing/2014/main" id="{8FE6F1A9-4E36-F772-9616-704D4CFCE15C}"/>
                </a:ext>
              </a:extLst>
            </p:cNvPr>
            <p:cNvSpPr/>
            <p:nvPr/>
          </p:nvSpPr>
          <p:spPr>
            <a:xfrm>
              <a:off x="2154700" y="1064363"/>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65" name="Google Shape;1429;p6">
              <a:extLst>
                <a:ext uri="{FF2B5EF4-FFF2-40B4-BE49-F238E27FC236}">
                  <a16:creationId xmlns:a16="http://schemas.microsoft.com/office/drawing/2014/main" id="{86D62D38-8359-1C21-EF3A-CD271BFA8015}"/>
                </a:ext>
              </a:extLst>
            </p:cNvPr>
            <p:cNvSpPr/>
            <p:nvPr/>
          </p:nvSpPr>
          <p:spPr>
            <a:xfrm>
              <a:off x="2154700" y="1225728"/>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66" name="Google Shape;1430;p6">
              <a:extLst>
                <a:ext uri="{FF2B5EF4-FFF2-40B4-BE49-F238E27FC236}">
                  <a16:creationId xmlns:a16="http://schemas.microsoft.com/office/drawing/2014/main" id="{E5B07FC4-CE59-A07A-3CC8-9A9DB159079A}"/>
                </a:ext>
              </a:extLst>
            </p:cNvPr>
            <p:cNvSpPr/>
            <p:nvPr/>
          </p:nvSpPr>
          <p:spPr>
            <a:xfrm>
              <a:off x="2154700" y="1387093"/>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67" name="Google Shape;1431;p6">
              <a:extLst>
                <a:ext uri="{FF2B5EF4-FFF2-40B4-BE49-F238E27FC236}">
                  <a16:creationId xmlns:a16="http://schemas.microsoft.com/office/drawing/2014/main" id="{15B9729E-7573-540C-17B7-EF09F2F25265}"/>
                </a:ext>
              </a:extLst>
            </p:cNvPr>
            <p:cNvSpPr/>
            <p:nvPr/>
          </p:nvSpPr>
          <p:spPr>
            <a:xfrm>
              <a:off x="2154700" y="1548457"/>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68" name="Google Shape;1432;p6">
              <a:extLst>
                <a:ext uri="{FF2B5EF4-FFF2-40B4-BE49-F238E27FC236}">
                  <a16:creationId xmlns:a16="http://schemas.microsoft.com/office/drawing/2014/main" id="{C30422D4-2297-9A63-11F7-9766DDADC8EC}"/>
                </a:ext>
              </a:extLst>
            </p:cNvPr>
            <p:cNvSpPr/>
            <p:nvPr/>
          </p:nvSpPr>
          <p:spPr>
            <a:xfrm>
              <a:off x="2154700" y="1709822"/>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69" name="Google Shape;1433;p6">
              <a:extLst>
                <a:ext uri="{FF2B5EF4-FFF2-40B4-BE49-F238E27FC236}">
                  <a16:creationId xmlns:a16="http://schemas.microsoft.com/office/drawing/2014/main" id="{C56481BC-FD02-04FB-4DA3-F7B4E2ED6E2C}"/>
                </a:ext>
              </a:extLst>
            </p:cNvPr>
            <p:cNvSpPr/>
            <p:nvPr/>
          </p:nvSpPr>
          <p:spPr>
            <a:xfrm>
              <a:off x="2154700" y="1871187"/>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70" name="Google Shape;1434;p6">
              <a:extLst>
                <a:ext uri="{FF2B5EF4-FFF2-40B4-BE49-F238E27FC236}">
                  <a16:creationId xmlns:a16="http://schemas.microsoft.com/office/drawing/2014/main" id="{31111BBC-CA53-569B-2522-E3A9A9D77A7C}"/>
                </a:ext>
              </a:extLst>
            </p:cNvPr>
            <p:cNvSpPr/>
            <p:nvPr/>
          </p:nvSpPr>
          <p:spPr>
            <a:xfrm>
              <a:off x="2154700" y="2032551"/>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71" name="Google Shape;1435;p6">
              <a:extLst>
                <a:ext uri="{FF2B5EF4-FFF2-40B4-BE49-F238E27FC236}">
                  <a16:creationId xmlns:a16="http://schemas.microsoft.com/office/drawing/2014/main" id="{A3FF065C-D59F-2937-37CA-99C1C67D5873}"/>
                </a:ext>
              </a:extLst>
            </p:cNvPr>
            <p:cNvSpPr/>
            <p:nvPr/>
          </p:nvSpPr>
          <p:spPr>
            <a:xfrm>
              <a:off x="2154700" y="2193916"/>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72" name="Google Shape;1436;p6">
              <a:extLst>
                <a:ext uri="{FF2B5EF4-FFF2-40B4-BE49-F238E27FC236}">
                  <a16:creationId xmlns:a16="http://schemas.microsoft.com/office/drawing/2014/main" id="{2D0EDE4C-E065-20ED-52FF-3CAA9227A12F}"/>
                </a:ext>
              </a:extLst>
            </p:cNvPr>
            <p:cNvSpPr/>
            <p:nvPr/>
          </p:nvSpPr>
          <p:spPr>
            <a:xfrm>
              <a:off x="2154700" y="2355281"/>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73" name="Google Shape;1437;p6">
              <a:extLst>
                <a:ext uri="{FF2B5EF4-FFF2-40B4-BE49-F238E27FC236}">
                  <a16:creationId xmlns:a16="http://schemas.microsoft.com/office/drawing/2014/main" id="{CC3C9540-EE2E-AE22-3060-F453D963FAC8}"/>
                </a:ext>
              </a:extLst>
            </p:cNvPr>
            <p:cNvSpPr/>
            <p:nvPr/>
          </p:nvSpPr>
          <p:spPr>
            <a:xfrm>
              <a:off x="2307100" y="96175"/>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74" name="Google Shape;1438;p6">
              <a:extLst>
                <a:ext uri="{FF2B5EF4-FFF2-40B4-BE49-F238E27FC236}">
                  <a16:creationId xmlns:a16="http://schemas.microsoft.com/office/drawing/2014/main" id="{7C9E1986-8BBB-0233-CC79-8A800EA11658}"/>
                </a:ext>
              </a:extLst>
            </p:cNvPr>
            <p:cNvSpPr/>
            <p:nvPr/>
          </p:nvSpPr>
          <p:spPr>
            <a:xfrm>
              <a:off x="2307100" y="257540"/>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75" name="Google Shape;1439;p6">
              <a:extLst>
                <a:ext uri="{FF2B5EF4-FFF2-40B4-BE49-F238E27FC236}">
                  <a16:creationId xmlns:a16="http://schemas.microsoft.com/office/drawing/2014/main" id="{89D2A55D-04B7-B19A-0DCC-B5FAE29248A5}"/>
                </a:ext>
              </a:extLst>
            </p:cNvPr>
            <p:cNvSpPr/>
            <p:nvPr/>
          </p:nvSpPr>
          <p:spPr>
            <a:xfrm>
              <a:off x="2307100" y="418904"/>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76" name="Google Shape;1440;p6">
              <a:extLst>
                <a:ext uri="{FF2B5EF4-FFF2-40B4-BE49-F238E27FC236}">
                  <a16:creationId xmlns:a16="http://schemas.microsoft.com/office/drawing/2014/main" id="{51B4E024-5F68-6CA7-56DB-00E96D1F9F32}"/>
                </a:ext>
              </a:extLst>
            </p:cNvPr>
            <p:cNvSpPr/>
            <p:nvPr/>
          </p:nvSpPr>
          <p:spPr>
            <a:xfrm>
              <a:off x="2307100" y="580269"/>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77" name="Google Shape;1441;p6">
              <a:extLst>
                <a:ext uri="{FF2B5EF4-FFF2-40B4-BE49-F238E27FC236}">
                  <a16:creationId xmlns:a16="http://schemas.microsoft.com/office/drawing/2014/main" id="{8AACBE56-76E9-FB31-980A-FD8E96C8E517}"/>
                </a:ext>
              </a:extLst>
            </p:cNvPr>
            <p:cNvSpPr/>
            <p:nvPr/>
          </p:nvSpPr>
          <p:spPr>
            <a:xfrm>
              <a:off x="2307100" y="741634"/>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78" name="Google Shape;1442;p6">
              <a:extLst>
                <a:ext uri="{FF2B5EF4-FFF2-40B4-BE49-F238E27FC236}">
                  <a16:creationId xmlns:a16="http://schemas.microsoft.com/office/drawing/2014/main" id="{973DABF6-6BC0-8ED0-A31B-00F342FA1468}"/>
                </a:ext>
              </a:extLst>
            </p:cNvPr>
            <p:cNvSpPr/>
            <p:nvPr/>
          </p:nvSpPr>
          <p:spPr>
            <a:xfrm>
              <a:off x="2307100" y="902999"/>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79" name="Google Shape;1443;p6">
              <a:extLst>
                <a:ext uri="{FF2B5EF4-FFF2-40B4-BE49-F238E27FC236}">
                  <a16:creationId xmlns:a16="http://schemas.microsoft.com/office/drawing/2014/main" id="{5DCC47F0-F45B-BC94-C072-C57434C008E8}"/>
                </a:ext>
              </a:extLst>
            </p:cNvPr>
            <p:cNvSpPr/>
            <p:nvPr/>
          </p:nvSpPr>
          <p:spPr>
            <a:xfrm>
              <a:off x="2307100" y="1064363"/>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80" name="Google Shape;1444;p6">
              <a:extLst>
                <a:ext uri="{FF2B5EF4-FFF2-40B4-BE49-F238E27FC236}">
                  <a16:creationId xmlns:a16="http://schemas.microsoft.com/office/drawing/2014/main" id="{59A7CD8E-851F-8DBA-2CEE-B1524B997665}"/>
                </a:ext>
              </a:extLst>
            </p:cNvPr>
            <p:cNvSpPr/>
            <p:nvPr/>
          </p:nvSpPr>
          <p:spPr>
            <a:xfrm>
              <a:off x="2307100" y="1225728"/>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81" name="Google Shape;1445;p6">
              <a:extLst>
                <a:ext uri="{FF2B5EF4-FFF2-40B4-BE49-F238E27FC236}">
                  <a16:creationId xmlns:a16="http://schemas.microsoft.com/office/drawing/2014/main" id="{4A862A01-8DF3-2A19-A6D6-D3E0C7897B73}"/>
                </a:ext>
              </a:extLst>
            </p:cNvPr>
            <p:cNvSpPr/>
            <p:nvPr/>
          </p:nvSpPr>
          <p:spPr>
            <a:xfrm>
              <a:off x="2307100" y="1387093"/>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82" name="Google Shape;1446;p6">
              <a:extLst>
                <a:ext uri="{FF2B5EF4-FFF2-40B4-BE49-F238E27FC236}">
                  <a16:creationId xmlns:a16="http://schemas.microsoft.com/office/drawing/2014/main" id="{6E528E14-6648-1148-AB6A-472444E98685}"/>
                </a:ext>
              </a:extLst>
            </p:cNvPr>
            <p:cNvSpPr/>
            <p:nvPr/>
          </p:nvSpPr>
          <p:spPr>
            <a:xfrm>
              <a:off x="2307100" y="1548457"/>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83" name="Google Shape;1447;p6">
              <a:extLst>
                <a:ext uri="{FF2B5EF4-FFF2-40B4-BE49-F238E27FC236}">
                  <a16:creationId xmlns:a16="http://schemas.microsoft.com/office/drawing/2014/main" id="{6D81323B-8664-55E7-2E9C-5BA4BDF7E098}"/>
                </a:ext>
              </a:extLst>
            </p:cNvPr>
            <p:cNvSpPr/>
            <p:nvPr/>
          </p:nvSpPr>
          <p:spPr>
            <a:xfrm>
              <a:off x="2307100" y="1709822"/>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84" name="Google Shape;1448;p6">
              <a:extLst>
                <a:ext uri="{FF2B5EF4-FFF2-40B4-BE49-F238E27FC236}">
                  <a16:creationId xmlns:a16="http://schemas.microsoft.com/office/drawing/2014/main" id="{38D43555-6728-8934-A9FD-8CD83348FB2D}"/>
                </a:ext>
              </a:extLst>
            </p:cNvPr>
            <p:cNvSpPr/>
            <p:nvPr/>
          </p:nvSpPr>
          <p:spPr>
            <a:xfrm>
              <a:off x="2307100" y="1871187"/>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85" name="Google Shape;1449;p6">
              <a:extLst>
                <a:ext uri="{FF2B5EF4-FFF2-40B4-BE49-F238E27FC236}">
                  <a16:creationId xmlns:a16="http://schemas.microsoft.com/office/drawing/2014/main" id="{C47CFB60-ABF7-19EC-B5DD-689F082322D3}"/>
                </a:ext>
              </a:extLst>
            </p:cNvPr>
            <p:cNvSpPr/>
            <p:nvPr/>
          </p:nvSpPr>
          <p:spPr>
            <a:xfrm>
              <a:off x="2307100" y="2032551"/>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86" name="Google Shape;1450;p6">
              <a:extLst>
                <a:ext uri="{FF2B5EF4-FFF2-40B4-BE49-F238E27FC236}">
                  <a16:creationId xmlns:a16="http://schemas.microsoft.com/office/drawing/2014/main" id="{D0754CC4-A5A9-B81C-8706-3B1AD257F1BE}"/>
                </a:ext>
              </a:extLst>
            </p:cNvPr>
            <p:cNvSpPr/>
            <p:nvPr/>
          </p:nvSpPr>
          <p:spPr>
            <a:xfrm>
              <a:off x="2307100" y="2193916"/>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87" name="Google Shape;1451;p6">
              <a:extLst>
                <a:ext uri="{FF2B5EF4-FFF2-40B4-BE49-F238E27FC236}">
                  <a16:creationId xmlns:a16="http://schemas.microsoft.com/office/drawing/2014/main" id="{A5473609-165D-17DE-FA63-63EFD70819D8}"/>
                </a:ext>
              </a:extLst>
            </p:cNvPr>
            <p:cNvSpPr/>
            <p:nvPr/>
          </p:nvSpPr>
          <p:spPr>
            <a:xfrm>
              <a:off x="2307100" y="2355281"/>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88" name="Google Shape;1452;p6">
              <a:extLst>
                <a:ext uri="{FF2B5EF4-FFF2-40B4-BE49-F238E27FC236}">
                  <a16:creationId xmlns:a16="http://schemas.microsoft.com/office/drawing/2014/main" id="{40E6F839-0AF8-DE0D-2B44-4BA1CC96907E}"/>
                </a:ext>
              </a:extLst>
            </p:cNvPr>
            <p:cNvSpPr/>
            <p:nvPr/>
          </p:nvSpPr>
          <p:spPr>
            <a:xfrm>
              <a:off x="2459500" y="96175"/>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89" name="Google Shape;1453;p6">
              <a:extLst>
                <a:ext uri="{FF2B5EF4-FFF2-40B4-BE49-F238E27FC236}">
                  <a16:creationId xmlns:a16="http://schemas.microsoft.com/office/drawing/2014/main" id="{64D4B2E5-CD02-439C-6073-D5075F733376}"/>
                </a:ext>
              </a:extLst>
            </p:cNvPr>
            <p:cNvSpPr/>
            <p:nvPr/>
          </p:nvSpPr>
          <p:spPr>
            <a:xfrm>
              <a:off x="2459500" y="257540"/>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90" name="Google Shape;1454;p6">
              <a:extLst>
                <a:ext uri="{FF2B5EF4-FFF2-40B4-BE49-F238E27FC236}">
                  <a16:creationId xmlns:a16="http://schemas.microsoft.com/office/drawing/2014/main" id="{CE19A2F9-8419-29C8-BCDB-6B3974862313}"/>
                </a:ext>
              </a:extLst>
            </p:cNvPr>
            <p:cNvSpPr/>
            <p:nvPr/>
          </p:nvSpPr>
          <p:spPr>
            <a:xfrm>
              <a:off x="2459500" y="418904"/>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91" name="Google Shape;1455;p6">
              <a:extLst>
                <a:ext uri="{FF2B5EF4-FFF2-40B4-BE49-F238E27FC236}">
                  <a16:creationId xmlns:a16="http://schemas.microsoft.com/office/drawing/2014/main" id="{52E57D29-7C8A-04A8-A91D-C08F727BB3BF}"/>
                </a:ext>
              </a:extLst>
            </p:cNvPr>
            <p:cNvSpPr/>
            <p:nvPr/>
          </p:nvSpPr>
          <p:spPr>
            <a:xfrm>
              <a:off x="2459500" y="580269"/>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92" name="Google Shape;1456;p6">
              <a:extLst>
                <a:ext uri="{FF2B5EF4-FFF2-40B4-BE49-F238E27FC236}">
                  <a16:creationId xmlns:a16="http://schemas.microsoft.com/office/drawing/2014/main" id="{F15E814D-C05B-1828-918A-07322FF432D4}"/>
                </a:ext>
              </a:extLst>
            </p:cNvPr>
            <p:cNvSpPr/>
            <p:nvPr/>
          </p:nvSpPr>
          <p:spPr>
            <a:xfrm>
              <a:off x="2459500" y="741634"/>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93" name="Google Shape;1457;p6">
              <a:extLst>
                <a:ext uri="{FF2B5EF4-FFF2-40B4-BE49-F238E27FC236}">
                  <a16:creationId xmlns:a16="http://schemas.microsoft.com/office/drawing/2014/main" id="{AD9B39CD-827C-0009-3F00-A576C50CB5A2}"/>
                </a:ext>
              </a:extLst>
            </p:cNvPr>
            <p:cNvSpPr/>
            <p:nvPr/>
          </p:nvSpPr>
          <p:spPr>
            <a:xfrm>
              <a:off x="2459500" y="902999"/>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94" name="Google Shape;1458;p6">
              <a:extLst>
                <a:ext uri="{FF2B5EF4-FFF2-40B4-BE49-F238E27FC236}">
                  <a16:creationId xmlns:a16="http://schemas.microsoft.com/office/drawing/2014/main" id="{45A46577-20D2-0397-12B8-55D9AABFF624}"/>
                </a:ext>
              </a:extLst>
            </p:cNvPr>
            <p:cNvSpPr/>
            <p:nvPr/>
          </p:nvSpPr>
          <p:spPr>
            <a:xfrm>
              <a:off x="2459500" y="1064363"/>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95" name="Google Shape;1459;p6">
              <a:extLst>
                <a:ext uri="{FF2B5EF4-FFF2-40B4-BE49-F238E27FC236}">
                  <a16:creationId xmlns:a16="http://schemas.microsoft.com/office/drawing/2014/main" id="{C7E422E4-839F-FAA9-4303-6ABBBB24216D}"/>
                </a:ext>
              </a:extLst>
            </p:cNvPr>
            <p:cNvSpPr/>
            <p:nvPr/>
          </p:nvSpPr>
          <p:spPr>
            <a:xfrm>
              <a:off x="2459500" y="1225728"/>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96" name="Google Shape;1460;p6">
              <a:extLst>
                <a:ext uri="{FF2B5EF4-FFF2-40B4-BE49-F238E27FC236}">
                  <a16:creationId xmlns:a16="http://schemas.microsoft.com/office/drawing/2014/main" id="{ADC50037-A105-66CC-6BE0-7FE74EC4BC24}"/>
                </a:ext>
              </a:extLst>
            </p:cNvPr>
            <p:cNvSpPr/>
            <p:nvPr/>
          </p:nvSpPr>
          <p:spPr>
            <a:xfrm>
              <a:off x="2459500" y="1387093"/>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97" name="Google Shape;1461;p6">
              <a:extLst>
                <a:ext uri="{FF2B5EF4-FFF2-40B4-BE49-F238E27FC236}">
                  <a16:creationId xmlns:a16="http://schemas.microsoft.com/office/drawing/2014/main" id="{E16A5805-6766-FC7A-01ED-1E9DE8DE7D20}"/>
                </a:ext>
              </a:extLst>
            </p:cNvPr>
            <p:cNvSpPr/>
            <p:nvPr/>
          </p:nvSpPr>
          <p:spPr>
            <a:xfrm>
              <a:off x="2459500" y="1548457"/>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98" name="Google Shape;1462;p6">
              <a:extLst>
                <a:ext uri="{FF2B5EF4-FFF2-40B4-BE49-F238E27FC236}">
                  <a16:creationId xmlns:a16="http://schemas.microsoft.com/office/drawing/2014/main" id="{F65C445A-4A80-1DFF-E9A0-A4FAC4259ABE}"/>
                </a:ext>
              </a:extLst>
            </p:cNvPr>
            <p:cNvSpPr/>
            <p:nvPr/>
          </p:nvSpPr>
          <p:spPr>
            <a:xfrm>
              <a:off x="2459500" y="1709822"/>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99" name="Google Shape;1463;p6">
              <a:extLst>
                <a:ext uri="{FF2B5EF4-FFF2-40B4-BE49-F238E27FC236}">
                  <a16:creationId xmlns:a16="http://schemas.microsoft.com/office/drawing/2014/main" id="{B7613D21-9336-6440-F86E-BBE247D34B3A}"/>
                </a:ext>
              </a:extLst>
            </p:cNvPr>
            <p:cNvSpPr/>
            <p:nvPr/>
          </p:nvSpPr>
          <p:spPr>
            <a:xfrm>
              <a:off x="2459500" y="1871187"/>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200" name="Google Shape;1464;p6">
              <a:extLst>
                <a:ext uri="{FF2B5EF4-FFF2-40B4-BE49-F238E27FC236}">
                  <a16:creationId xmlns:a16="http://schemas.microsoft.com/office/drawing/2014/main" id="{94B20B63-B0A3-7A6A-7DC6-7F56C5892D24}"/>
                </a:ext>
              </a:extLst>
            </p:cNvPr>
            <p:cNvSpPr/>
            <p:nvPr/>
          </p:nvSpPr>
          <p:spPr>
            <a:xfrm>
              <a:off x="2459500" y="2032551"/>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201" name="Google Shape;1465;p6">
              <a:extLst>
                <a:ext uri="{FF2B5EF4-FFF2-40B4-BE49-F238E27FC236}">
                  <a16:creationId xmlns:a16="http://schemas.microsoft.com/office/drawing/2014/main" id="{2FE72980-569D-588D-4C21-8914C985C579}"/>
                </a:ext>
              </a:extLst>
            </p:cNvPr>
            <p:cNvSpPr/>
            <p:nvPr/>
          </p:nvSpPr>
          <p:spPr>
            <a:xfrm>
              <a:off x="2459500" y="2193916"/>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202" name="Google Shape;1466;p6">
              <a:extLst>
                <a:ext uri="{FF2B5EF4-FFF2-40B4-BE49-F238E27FC236}">
                  <a16:creationId xmlns:a16="http://schemas.microsoft.com/office/drawing/2014/main" id="{EC9B4973-6435-0D3F-445E-825815569CF2}"/>
                </a:ext>
              </a:extLst>
            </p:cNvPr>
            <p:cNvSpPr/>
            <p:nvPr/>
          </p:nvSpPr>
          <p:spPr>
            <a:xfrm>
              <a:off x="2459500" y="2355281"/>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203" name="Google Shape;1467;p6">
              <a:extLst>
                <a:ext uri="{FF2B5EF4-FFF2-40B4-BE49-F238E27FC236}">
                  <a16:creationId xmlns:a16="http://schemas.microsoft.com/office/drawing/2014/main" id="{7CD4E4C7-F5A1-D113-8CAF-B10FE262EACD}"/>
                </a:ext>
              </a:extLst>
            </p:cNvPr>
            <p:cNvSpPr/>
            <p:nvPr/>
          </p:nvSpPr>
          <p:spPr>
            <a:xfrm>
              <a:off x="2611900" y="96175"/>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204" name="Google Shape;1468;p6">
              <a:extLst>
                <a:ext uri="{FF2B5EF4-FFF2-40B4-BE49-F238E27FC236}">
                  <a16:creationId xmlns:a16="http://schemas.microsoft.com/office/drawing/2014/main" id="{F8E2AE48-2A50-227D-D2CD-566149BD0F72}"/>
                </a:ext>
              </a:extLst>
            </p:cNvPr>
            <p:cNvSpPr/>
            <p:nvPr/>
          </p:nvSpPr>
          <p:spPr>
            <a:xfrm>
              <a:off x="2611900" y="257540"/>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205" name="Google Shape;1469;p6">
              <a:extLst>
                <a:ext uri="{FF2B5EF4-FFF2-40B4-BE49-F238E27FC236}">
                  <a16:creationId xmlns:a16="http://schemas.microsoft.com/office/drawing/2014/main" id="{9F24EA3C-129A-F0E8-2AA7-0C45A3C2778B}"/>
                </a:ext>
              </a:extLst>
            </p:cNvPr>
            <p:cNvSpPr/>
            <p:nvPr/>
          </p:nvSpPr>
          <p:spPr>
            <a:xfrm>
              <a:off x="2611900" y="418904"/>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206" name="Google Shape;1470;p6">
              <a:extLst>
                <a:ext uri="{FF2B5EF4-FFF2-40B4-BE49-F238E27FC236}">
                  <a16:creationId xmlns:a16="http://schemas.microsoft.com/office/drawing/2014/main" id="{77DB7CC8-1512-D471-38A3-8EA3135BBFF6}"/>
                </a:ext>
              </a:extLst>
            </p:cNvPr>
            <p:cNvSpPr/>
            <p:nvPr/>
          </p:nvSpPr>
          <p:spPr>
            <a:xfrm>
              <a:off x="2611900" y="580269"/>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207" name="Google Shape;1471;p6">
              <a:extLst>
                <a:ext uri="{FF2B5EF4-FFF2-40B4-BE49-F238E27FC236}">
                  <a16:creationId xmlns:a16="http://schemas.microsoft.com/office/drawing/2014/main" id="{D3B6F6A3-12A3-A118-7AA8-6CB68B1E0BA8}"/>
                </a:ext>
              </a:extLst>
            </p:cNvPr>
            <p:cNvSpPr/>
            <p:nvPr/>
          </p:nvSpPr>
          <p:spPr>
            <a:xfrm>
              <a:off x="2611900" y="741634"/>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208" name="Google Shape;1472;p6">
              <a:extLst>
                <a:ext uri="{FF2B5EF4-FFF2-40B4-BE49-F238E27FC236}">
                  <a16:creationId xmlns:a16="http://schemas.microsoft.com/office/drawing/2014/main" id="{4E7C3BA8-1E6E-6AD4-3681-BDA93B6A4807}"/>
                </a:ext>
              </a:extLst>
            </p:cNvPr>
            <p:cNvSpPr/>
            <p:nvPr/>
          </p:nvSpPr>
          <p:spPr>
            <a:xfrm>
              <a:off x="2611900" y="902999"/>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209" name="Google Shape;1473;p6">
              <a:extLst>
                <a:ext uri="{FF2B5EF4-FFF2-40B4-BE49-F238E27FC236}">
                  <a16:creationId xmlns:a16="http://schemas.microsoft.com/office/drawing/2014/main" id="{39B32CD3-6C8B-3C43-0A5F-37CAEB293639}"/>
                </a:ext>
              </a:extLst>
            </p:cNvPr>
            <p:cNvSpPr/>
            <p:nvPr/>
          </p:nvSpPr>
          <p:spPr>
            <a:xfrm>
              <a:off x="2611900" y="1064363"/>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210" name="Google Shape;1474;p6">
              <a:extLst>
                <a:ext uri="{FF2B5EF4-FFF2-40B4-BE49-F238E27FC236}">
                  <a16:creationId xmlns:a16="http://schemas.microsoft.com/office/drawing/2014/main" id="{B4FA23DB-D9C1-F5AC-6330-0EF6601D976A}"/>
                </a:ext>
              </a:extLst>
            </p:cNvPr>
            <p:cNvSpPr/>
            <p:nvPr/>
          </p:nvSpPr>
          <p:spPr>
            <a:xfrm>
              <a:off x="2611900" y="1225728"/>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211" name="Google Shape;1475;p6">
              <a:extLst>
                <a:ext uri="{FF2B5EF4-FFF2-40B4-BE49-F238E27FC236}">
                  <a16:creationId xmlns:a16="http://schemas.microsoft.com/office/drawing/2014/main" id="{CBFA1A5A-05A5-C90E-DD65-AA148D839417}"/>
                </a:ext>
              </a:extLst>
            </p:cNvPr>
            <p:cNvSpPr/>
            <p:nvPr/>
          </p:nvSpPr>
          <p:spPr>
            <a:xfrm>
              <a:off x="2611900" y="1387093"/>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212" name="Google Shape;1476;p6">
              <a:extLst>
                <a:ext uri="{FF2B5EF4-FFF2-40B4-BE49-F238E27FC236}">
                  <a16:creationId xmlns:a16="http://schemas.microsoft.com/office/drawing/2014/main" id="{5C1821E8-AF99-F7E3-6D43-D85604742BA3}"/>
                </a:ext>
              </a:extLst>
            </p:cNvPr>
            <p:cNvSpPr/>
            <p:nvPr/>
          </p:nvSpPr>
          <p:spPr>
            <a:xfrm>
              <a:off x="2611900" y="1548457"/>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213" name="Google Shape;1477;p6">
              <a:extLst>
                <a:ext uri="{FF2B5EF4-FFF2-40B4-BE49-F238E27FC236}">
                  <a16:creationId xmlns:a16="http://schemas.microsoft.com/office/drawing/2014/main" id="{D30C8927-3EA1-5000-08FF-D52479AD739B}"/>
                </a:ext>
              </a:extLst>
            </p:cNvPr>
            <p:cNvSpPr/>
            <p:nvPr/>
          </p:nvSpPr>
          <p:spPr>
            <a:xfrm>
              <a:off x="2611900" y="1709822"/>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214" name="Google Shape;1478;p6">
              <a:extLst>
                <a:ext uri="{FF2B5EF4-FFF2-40B4-BE49-F238E27FC236}">
                  <a16:creationId xmlns:a16="http://schemas.microsoft.com/office/drawing/2014/main" id="{9F6C6248-BBBE-D5B5-594E-223AC80085AF}"/>
                </a:ext>
              </a:extLst>
            </p:cNvPr>
            <p:cNvSpPr/>
            <p:nvPr/>
          </p:nvSpPr>
          <p:spPr>
            <a:xfrm>
              <a:off x="2611900" y="1871187"/>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215" name="Google Shape;1479;p6">
              <a:extLst>
                <a:ext uri="{FF2B5EF4-FFF2-40B4-BE49-F238E27FC236}">
                  <a16:creationId xmlns:a16="http://schemas.microsoft.com/office/drawing/2014/main" id="{F30E8FEF-9442-0554-AE4D-98AE125F47F2}"/>
                </a:ext>
              </a:extLst>
            </p:cNvPr>
            <p:cNvSpPr/>
            <p:nvPr/>
          </p:nvSpPr>
          <p:spPr>
            <a:xfrm>
              <a:off x="2611900" y="2032551"/>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216" name="Google Shape;1480;p6">
              <a:extLst>
                <a:ext uri="{FF2B5EF4-FFF2-40B4-BE49-F238E27FC236}">
                  <a16:creationId xmlns:a16="http://schemas.microsoft.com/office/drawing/2014/main" id="{C4B7114E-9EC6-AC79-4F74-0DA97E36E5EE}"/>
                </a:ext>
              </a:extLst>
            </p:cNvPr>
            <p:cNvSpPr/>
            <p:nvPr/>
          </p:nvSpPr>
          <p:spPr>
            <a:xfrm>
              <a:off x="2611900" y="2193916"/>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217" name="Google Shape;1481;p6">
              <a:extLst>
                <a:ext uri="{FF2B5EF4-FFF2-40B4-BE49-F238E27FC236}">
                  <a16:creationId xmlns:a16="http://schemas.microsoft.com/office/drawing/2014/main" id="{EE20F203-2886-EFF4-3C3D-17653B14EDBC}"/>
                </a:ext>
              </a:extLst>
            </p:cNvPr>
            <p:cNvSpPr/>
            <p:nvPr/>
          </p:nvSpPr>
          <p:spPr>
            <a:xfrm>
              <a:off x="2611900" y="2355281"/>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2" name="Rectangle 21">
            <a:extLst>
              <a:ext uri="{FF2B5EF4-FFF2-40B4-BE49-F238E27FC236}">
                <a16:creationId xmlns:a16="http://schemas.microsoft.com/office/drawing/2014/main" id="{29F67B83-58DC-771B-ADD9-058F42BC402F}"/>
              </a:ext>
            </a:extLst>
          </p:cNvPr>
          <p:cNvSpPr/>
          <p:nvPr/>
        </p:nvSpPr>
        <p:spPr>
          <a:xfrm>
            <a:off x="0" y="0"/>
            <a:ext cx="3918456" cy="6858000"/>
          </a:xfrm>
          <a:prstGeom prst="rect">
            <a:avLst/>
          </a:prstGeom>
          <a:gradFill>
            <a:gsLst>
              <a:gs pos="82000">
                <a:srgbClr val="EAF6FB"/>
              </a:gs>
              <a:gs pos="38000">
                <a:schemeClr val="bg1"/>
              </a:gs>
            </a:gsLst>
            <a:lin ang="4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2489" b="0" i="0" u="none" strike="noStrike" kern="1200" cap="none" spc="0" normalizeH="0" baseline="0" noProof="0">
              <a:ln>
                <a:noFill/>
              </a:ln>
              <a:solidFill>
                <a:srgbClr val="FFFFFF"/>
              </a:solidFill>
              <a:effectLst/>
              <a:uLnTx/>
              <a:uFillTx/>
              <a:latin typeface="Montserrat Light" panose="02020603050405020304"/>
              <a:ea typeface="+mn-ea"/>
              <a:cs typeface="+mn-cs"/>
            </a:endParaRPr>
          </a:p>
        </p:txBody>
      </p:sp>
      <p:sp>
        <p:nvSpPr>
          <p:cNvPr id="23" name="Text Placeholder 5">
            <a:extLst>
              <a:ext uri="{FF2B5EF4-FFF2-40B4-BE49-F238E27FC236}">
                <a16:creationId xmlns:a16="http://schemas.microsoft.com/office/drawing/2014/main" id="{F52B913D-0FC8-58C5-0835-842191A63842}"/>
              </a:ext>
            </a:extLst>
          </p:cNvPr>
          <p:cNvSpPr txBox="1">
            <a:spLocks/>
          </p:cNvSpPr>
          <p:nvPr/>
        </p:nvSpPr>
        <p:spPr>
          <a:xfrm>
            <a:off x="10955722" y="-5234689"/>
            <a:ext cx="4080579" cy="4540523"/>
          </a:xfrm>
          <a:prstGeom prst="rect">
            <a:avLst/>
          </a:prstGeom>
        </p:spPr>
        <p:txBody>
          <a:bodyPr vert="horz" lIns="91440" tIns="45720" rIns="91440" bIns="45720" rtlCol="0" anchor="ctr">
            <a:noAutofit/>
          </a:bodyPr>
          <a:lstStyle>
            <a:lvl1pPr marL="306910" indent="-306910" algn="l" defTabSz="914377" rtl="0" eaLnBrk="1" latinLnBrk="0" hangingPunct="1">
              <a:lnSpc>
                <a:spcPct val="100000"/>
              </a:lnSpc>
              <a:spcBef>
                <a:spcPts val="800"/>
              </a:spcBef>
              <a:spcAft>
                <a:spcPts val="800"/>
              </a:spcAft>
              <a:buClr>
                <a:srgbClr val="5A6670"/>
              </a:buClr>
              <a:buSzPct val="90000"/>
              <a:buFont typeface="Arial" panose="020B0604020202020204" pitchFamily="34" charset="0"/>
              <a:buChar char="•"/>
              <a:tabLst/>
              <a:defRPr sz="1867" b="0" i="0" kern="1200">
                <a:solidFill>
                  <a:schemeClr val="bg1"/>
                </a:solidFill>
                <a:latin typeface="+mn-lt"/>
                <a:ea typeface="+mn-ea"/>
                <a:cs typeface="+mn-cs"/>
              </a:defRPr>
            </a:lvl1pPr>
            <a:lvl2pPr marL="685783" indent="-228594" algn="l" defTabSz="914377" rtl="0" eaLnBrk="1" latinLnBrk="0" hangingPunct="1">
              <a:lnSpc>
                <a:spcPct val="100000"/>
              </a:lnSpc>
              <a:spcBef>
                <a:spcPts val="0"/>
              </a:spcBef>
              <a:spcAft>
                <a:spcPts val="800"/>
              </a:spcAft>
              <a:buClr>
                <a:srgbClr val="5A6670"/>
              </a:buClr>
              <a:buSzPct val="75000"/>
              <a:buFont typeface="Courier New" panose="02070309020205020404" pitchFamily="49" charset="0"/>
              <a:buChar char="o"/>
              <a:defRPr sz="1600" b="0" i="0" kern="1200">
                <a:solidFill>
                  <a:schemeClr val="bg1"/>
                </a:solidFill>
                <a:latin typeface="+mn-lt"/>
                <a:ea typeface="+mn-ea"/>
                <a:cs typeface="+mn-cs"/>
              </a:defRPr>
            </a:lvl2pPr>
            <a:lvl3pPr marL="1142971" indent="-228594" algn="l" defTabSz="914377" rtl="0" eaLnBrk="1" latinLnBrk="0" hangingPunct="1">
              <a:lnSpc>
                <a:spcPct val="100000"/>
              </a:lnSpc>
              <a:spcBef>
                <a:spcPts val="0"/>
              </a:spcBef>
              <a:spcAft>
                <a:spcPts val="800"/>
              </a:spcAft>
              <a:buClr>
                <a:srgbClr val="5A6670"/>
              </a:buClr>
              <a:buSzPct val="100000"/>
              <a:buFont typeface="Wingdings" pitchFamily="2" charset="2"/>
              <a:buChar char="§"/>
              <a:defRPr lang="en-US" sz="1467" b="0" i="0" kern="1200" dirty="0">
                <a:solidFill>
                  <a:schemeClr val="bg1"/>
                </a:solidFill>
                <a:latin typeface="+mn-lt"/>
                <a:ea typeface="+mn-ea"/>
                <a:cs typeface="+mn-cs"/>
              </a:defRPr>
            </a:lvl3pPr>
            <a:lvl4pPr marL="1600160" indent="-228594" algn="l" defTabSz="914377" rtl="0" eaLnBrk="1" latinLnBrk="0" hangingPunct="1">
              <a:lnSpc>
                <a:spcPct val="100000"/>
              </a:lnSpc>
              <a:spcBef>
                <a:spcPts val="0"/>
              </a:spcBef>
              <a:spcAft>
                <a:spcPts val="800"/>
              </a:spcAft>
              <a:buClr>
                <a:srgbClr val="5A6670"/>
              </a:buClr>
              <a:buSzPct val="60000"/>
              <a:buFont typeface="Wingdings" pitchFamily="2" charset="2"/>
              <a:buChar char="§"/>
              <a:defRPr sz="1333" b="0" i="0" kern="1200">
                <a:solidFill>
                  <a:schemeClr val="bg1"/>
                </a:solidFill>
                <a:latin typeface="+mn-lt"/>
                <a:ea typeface="+mn-ea"/>
                <a:cs typeface="+mn-cs"/>
              </a:defRPr>
            </a:lvl4pPr>
            <a:lvl5pPr marL="1828754" indent="0" algn="l" defTabSz="914377" rtl="0" eaLnBrk="1" latinLnBrk="0" hangingPunct="1">
              <a:lnSpc>
                <a:spcPct val="90000"/>
              </a:lnSpc>
              <a:spcBef>
                <a:spcPts val="0"/>
              </a:spcBef>
              <a:spcAft>
                <a:spcPts val="1200"/>
              </a:spcAft>
              <a:buFont typeface="Arial" panose="020B0604020202020204" pitchFamily="34" charset="0"/>
              <a:buNone/>
              <a:defRPr sz="1600" b="0" i="0" kern="1200">
                <a:solidFill>
                  <a:srgbClr val="5A6670"/>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306910" marR="0" lvl="0" indent="-306910" algn="l" defTabSz="914377" rtl="0" eaLnBrk="1" fontAlgn="auto" latinLnBrk="0" hangingPunct="1">
              <a:lnSpc>
                <a:spcPct val="100000"/>
              </a:lnSpc>
              <a:spcBef>
                <a:spcPts val="800"/>
              </a:spcBef>
              <a:spcAft>
                <a:spcPts val="0"/>
              </a:spcAft>
              <a:buClr>
                <a:srgbClr val="5A6670"/>
              </a:buClr>
              <a:buSzPct val="90000"/>
              <a:buFont typeface="Arial" panose="020B0604020202020204" pitchFamily="34" charset="0"/>
              <a:buChar char="•"/>
              <a:tabLst/>
              <a:defRPr/>
            </a:pPr>
            <a:r>
              <a:rPr kumimoji="0" lang="en-US" sz="2000" b="0" i="0" u="none" strike="noStrike" kern="1200" cap="none" spc="0" normalizeH="0" baseline="0" noProof="0" dirty="0">
                <a:ln>
                  <a:noFill/>
                </a:ln>
                <a:solidFill>
                  <a:srgbClr val="008AAB"/>
                </a:solidFill>
                <a:effectLst/>
                <a:uLnTx/>
                <a:uFillTx/>
                <a:latin typeface="Montserrat Light" panose="02020603050405020304"/>
                <a:ea typeface="+mn-ea"/>
                <a:cs typeface="+mn-cs"/>
              </a:rPr>
              <a:t>Manage </a:t>
            </a:r>
            <a:r>
              <a:rPr kumimoji="0" lang="en-US" sz="2000" b="0" i="0" u="none" strike="noStrike" kern="1200" cap="none" spc="0" normalizeH="0" baseline="0" noProof="0" dirty="0">
                <a:ln>
                  <a:noFill/>
                </a:ln>
                <a:solidFill>
                  <a:srgbClr val="008AAB"/>
                </a:solidFill>
                <a:effectLst/>
                <a:uLnTx/>
                <a:uFillTx/>
                <a:latin typeface="Montserrat Bold" panose="020B0604020202020204"/>
                <a:ea typeface="+mn-ea"/>
                <a:cs typeface="+mn-cs"/>
              </a:rPr>
              <a:t>single and recurring</a:t>
            </a:r>
            <a:r>
              <a:rPr kumimoji="0" lang="en-US" sz="2000" b="0" i="0" u="none" strike="noStrike" kern="1200" cap="none" spc="0" normalizeH="0" baseline="0" noProof="0" dirty="0">
                <a:ln>
                  <a:noFill/>
                </a:ln>
                <a:solidFill>
                  <a:srgbClr val="008AAB"/>
                </a:solidFill>
                <a:effectLst/>
                <a:uLnTx/>
                <a:uFillTx/>
                <a:latin typeface="Montserrat Light" panose="02020603050405020304"/>
                <a:ea typeface="+mn-ea"/>
                <a:cs typeface="+mn-cs"/>
              </a:rPr>
              <a:t> invoices</a:t>
            </a:r>
          </a:p>
          <a:p>
            <a:pPr marL="306910" marR="0" lvl="0" indent="-306910" algn="l" defTabSz="914377" rtl="0" eaLnBrk="1" fontAlgn="auto" latinLnBrk="0" hangingPunct="1">
              <a:lnSpc>
                <a:spcPct val="100000"/>
              </a:lnSpc>
              <a:spcBef>
                <a:spcPts val="800"/>
              </a:spcBef>
              <a:spcAft>
                <a:spcPts val="0"/>
              </a:spcAft>
              <a:buClr>
                <a:srgbClr val="5A6670"/>
              </a:buClr>
              <a:buSzPct val="90000"/>
              <a:buFont typeface="Arial" panose="020B0604020202020204" pitchFamily="34" charset="0"/>
              <a:buChar char="•"/>
              <a:tabLst/>
              <a:defRPr/>
            </a:pPr>
            <a:r>
              <a:rPr kumimoji="0" lang="en-US" sz="2000" b="0" i="0" u="none" strike="noStrike" kern="1200" cap="none" spc="0" normalizeH="0" baseline="0" noProof="0" dirty="0">
                <a:ln>
                  <a:noFill/>
                </a:ln>
                <a:solidFill>
                  <a:srgbClr val="008AAB"/>
                </a:solidFill>
                <a:effectLst/>
                <a:uLnTx/>
                <a:uFillTx/>
                <a:latin typeface="Montserrat Light" panose="02020603050405020304"/>
                <a:ea typeface="+mn-ea"/>
                <a:cs typeface="+mn-cs"/>
              </a:rPr>
              <a:t>Create and manage </a:t>
            </a:r>
            <a:r>
              <a:rPr kumimoji="0" lang="en-US" sz="2000" b="0" i="0" u="none" strike="noStrike" kern="1200" cap="none" spc="0" normalizeH="0" baseline="0" noProof="0" dirty="0">
                <a:ln>
                  <a:noFill/>
                </a:ln>
                <a:solidFill>
                  <a:srgbClr val="008AAB"/>
                </a:solidFill>
                <a:effectLst/>
                <a:uLnTx/>
                <a:uFillTx/>
                <a:latin typeface="Montserrat Bold" panose="020B0604020202020204"/>
                <a:ea typeface="+mn-ea"/>
                <a:cs typeface="+mn-cs"/>
              </a:rPr>
              <a:t>estimates</a:t>
            </a:r>
          </a:p>
          <a:p>
            <a:pPr marL="306910" marR="0" lvl="0" indent="-306910" algn="l" defTabSz="914377" rtl="0" eaLnBrk="1" fontAlgn="auto" latinLnBrk="0" hangingPunct="1">
              <a:lnSpc>
                <a:spcPct val="100000"/>
              </a:lnSpc>
              <a:spcBef>
                <a:spcPts val="800"/>
              </a:spcBef>
              <a:spcAft>
                <a:spcPts val="0"/>
              </a:spcAft>
              <a:buClr>
                <a:srgbClr val="5A6670"/>
              </a:buClr>
              <a:buSzPct val="90000"/>
              <a:buFont typeface="Arial" panose="020B0604020202020204" pitchFamily="34" charset="0"/>
              <a:buChar char="•"/>
              <a:tabLst/>
              <a:defRPr/>
            </a:pPr>
            <a:r>
              <a:rPr kumimoji="0" lang="en-US" sz="2000" b="0" i="0" u="none" strike="noStrike" kern="1200" cap="none" spc="0" normalizeH="0" baseline="0" noProof="0" dirty="0">
                <a:ln>
                  <a:noFill/>
                </a:ln>
                <a:solidFill>
                  <a:srgbClr val="008AAB"/>
                </a:solidFill>
                <a:effectLst/>
                <a:uLnTx/>
                <a:uFillTx/>
                <a:latin typeface="Montserrat Bold" panose="020B0604020202020204"/>
                <a:ea typeface="+mn-ea"/>
                <a:cs typeface="+mn-cs"/>
              </a:rPr>
              <a:t>Add and manage </a:t>
            </a:r>
            <a:r>
              <a:rPr kumimoji="0" lang="en-US" sz="2000" b="0" i="0" u="none" strike="noStrike" kern="1200" cap="none" spc="0" normalizeH="0" baseline="0" noProof="0" dirty="0">
                <a:ln>
                  <a:noFill/>
                </a:ln>
                <a:solidFill>
                  <a:srgbClr val="008AAB"/>
                </a:solidFill>
                <a:effectLst/>
                <a:uLnTx/>
                <a:uFillTx/>
                <a:latin typeface="Montserrat Light" panose="02020603050405020304"/>
                <a:ea typeface="+mn-ea"/>
                <a:cs typeface="+mn-cs"/>
              </a:rPr>
              <a:t>customers</a:t>
            </a:r>
          </a:p>
          <a:p>
            <a:pPr marL="306910" marR="0" lvl="0" indent="-306910" algn="l" defTabSz="914377" rtl="0" eaLnBrk="1" fontAlgn="auto" latinLnBrk="0" hangingPunct="1">
              <a:lnSpc>
                <a:spcPct val="100000"/>
              </a:lnSpc>
              <a:spcBef>
                <a:spcPts val="800"/>
              </a:spcBef>
              <a:spcAft>
                <a:spcPts val="0"/>
              </a:spcAft>
              <a:buClr>
                <a:srgbClr val="5A6670"/>
              </a:buClr>
              <a:buSzPct val="90000"/>
              <a:buFont typeface="Arial" panose="020B0604020202020204" pitchFamily="34" charset="0"/>
              <a:buChar char="•"/>
              <a:tabLst/>
              <a:defRPr/>
            </a:pPr>
            <a:r>
              <a:rPr kumimoji="0" lang="en-US" sz="2000" b="0" i="0" u="none" strike="noStrike" kern="1200" cap="none" spc="0" normalizeH="0" baseline="0" noProof="0" dirty="0">
                <a:ln>
                  <a:noFill/>
                </a:ln>
                <a:solidFill>
                  <a:srgbClr val="008AAB"/>
                </a:solidFill>
                <a:effectLst/>
                <a:uLnTx/>
                <a:uFillTx/>
                <a:latin typeface="Montserrat Light" panose="02020603050405020304"/>
                <a:ea typeface="+mn-ea"/>
                <a:cs typeface="+mn-cs"/>
              </a:rPr>
              <a:t>Track and manage </a:t>
            </a:r>
            <a:r>
              <a:rPr kumimoji="0" lang="en-US" sz="2000" b="0" i="0" u="none" strike="noStrike" kern="1200" cap="none" spc="0" normalizeH="0" baseline="0" noProof="0" dirty="0">
                <a:ln>
                  <a:noFill/>
                </a:ln>
                <a:solidFill>
                  <a:srgbClr val="008AAB"/>
                </a:solidFill>
                <a:effectLst/>
                <a:uLnTx/>
                <a:uFillTx/>
                <a:latin typeface="Montserrat Bold" panose="020B0604020202020204"/>
                <a:ea typeface="+mn-ea"/>
                <a:cs typeface="+mn-cs"/>
              </a:rPr>
              <a:t>all payments</a:t>
            </a:r>
          </a:p>
          <a:p>
            <a:pPr marL="306910" marR="0" lvl="0" indent="-306910" algn="l" defTabSz="914377" rtl="0" eaLnBrk="1" fontAlgn="auto" latinLnBrk="0" hangingPunct="1">
              <a:lnSpc>
                <a:spcPct val="100000"/>
              </a:lnSpc>
              <a:spcBef>
                <a:spcPts val="800"/>
              </a:spcBef>
              <a:spcAft>
                <a:spcPts val="0"/>
              </a:spcAft>
              <a:buClr>
                <a:srgbClr val="5A6670"/>
              </a:buClr>
              <a:buSzPct val="90000"/>
              <a:buFont typeface="Arial" panose="020B0604020202020204" pitchFamily="34" charset="0"/>
              <a:buChar char="•"/>
              <a:tabLst/>
              <a:defRPr/>
            </a:pPr>
            <a:r>
              <a:rPr kumimoji="0" lang="en-US" sz="2000" b="0" i="0" u="none" strike="noStrike" kern="1200" cap="none" spc="0" normalizeH="0" baseline="0" noProof="0" dirty="0">
                <a:ln>
                  <a:noFill/>
                </a:ln>
                <a:solidFill>
                  <a:srgbClr val="008AAB"/>
                </a:solidFill>
                <a:effectLst/>
                <a:uLnTx/>
                <a:uFillTx/>
                <a:latin typeface="Montserrat Bold" panose="020B0604020202020204"/>
                <a:ea typeface="+mn-ea"/>
                <a:cs typeface="+mn-cs"/>
              </a:rPr>
              <a:t>Add and manage </a:t>
            </a:r>
            <a:r>
              <a:rPr kumimoji="0" lang="en-US" sz="2000" b="0" i="0" u="none" strike="noStrike" kern="1200" cap="none" spc="0" normalizeH="0" baseline="0" noProof="0" dirty="0">
                <a:ln>
                  <a:noFill/>
                </a:ln>
                <a:solidFill>
                  <a:srgbClr val="008AAB"/>
                </a:solidFill>
                <a:effectLst/>
                <a:uLnTx/>
                <a:uFillTx/>
                <a:latin typeface="Montserrat Light" panose="02020603050405020304"/>
                <a:ea typeface="+mn-ea"/>
                <a:cs typeface="+mn-cs"/>
              </a:rPr>
              <a:t>products &amp; services</a:t>
            </a:r>
          </a:p>
          <a:p>
            <a:pPr marL="306910" marR="0" lvl="0" indent="-306910" algn="l" defTabSz="914377" rtl="0" eaLnBrk="1" fontAlgn="auto" latinLnBrk="0" hangingPunct="1">
              <a:lnSpc>
                <a:spcPct val="100000"/>
              </a:lnSpc>
              <a:spcBef>
                <a:spcPts val="800"/>
              </a:spcBef>
              <a:spcAft>
                <a:spcPts val="0"/>
              </a:spcAft>
              <a:buClr>
                <a:srgbClr val="5A6670"/>
              </a:buClr>
              <a:buSzPct val="90000"/>
              <a:buFont typeface="Arial" panose="020B0604020202020204" pitchFamily="34" charset="0"/>
              <a:buChar char="•"/>
              <a:tabLst/>
              <a:defRPr/>
            </a:pPr>
            <a:r>
              <a:rPr kumimoji="0" lang="en-US" sz="2000" b="0" i="0" u="none" strike="noStrike" kern="1200" cap="none" spc="0" normalizeH="0" baseline="0" noProof="0" dirty="0">
                <a:ln>
                  <a:noFill/>
                </a:ln>
                <a:solidFill>
                  <a:srgbClr val="008AAB"/>
                </a:solidFill>
                <a:effectLst/>
                <a:uLnTx/>
                <a:uFillTx/>
                <a:latin typeface="Montserrat Light" panose="02020603050405020304"/>
                <a:ea typeface="+mn-ea"/>
                <a:cs typeface="+mn-cs"/>
              </a:rPr>
              <a:t>Customizable </a:t>
            </a:r>
            <a:r>
              <a:rPr kumimoji="0" lang="en-US" sz="2000" b="0" i="0" u="none" strike="noStrike" kern="1200" cap="none" spc="0" normalizeH="0" baseline="0" noProof="0" dirty="0">
                <a:ln>
                  <a:noFill/>
                </a:ln>
                <a:solidFill>
                  <a:srgbClr val="008AAB"/>
                </a:solidFill>
                <a:effectLst/>
                <a:uLnTx/>
                <a:uFillTx/>
                <a:latin typeface="Montserrat Bold" panose="020B0604020202020204"/>
                <a:ea typeface="+mn-ea"/>
                <a:cs typeface="+mn-cs"/>
              </a:rPr>
              <a:t>invoice template</a:t>
            </a:r>
          </a:p>
        </p:txBody>
      </p:sp>
      <p:pic>
        <p:nvPicPr>
          <p:cNvPr id="24" name="Graphic 23">
            <a:extLst>
              <a:ext uri="{FF2B5EF4-FFF2-40B4-BE49-F238E27FC236}">
                <a16:creationId xmlns:a16="http://schemas.microsoft.com/office/drawing/2014/main" id="{A9721C76-6974-4068-D809-9B30580AE4F0}"/>
              </a:ext>
            </a:extLst>
          </p:cNvPr>
          <p:cNvPicPr>
            <a:picLocks noChangeAspect="1"/>
          </p:cNvPicPr>
          <p:nvPr/>
        </p:nvPicPr>
        <p:blipFill>
          <a:blip r:embed="rId13">
            <a:extLst>
              <a:ext uri="{96DAC541-7B7A-43D3-8B79-37D633B846F1}">
                <asvg:svgBlip xmlns:asvg="http://schemas.microsoft.com/office/drawing/2016/SVG/main" r:embed="rId14"/>
              </a:ext>
            </a:extLst>
          </a:blip>
          <a:stretch>
            <a:fillRect/>
          </a:stretch>
        </p:blipFill>
        <p:spPr>
          <a:xfrm rot="16200000">
            <a:off x="-1106528" y="5393854"/>
            <a:ext cx="4256719" cy="2128360"/>
          </a:xfrm>
          <a:prstGeom prst="rect">
            <a:avLst/>
          </a:prstGeom>
        </p:spPr>
      </p:pic>
      <p:pic>
        <p:nvPicPr>
          <p:cNvPr id="26" name="Graphic 25">
            <a:extLst>
              <a:ext uri="{FF2B5EF4-FFF2-40B4-BE49-F238E27FC236}">
                <a16:creationId xmlns:a16="http://schemas.microsoft.com/office/drawing/2014/main" id="{5653BECA-6AF4-6399-8DD1-7E25132C71D1}"/>
              </a:ext>
            </a:extLst>
          </p:cNvPr>
          <p:cNvPicPr>
            <a:picLocks noChangeAspect="1"/>
          </p:cNvPicPr>
          <p:nvPr/>
        </p:nvPicPr>
        <p:blipFill>
          <a:blip r:embed="rId15">
            <a:extLst>
              <a:ext uri="{28A0092B-C50C-407E-A947-70E740481C1C}">
                <a14:useLocalDpi xmlns:a14="http://schemas.microsoft.com/office/drawing/2010/main"/>
              </a:ext>
              <a:ext uri="{96DAC541-7B7A-43D3-8B79-37D633B846F1}">
                <asvg:svgBlip xmlns:asvg="http://schemas.microsoft.com/office/drawing/2016/SVG/main" r:embed="rId16"/>
              </a:ext>
            </a:extLst>
          </a:blip>
          <a:srcRect t="44662"/>
          <a:stretch>
            <a:fillRect/>
          </a:stretch>
        </p:blipFill>
        <p:spPr>
          <a:xfrm rot="12600000" flipH="1" flipV="1">
            <a:off x="17833297" y="-4002208"/>
            <a:ext cx="3337570" cy="3036272"/>
          </a:xfrm>
          <a:custGeom>
            <a:avLst/>
            <a:gdLst>
              <a:gd name="connsiteX0" fmla="*/ 4486258 w 4486258"/>
              <a:gd name="connsiteY0" fmla="*/ 4081262 h 4081262"/>
              <a:gd name="connsiteX1" fmla="*/ 0 w 4486258"/>
              <a:gd name="connsiteY1" fmla="*/ 4081262 h 4081262"/>
              <a:gd name="connsiteX2" fmla="*/ 0 w 4486258"/>
              <a:gd name="connsiteY2" fmla="*/ 1412885 h 4081262"/>
              <a:gd name="connsiteX3" fmla="*/ 2447189 w 4486258"/>
              <a:gd name="connsiteY3" fmla="*/ 0 h 4081262"/>
              <a:gd name="connsiteX4" fmla="*/ 4486258 w 4486258"/>
              <a:gd name="connsiteY4" fmla="*/ 3531771 h 40812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486258" h="4081262">
                <a:moveTo>
                  <a:pt x="4486258" y="4081262"/>
                </a:moveTo>
                <a:lnTo>
                  <a:pt x="0" y="4081262"/>
                </a:lnTo>
                <a:lnTo>
                  <a:pt x="0" y="1412885"/>
                </a:lnTo>
                <a:lnTo>
                  <a:pt x="2447189" y="0"/>
                </a:lnTo>
                <a:lnTo>
                  <a:pt x="4486258" y="3531771"/>
                </a:lnTo>
                <a:close/>
              </a:path>
            </a:pathLst>
          </a:custGeom>
        </p:spPr>
      </p:pic>
      <p:sp>
        <p:nvSpPr>
          <p:cNvPr id="30" name="Freeform 29">
            <a:extLst>
              <a:ext uri="{FF2B5EF4-FFF2-40B4-BE49-F238E27FC236}">
                <a16:creationId xmlns:a16="http://schemas.microsoft.com/office/drawing/2014/main" id="{054DBC0F-EFEC-B782-F983-1BC6C5E3558B}"/>
              </a:ext>
            </a:extLst>
          </p:cNvPr>
          <p:cNvSpPr/>
          <p:nvPr/>
        </p:nvSpPr>
        <p:spPr>
          <a:xfrm rot="10800000" flipH="1" flipV="1">
            <a:off x="323681" y="-449700"/>
            <a:ext cx="1665643" cy="7015064"/>
          </a:xfrm>
          <a:custGeom>
            <a:avLst/>
            <a:gdLst>
              <a:gd name="connsiteX0" fmla="*/ 0 w 3847070"/>
              <a:gd name="connsiteY0" fmla="*/ 0 h 3351991"/>
              <a:gd name="connsiteX1" fmla="*/ 3847070 w 3847070"/>
              <a:gd name="connsiteY1" fmla="*/ 0 h 3351991"/>
              <a:gd name="connsiteX2" fmla="*/ 3847070 w 3847070"/>
              <a:gd name="connsiteY2" fmla="*/ 3351991 h 3351991"/>
              <a:gd name="connsiteX3" fmla="*/ 1274467 w 3847070"/>
              <a:gd name="connsiteY3" fmla="*/ 3351991 h 3351991"/>
              <a:gd name="connsiteX4" fmla="*/ 0 w 3847070"/>
              <a:gd name="connsiteY4" fmla="*/ 2077524 h 3351991"/>
              <a:gd name="connsiteX0" fmla="*/ 3847070 w 3938510"/>
              <a:gd name="connsiteY0" fmla="*/ 0 h 3351991"/>
              <a:gd name="connsiteX1" fmla="*/ 3847070 w 3938510"/>
              <a:gd name="connsiteY1" fmla="*/ 3351991 h 3351991"/>
              <a:gd name="connsiteX2" fmla="*/ 1274467 w 3938510"/>
              <a:gd name="connsiteY2" fmla="*/ 3351991 h 3351991"/>
              <a:gd name="connsiteX3" fmla="*/ 0 w 3938510"/>
              <a:gd name="connsiteY3" fmla="*/ 2077524 h 3351991"/>
              <a:gd name="connsiteX4" fmla="*/ 0 w 3938510"/>
              <a:gd name="connsiteY4" fmla="*/ 0 h 3351991"/>
              <a:gd name="connsiteX5" fmla="*/ 3938510 w 3938510"/>
              <a:gd name="connsiteY5" fmla="*/ 91440 h 3351991"/>
              <a:gd name="connsiteX0" fmla="*/ 3847070 w 3847070"/>
              <a:gd name="connsiteY0" fmla="*/ 0 h 3351991"/>
              <a:gd name="connsiteX1" fmla="*/ 3847070 w 3847070"/>
              <a:gd name="connsiteY1" fmla="*/ 3351991 h 3351991"/>
              <a:gd name="connsiteX2" fmla="*/ 1274467 w 3847070"/>
              <a:gd name="connsiteY2" fmla="*/ 3351991 h 3351991"/>
              <a:gd name="connsiteX3" fmla="*/ 0 w 3847070"/>
              <a:gd name="connsiteY3" fmla="*/ 2077524 h 3351991"/>
              <a:gd name="connsiteX4" fmla="*/ 0 w 3847070"/>
              <a:gd name="connsiteY4" fmla="*/ 0 h 3351991"/>
              <a:gd name="connsiteX0" fmla="*/ 3847070 w 3847070"/>
              <a:gd name="connsiteY0" fmla="*/ 3351991 h 3351991"/>
              <a:gd name="connsiteX1" fmla="*/ 1274467 w 3847070"/>
              <a:gd name="connsiteY1" fmla="*/ 3351991 h 3351991"/>
              <a:gd name="connsiteX2" fmla="*/ 0 w 3847070"/>
              <a:gd name="connsiteY2" fmla="*/ 2077524 h 3351991"/>
              <a:gd name="connsiteX3" fmla="*/ 0 w 3847070"/>
              <a:gd name="connsiteY3" fmla="*/ 0 h 3351991"/>
              <a:gd name="connsiteX0" fmla="*/ 3847070 w 3847070"/>
              <a:gd name="connsiteY0" fmla="*/ 4258154 h 4258154"/>
              <a:gd name="connsiteX1" fmla="*/ 1274467 w 3847070"/>
              <a:gd name="connsiteY1" fmla="*/ 4258154 h 4258154"/>
              <a:gd name="connsiteX2" fmla="*/ 0 w 3847070"/>
              <a:gd name="connsiteY2" fmla="*/ 2983687 h 4258154"/>
              <a:gd name="connsiteX3" fmla="*/ 0 w 3847070"/>
              <a:gd name="connsiteY3" fmla="*/ 0 h 4258154"/>
              <a:gd name="connsiteX0" fmla="*/ 3847070 w 3847070"/>
              <a:gd name="connsiteY0" fmla="*/ 4258154 h 4258859"/>
              <a:gd name="connsiteX1" fmla="*/ 1302952 w 3847070"/>
              <a:gd name="connsiteY1" fmla="*/ 4258859 h 4258859"/>
              <a:gd name="connsiteX2" fmla="*/ 1274467 w 3847070"/>
              <a:gd name="connsiteY2" fmla="*/ 4258154 h 4258859"/>
              <a:gd name="connsiteX3" fmla="*/ 0 w 3847070"/>
              <a:gd name="connsiteY3" fmla="*/ 2983687 h 4258859"/>
              <a:gd name="connsiteX4" fmla="*/ 0 w 3847070"/>
              <a:gd name="connsiteY4" fmla="*/ 0 h 4258859"/>
              <a:gd name="connsiteX0" fmla="*/ 1302952 w 1302952"/>
              <a:gd name="connsiteY0" fmla="*/ 4258859 h 4258859"/>
              <a:gd name="connsiteX1" fmla="*/ 1274467 w 1302952"/>
              <a:gd name="connsiteY1" fmla="*/ 4258154 h 4258859"/>
              <a:gd name="connsiteX2" fmla="*/ 0 w 1302952"/>
              <a:gd name="connsiteY2" fmla="*/ 2983687 h 4258859"/>
              <a:gd name="connsiteX3" fmla="*/ 0 w 1302952"/>
              <a:gd name="connsiteY3" fmla="*/ 0 h 4258859"/>
              <a:gd name="connsiteX0" fmla="*/ 1302952 w 1302952"/>
              <a:gd name="connsiteY0" fmla="*/ 4720323 h 4720323"/>
              <a:gd name="connsiteX1" fmla="*/ 1274467 w 1302952"/>
              <a:gd name="connsiteY1" fmla="*/ 4719618 h 4720323"/>
              <a:gd name="connsiteX2" fmla="*/ 0 w 1302952"/>
              <a:gd name="connsiteY2" fmla="*/ 3445151 h 4720323"/>
              <a:gd name="connsiteX3" fmla="*/ 0 w 1302952"/>
              <a:gd name="connsiteY3" fmla="*/ 0 h 4720323"/>
            </a:gdLst>
            <a:ahLst/>
            <a:cxnLst>
              <a:cxn ang="0">
                <a:pos x="connsiteX0" y="connsiteY0"/>
              </a:cxn>
              <a:cxn ang="0">
                <a:pos x="connsiteX1" y="connsiteY1"/>
              </a:cxn>
              <a:cxn ang="0">
                <a:pos x="connsiteX2" y="connsiteY2"/>
              </a:cxn>
              <a:cxn ang="0">
                <a:pos x="connsiteX3" y="connsiteY3"/>
              </a:cxn>
            </a:cxnLst>
            <a:rect l="l" t="t" r="r" b="b"/>
            <a:pathLst>
              <a:path w="1302952" h="4720323">
                <a:moveTo>
                  <a:pt x="1302952" y="4720323"/>
                </a:moveTo>
                <a:lnTo>
                  <a:pt x="1274467" y="4719618"/>
                </a:lnTo>
                <a:cubicBezTo>
                  <a:pt x="570598" y="4719618"/>
                  <a:pt x="0" y="4149020"/>
                  <a:pt x="0" y="3445151"/>
                </a:cubicBezTo>
                <a:lnTo>
                  <a:pt x="0" y="0"/>
                </a:lnTo>
              </a:path>
            </a:pathLst>
          </a:custGeom>
          <a:noFill/>
          <a:ln w="12700" cap="rnd">
            <a:solidFill>
              <a:schemeClr val="accent2"/>
            </a:solidFill>
            <a:prstDash val="sysDot"/>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1219170" rtl="0" eaLnBrk="1" fontAlgn="auto" latinLnBrk="0" hangingPunct="1">
              <a:lnSpc>
                <a:spcPct val="100000"/>
              </a:lnSpc>
              <a:spcBef>
                <a:spcPts val="0"/>
              </a:spcBef>
              <a:spcAft>
                <a:spcPts val="0"/>
              </a:spcAft>
              <a:buClr>
                <a:srgbClr val="000000"/>
              </a:buClr>
              <a:buSzTx/>
              <a:buFontTx/>
              <a:buNone/>
              <a:tabLst/>
              <a:defRPr/>
            </a:pPr>
            <a:endParaRPr kumimoji="0" lang="en-US" sz="1867" b="0" i="0" u="none" strike="noStrike" kern="0" cap="none" spc="0" normalizeH="0" baseline="0" noProof="0">
              <a:ln>
                <a:noFill/>
              </a:ln>
              <a:solidFill>
                <a:srgbClr val="FFFFFF"/>
              </a:solidFill>
              <a:effectLst/>
              <a:uLnTx/>
              <a:uFillTx/>
              <a:latin typeface="Montserrat Light" panose="02020603050405020304"/>
              <a:ea typeface="+mn-ea"/>
              <a:cs typeface="+mn-cs"/>
              <a:sym typeface="Arial"/>
            </a:endParaRPr>
          </a:p>
        </p:txBody>
      </p:sp>
      <p:cxnSp>
        <p:nvCxnSpPr>
          <p:cNvPr id="32" name="Straight Connector 31">
            <a:extLst>
              <a:ext uri="{FF2B5EF4-FFF2-40B4-BE49-F238E27FC236}">
                <a16:creationId xmlns:a16="http://schemas.microsoft.com/office/drawing/2014/main" id="{BB94BFE3-13FA-C3A7-46C3-B8AC742DDE8B}"/>
              </a:ext>
            </a:extLst>
          </p:cNvPr>
          <p:cNvCxnSpPr>
            <a:cxnSpLocks/>
          </p:cNvCxnSpPr>
          <p:nvPr/>
        </p:nvCxnSpPr>
        <p:spPr>
          <a:xfrm rot="5400000">
            <a:off x="1144" y="3656088"/>
            <a:ext cx="645071" cy="0"/>
          </a:xfrm>
          <a:prstGeom prst="line">
            <a:avLst/>
          </a:prstGeom>
          <a:ln w="41275">
            <a:solidFill>
              <a:schemeClr val="accent4"/>
            </a:solidFill>
          </a:ln>
        </p:spPr>
        <p:style>
          <a:lnRef idx="1">
            <a:schemeClr val="accent1"/>
          </a:lnRef>
          <a:fillRef idx="0">
            <a:schemeClr val="accent1"/>
          </a:fillRef>
          <a:effectRef idx="0">
            <a:schemeClr val="accent1"/>
          </a:effectRef>
          <a:fontRef idx="minor">
            <a:schemeClr val="tx1"/>
          </a:fontRef>
        </p:style>
      </p:cxnSp>
      <p:sp>
        <p:nvSpPr>
          <p:cNvPr id="33" name="Freeform 32">
            <a:extLst>
              <a:ext uri="{FF2B5EF4-FFF2-40B4-BE49-F238E27FC236}">
                <a16:creationId xmlns:a16="http://schemas.microsoft.com/office/drawing/2014/main" id="{3F3B40B2-E5AF-D805-7ACB-6BA945ED6488}"/>
              </a:ext>
            </a:extLst>
          </p:cNvPr>
          <p:cNvSpPr/>
          <p:nvPr/>
        </p:nvSpPr>
        <p:spPr>
          <a:xfrm flipH="1" flipV="1">
            <a:off x="-3862122" y="6565365"/>
            <a:ext cx="7454560" cy="2502236"/>
          </a:xfrm>
          <a:custGeom>
            <a:avLst/>
            <a:gdLst>
              <a:gd name="connsiteX0" fmla="*/ 0 w 3847070"/>
              <a:gd name="connsiteY0" fmla="*/ 0 h 3351991"/>
              <a:gd name="connsiteX1" fmla="*/ 3847070 w 3847070"/>
              <a:gd name="connsiteY1" fmla="*/ 0 h 3351991"/>
              <a:gd name="connsiteX2" fmla="*/ 3847070 w 3847070"/>
              <a:gd name="connsiteY2" fmla="*/ 3351991 h 3351991"/>
              <a:gd name="connsiteX3" fmla="*/ 1274467 w 3847070"/>
              <a:gd name="connsiteY3" fmla="*/ 3351991 h 3351991"/>
              <a:gd name="connsiteX4" fmla="*/ 0 w 3847070"/>
              <a:gd name="connsiteY4" fmla="*/ 2077524 h 3351991"/>
              <a:gd name="connsiteX0" fmla="*/ 3847070 w 3938510"/>
              <a:gd name="connsiteY0" fmla="*/ 0 h 3351991"/>
              <a:gd name="connsiteX1" fmla="*/ 3847070 w 3938510"/>
              <a:gd name="connsiteY1" fmla="*/ 3351991 h 3351991"/>
              <a:gd name="connsiteX2" fmla="*/ 1274467 w 3938510"/>
              <a:gd name="connsiteY2" fmla="*/ 3351991 h 3351991"/>
              <a:gd name="connsiteX3" fmla="*/ 0 w 3938510"/>
              <a:gd name="connsiteY3" fmla="*/ 2077524 h 3351991"/>
              <a:gd name="connsiteX4" fmla="*/ 0 w 3938510"/>
              <a:gd name="connsiteY4" fmla="*/ 0 h 3351991"/>
              <a:gd name="connsiteX5" fmla="*/ 3938510 w 3938510"/>
              <a:gd name="connsiteY5" fmla="*/ 91440 h 3351991"/>
              <a:gd name="connsiteX0" fmla="*/ 3847070 w 3847070"/>
              <a:gd name="connsiteY0" fmla="*/ 0 h 3351991"/>
              <a:gd name="connsiteX1" fmla="*/ 3847070 w 3847070"/>
              <a:gd name="connsiteY1" fmla="*/ 3351991 h 3351991"/>
              <a:gd name="connsiteX2" fmla="*/ 1274467 w 3847070"/>
              <a:gd name="connsiteY2" fmla="*/ 3351991 h 3351991"/>
              <a:gd name="connsiteX3" fmla="*/ 0 w 3847070"/>
              <a:gd name="connsiteY3" fmla="*/ 2077524 h 3351991"/>
              <a:gd name="connsiteX4" fmla="*/ 0 w 3847070"/>
              <a:gd name="connsiteY4" fmla="*/ 0 h 3351991"/>
              <a:gd name="connsiteX0" fmla="*/ 3847070 w 3847070"/>
              <a:gd name="connsiteY0" fmla="*/ 3351991 h 3351991"/>
              <a:gd name="connsiteX1" fmla="*/ 1274467 w 3847070"/>
              <a:gd name="connsiteY1" fmla="*/ 3351991 h 3351991"/>
              <a:gd name="connsiteX2" fmla="*/ 0 w 3847070"/>
              <a:gd name="connsiteY2" fmla="*/ 2077524 h 3351991"/>
              <a:gd name="connsiteX3" fmla="*/ 0 w 3847070"/>
              <a:gd name="connsiteY3" fmla="*/ 0 h 3351991"/>
              <a:gd name="connsiteX0" fmla="*/ 3847070 w 3847070"/>
              <a:gd name="connsiteY0" fmla="*/ 4258154 h 4258154"/>
              <a:gd name="connsiteX1" fmla="*/ 1274467 w 3847070"/>
              <a:gd name="connsiteY1" fmla="*/ 4258154 h 4258154"/>
              <a:gd name="connsiteX2" fmla="*/ 0 w 3847070"/>
              <a:gd name="connsiteY2" fmla="*/ 2983687 h 4258154"/>
              <a:gd name="connsiteX3" fmla="*/ 0 w 3847070"/>
              <a:gd name="connsiteY3" fmla="*/ 0 h 4258154"/>
              <a:gd name="connsiteX0" fmla="*/ 8272339 w 8272339"/>
              <a:gd name="connsiteY0" fmla="*/ 4258154 h 4258154"/>
              <a:gd name="connsiteX1" fmla="*/ 1274467 w 8272339"/>
              <a:gd name="connsiteY1" fmla="*/ 4258154 h 4258154"/>
              <a:gd name="connsiteX2" fmla="*/ 0 w 8272339"/>
              <a:gd name="connsiteY2" fmla="*/ 2983687 h 4258154"/>
              <a:gd name="connsiteX3" fmla="*/ 0 w 8272339"/>
              <a:gd name="connsiteY3" fmla="*/ 0 h 4258154"/>
              <a:gd name="connsiteX0" fmla="*/ 8272339 w 8272339"/>
              <a:gd name="connsiteY0" fmla="*/ 2140083 h 2140083"/>
              <a:gd name="connsiteX1" fmla="*/ 1274467 w 8272339"/>
              <a:gd name="connsiteY1" fmla="*/ 2140083 h 2140083"/>
              <a:gd name="connsiteX2" fmla="*/ 0 w 8272339"/>
              <a:gd name="connsiteY2" fmla="*/ 865616 h 2140083"/>
              <a:gd name="connsiteX3" fmla="*/ 14093 w 8272339"/>
              <a:gd name="connsiteY3" fmla="*/ 0 h 2140083"/>
            </a:gdLst>
            <a:ahLst/>
            <a:cxnLst>
              <a:cxn ang="0">
                <a:pos x="connsiteX0" y="connsiteY0"/>
              </a:cxn>
              <a:cxn ang="0">
                <a:pos x="connsiteX1" y="connsiteY1"/>
              </a:cxn>
              <a:cxn ang="0">
                <a:pos x="connsiteX2" y="connsiteY2"/>
              </a:cxn>
              <a:cxn ang="0">
                <a:pos x="connsiteX3" y="connsiteY3"/>
              </a:cxn>
            </a:cxnLst>
            <a:rect l="l" t="t" r="r" b="b"/>
            <a:pathLst>
              <a:path w="8272339" h="2140083">
                <a:moveTo>
                  <a:pt x="8272339" y="2140083"/>
                </a:moveTo>
                <a:lnTo>
                  <a:pt x="1274467" y="2140083"/>
                </a:lnTo>
                <a:cubicBezTo>
                  <a:pt x="570598" y="2140083"/>
                  <a:pt x="0" y="1569485"/>
                  <a:pt x="0" y="865616"/>
                </a:cubicBezTo>
                <a:lnTo>
                  <a:pt x="14093" y="0"/>
                </a:lnTo>
              </a:path>
            </a:pathLst>
          </a:custGeom>
          <a:noFill/>
          <a:ln w="12700" cap="rnd">
            <a:solidFill>
              <a:schemeClr val="accent2"/>
            </a:solidFill>
            <a:prstDash val="sysDot"/>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1219170" rtl="0" eaLnBrk="1" fontAlgn="auto" latinLnBrk="0" hangingPunct="1">
              <a:lnSpc>
                <a:spcPct val="100000"/>
              </a:lnSpc>
              <a:spcBef>
                <a:spcPts val="0"/>
              </a:spcBef>
              <a:spcAft>
                <a:spcPts val="0"/>
              </a:spcAft>
              <a:buClr>
                <a:srgbClr val="000000"/>
              </a:buClr>
              <a:buSzTx/>
              <a:buFontTx/>
              <a:buNone/>
              <a:tabLst/>
              <a:defRPr/>
            </a:pPr>
            <a:endParaRPr kumimoji="0" lang="en-US" sz="1867" b="0" i="0" u="none" strike="noStrike" kern="0" cap="none" spc="0" normalizeH="0" baseline="0" noProof="0">
              <a:ln>
                <a:noFill/>
              </a:ln>
              <a:solidFill>
                <a:srgbClr val="FFFFFF"/>
              </a:solidFill>
              <a:effectLst/>
              <a:uLnTx/>
              <a:uFillTx/>
              <a:latin typeface="Montserrat Light" panose="02020603050405020304"/>
              <a:ea typeface="+mn-ea"/>
              <a:cs typeface="+mn-cs"/>
              <a:sym typeface="Arial"/>
            </a:endParaRPr>
          </a:p>
        </p:txBody>
      </p:sp>
      <p:cxnSp>
        <p:nvCxnSpPr>
          <p:cNvPr id="34" name="Straight Connector 33">
            <a:extLst>
              <a:ext uri="{FF2B5EF4-FFF2-40B4-BE49-F238E27FC236}">
                <a16:creationId xmlns:a16="http://schemas.microsoft.com/office/drawing/2014/main" id="{25AACC82-E0F7-123B-3CB8-1859317E24F3}"/>
              </a:ext>
            </a:extLst>
          </p:cNvPr>
          <p:cNvCxnSpPr>
            <a:cxnSpLocks/>
          </p:cNvCxnSpPr>
          <p:nvPr/>
        </p:nvCxnSpPr>
        <p:spPr>
          <a:xfrm flipH="1" flipV="1">
            <a:off x="-1874242" y="6565365"/>
            <a:ext cx="1512300" cy="3"/>
          </a:xfrm>
          <a:prstGeom prst="line">
            <a:avLst/>
          </a:prstGeom>
          <a:ln w="41275">
            <a:solidFill>
              <a:schemeClr val="accent4"/>
            </a:solidFill>
          </a:ln>
        </p:spPr>
        <p:style>
          <a:lnRef idx="1">
            <a:schemeClr val="accent1"/>
          </a:lnRef>
          <a:fillRef idx="0">
            <a:schemeClr val="accent1"/>
          </a:fillRef>
          <a:effectRef idx="0">
            <a:schemeClr val="accent1"/>
          </a:effectRef>
          <a:fontRef idx="minor">
            <a:schemeClr val="tx1"/>
          </a:fontRef>
        </p:style>
      </p:cxnSp>
      <p:pic>
        <p:nvPicPr>
          <p:cNvPr id="43" name="Graphic 42">
            <a:extLst>
              <a:ext uri="{FF2B5EF4-FFF2-40B4-BE49-F238E27FC236}">
                <a16:creationId xmlns:a16="http://schemas.microsoft.com/office/drawing/2014/main" id="{86A80EE5-DB7A-4D42-AEC3-F0D88DC2915D}"/>
              </a:ext>
            </a:extLst>
          </p:cNvPr>
          <p:cNvPicPr>
            <a:picLocks noChangeAspect="1"/>
          </p:cNvPicPr>
          <p:nvPr/>
        </p:nvPicPr>
        <p:blipFill>
          <a:blip r:embed="rId17">
            <a:extLst>
              <a:ext uri="{96DAC541-7B7A-43D3-8B79-37D633B846F1}">
                <asvg:svgBlip xmlns:asvg="http://schemas.microsoft.com/office/drawing/2016/SVG/main" r:embed="rId18"/>
              </a:ext>
            </a:extLst>
          </a:blip>
          <a:srcRect/>
          <a:stretch/>
        </p:blipFill>
        <p:spPr>
          <a:xfrm>
            <a:off x="6941113" y="559543"/>
            <a:ext cx="2286000" cy="2286000"/>
          </a:xfrm>
          <a:prstGeom prst="rect">
            <a:avLst/>
          </a:prstGeom>
        </p:spPr>
      </p:pic>
      <p:sp>
        <p:nvSpPr>
          <p:cNvPr id="47" name="Title 1">
            <a:extLst>
              <a:ext uri="{FF2B5EF4-FFF2-40B4-BE49-F238E27FC236}">
                <a16:creationId xmlns:a16="http://schemas.microsoft.com/office/drawing/2014/main" id="{7A59E17A-9E21-82FB-FDAF-DB1BF872B5E1}"/>
              </a:ext>
            </a:extLst>
          </p:cNvPr>
          <p:cNvSpPr txBox="1">
            <a:spLocks/>
          </p:cNvSpPr>
          <p:nvPr/>
        </p:nvSpPr>
        <p:spPr>
          <a:xfrm>
            <a:off x="6012885" y="2812353"/>
            <a:ext cx="4133727" cy="1233294"/>
          </a:xfrm>
          <a:prstGeom prst="rect">
            <a:avLst/>
          </a:prstGeom>
        </p:spPr>
        <p:txBody>
          <a:bodyPr anchor="ctr"/>
          <a:lstStyle>
            <a:lvl1pPr algn="l" defTabSz="914377" rtl="0" eaLnBrk="1" latinLnBrk="0" hangingPunct="1">
              <a:lnSpc>
                <a:spcPct val="90000"/>
              </a:lnSpc>
              <a:spcBef>
                <a:spcPct val="0"/>
              </a:spcBef>
              <a:buNone/>
              <a:defRPr sz="3200" b="1" i="0" kern="1200">
                <a:solidFill>
                  <a:schemeClr val="bg1"/>
                </a:solidFill>
                <a:latin typeface="+mj-lt"/>
                <a:ea typeface="+mj-ea"/>
                <a:cs typeface="+mj-cs"/>
              </a:defRPr>
            </a:lvl1pPr>
          </a:lstStyle>
          <a:p>
            <a:pPr marL="0" marR="0" lvl="0" indent="0" algn="ctr" defTabSz="914377" rtl="0" eaLnBrk="1" fontAlgn="auto" latinLnBrk="0" hangingPunct="1">
              <a:lnSpc>
                <a:spcPct val="90000"/>
              </a:lnSpc>
              <a:spcBef>
                <a:spcPct val="0"/>
              </a:spcBef>
              <a:spcAft>
                <a:spcPts val="0"/>
              </a:spcAft>
              <a:buClrTx/>
              <a:buSzTx/>
              <a:buFontTx/>
              <a:buNone/>
              <a:tabLst/>
              <a:defRPr/>
            </a:pPr>
            <a:r>
              <a:rPr kumimoji="0" lang="en-US" sz="2800" b="1" i="0" u="none" strike="noStrike" kern="1200" cap="none" spc="400" normalizeH="0" baseline="0" noProof="0" dirty="0">
                <a:ln>
                  <a:noFill/>
                </a:ln>
                <a:solidFill>
                  <a:srgbClr val="A2A9AD"/>
                </a:solidFill>
                <a:effectLst/>
                <a:uLnTx/>
                <a:uFillTx/>
                <a:latin typeface="Montserrat Bold" panose="020B0604020202020204"/>
                <a:ea typeface="+mj-ea"/>
                <a:cs typeface="+mj-cs"/>
              </a:rPr>
              <a:t>AUTOBOOKS PAYMENT LINK</a:t>
            </a:r>
          </a:p>
        </p:txBody>
      </p:sp>
      <p:sp>
        <p:nvSpPr>
          <p:cNvPr id="31750" name="TextBox 115">
            <a:extLst>
              <a:ext uri="{FF2B5EF4-FFF2-40B4-BE49-F238E27FC236}">
                <a16:creationId xmlns:a16="http://schemas.microsoft.com/office/drawing/2014/main" id="{DEB8C937-4B5D-438D-AC8F-B3D190EC08BA}"/>
              </a:ext>
            </a:extLst>
          </p:cNvPr>
          <p:cNvSpPr txBox="1">
            <a:spLocks noChangeArrowheads="1"/>
          </p:cNvSpPr>
          <p:nvPr/>
        </p:nvSpPr>
        <p:spPr bwMode="auto">
          <a:xfrm>
            <a:off x="5348672" y="3913691"/>
            <a:ext cx="5420928"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685800" indent="-22860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defTabSz="914377">
              <a:lnSpc>
                <a:spcPct val="100000"/>
              </a:lnSpc>
              <a:spcBef>
                <a:spcPct val="0"/>
              </a:spcBef>
              <a:buClrTx/>
              <a:buNone/>
              <a:defRPr/>
            </a:pPr>
            <a:r>
              <a:rPr kumimoji="0" lang="en-US" altLang="ru-RU" sz="1800" b="0" i="0" u="none" strike="noStrike" kern="1200" cap="none" spc="0" normalizeH="0" baseline="0" noProof="0" dirty="0">
                <a:ln>
                  <a:noFill/>
                </a:ln>
                <a:solidFill>
                  <a:srgbClr val="FFFFFF"/>
                </a:solidFill>
                <a:effectLst/>
                <a:uLnTx/>
                <a:uFillTx/>
                <a:latin typeface="Montserrat" pitchFamily="2" charset="77"/>
                <a:ea typeface="+mn-ea"/>
                <a:cs typeface="Arial" panose="020B0604020202020204" pitchFamily="34" charset="0"/>
              </a:rPr>
              <a:t>Every non-profit that enrolls in Autobooks is assigned a unique payment form link. This link can be shared with donors / payors in several different ways</a:t>
            </a:r>
            <a:endParaRPr kumimoji="0" lang="ru-RU" altLang="ru-RU" sz="1600" b="0" i="0" u="none" strike="noStrike" kern="1200" cap="none" spc="0" normalizeH="0" baseline="0" noProof="0" dirty="0">
              <a:ln>
                <a:noFill/>
              </a:ln>
              <a:solidFill>
                <a:srgbClr val="FFFFFF"/>
              </a:solidFill>
              <a:effectLst/>
              <a:uLnTx/>
              <a:uFillTx/>
              <a:latin typeface="Montserrat" pitchFamily="2" charset="77"/>
              <a:ea typeface="+mn-ea"/>
              <a:cs typeface="Arial" panose="020B0604020202020204" pitchFamily="34" charset="0"/>
            </a:endParaRPr>
          </a:p>
        </p:txBody>
      </p:sp>
      <p:sp>
        <p:nvSpPr>
          <p:cNvPr id="32219" name="Slide Number Placeholder 5">
            <a:extLst>
              <a:ext uri="{FF2B5EF4-FFF2-40B4-BE49-F238E27FC236}">
                <a16:creationId xmlns:a16="http://schemas.microsoft.com/office/drawing/2014/main" id="{9471BB6F-5FEB-A9DA-2B8E-B85217AF684D}"/>
              </a:ext>
            </a:extLst>
          </p:cNvPr>
          <p:cNvSpPr txBox="1">
            <a:spLocks/>
          </p:cNvSpPr>
          <p:nvPr/>
        </p:nvSpPr>
        <p:spPr>
          <a:xfrm>
            <a:off x="234202" y="6354348"/>
            <a:ext cx="624000" cy="180000"/>
          </a:xfrm>
          <a:prstGeom prst="rect">
            <a:avLst/>
          </a:prstGeom>
        </p:spPr>
        <p:txBody>
          <a:bodyPr vert="horz" lIns="0" tIns="0" rIns="0" bIns="0" rtlCol="0" anchor="ctr"/>
          <a:lstStyle>
            <a:defPPr>
              <a:defRPr lang="fi-FI"/>
            </a:defPPr>
            <a:lvl1pPr marL="0" algn="r" defTabSz="914400" rtl="0" eaLnBrk="1" latinLnBrk="0" hangingPunct="1">
              <a:defRPr sz="900" kern="1200">
                <a:solidFill>
                  <a:schemeClr val="tx1">
                    <a:lumMod val="65000"/>
                    <a:lumOff val="3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377" rtl="0" eaLnBrk="1" fontAlgn="auto" latinLnBrk="0" hangingPunct="1">
              <a:lnSpc>
                <a:spcPct val="100000"/>
              </a:lnSpc>
              <a:spcBef>
                <a:spcPts val="0"/>
              </a:spcBef>
              <a:spcAft>
                <a:spcPts val="0"/>
              </a:spcAft>
              <a:buClrTx/>
              <a:buSzTx/>
              <a:buFontTx/>
              <a:buNone/>
              <a:tabLst/>
              <a:defRPr/>
            </a:pPr>
            <a:fld id="{C60C2248-B95D-984B-A0F4-42B9A4652AA7}" type="slidenum">
              <a:rPr kumimoji="0" lang="en-US" sz="1200" b="0" i="0" u="none" strike="noStrike" kern="1200" cap="none" spc="0" normalizeH="0" baseline="0" noProof="0">
                <a:ln>
                  <a:noFill/>
                </a:ln>
                <a:solidFill>
                  <a:srgbClr val="5B6670">
                    <a:lumMod val="65000"/>
                    <a:lumOff val="35000"/>
                  </a:srgbClr>
                </a:solidFill>
                <a:effectLst/>
                <a:uLnTx/>
                <a:uFillTx/>
                <a:latin typeface="Montserrat Light" panose="02020603050405020304"/>
                <a:ea typeface="+mn-ea"/>
                <a:cs typeface="+mn-cs"/>
              </a:rPr>
              <a:pPr marL="0" marR="0" lvl="0" indent="0" algn="r" defTabSz="914377" rtl="0" eaLnBrk="1" fontAlgn="auto" latinLnBrk="0" hangingPunct="1">
                <a:lnSpc>
                  <a:spcPct val="100000"/>
                </a:lnSpc>
                <a:spcBef>
                  <a:spcPts val="0"/>
                </a:spcBef>
                <a:spcAft>
                  <a:spcPts val="0"/>
                </a:spcAft>
                <a:buClrTx/>
                <a:buSzTx/>
                <a:buFontTx/>
                <a:buNone/>
                <a:tabLst/>
                <a:defRPr/>
              </a:pPr>
              <a:t>8</a:t>
            </a:fld>
            <a:endParaRPr kumimoji="0" lang="en-US" sz="1200" b="0" i="0" u="none" strike="noStrike" kern="1200" cap="none" spc="0" normalizeH="0" baseline="0" noProof="0" dirty="0">
              <a:ln>
                <a:noFill/>
              </a:ln>
              <a:solidFill>
                <a:srgbClr val="5B6670">
                  <a:lumMod val="65000"/>
                  <a:lumOff val="35000"/>
                </a:srgbClr>
              </a:solidFill>
              <a:effectLst/>
              <a:uLnTx/>
              <a:uFillTx/>
              <a:latin typeface="Montserrat Light" panose="02020603050405020304"/>
              <a:ea typeface="+mn-ea"/>
              <a:cs typeface="+mn-cs"/>
            </a:endParaRPr>
          </a:p>
        </p:txBody>
      </p:sp>
      <p:sp>
        <p:nvSpPr>
          <p:cNvPr id="32220" name="TextBox 32219">
            <a:extLst>
              <a:ext uri="{FF2B5EF4-FFF2-40B4-BE49-F238E27FC236}">
                <a16:creationId xmlns:a16="http://schemas.microsoft.com/office/drawing/2014/main" id="{8B271FC6-336D-7E1A-F86A-E86EDFB62634}"/>
              </a:ext>
            </a:extLst>
          </p:cNvPr>
          <p:cNvSpPr txBox="1"/>
          <p:nvPr/>
        </p:nvSpPr>
        <p:spPr>
          <a:xfrm>
            <a:off x="374530" y="673869"/>
            <a:ext cx="3430959" cy="1384995"/>
          </a:xfrm>
          <a:prstGeom prst="rect">
            <a:avLst/>
          </a:prstGeom>
          <a:noFill/>
        </p:spPr>
        <p:txBody>
          <a:bodyPr wrap="square" rtlCol="0">
            <a:spAutoFit/>
          </a:bodyPr>
          <a:lstStyle/>
          <a:p>
            <a:pPr marL="0" marR="0" lvl="0" indent="0" algn="ctr" defTabSz="1219170" rtl="0" eaLnBrk="1" fontAlgn="auto" latinLnBrk="0" hangingPunct="1">
              <a:lnSpc>
                <a:spcPct val="100000"/>
              </a:lnSpc>
              <a:spcBef>
                <a:spcPts val="0"/>
              </a:spcBef>
              <a:spcAft>
                <a:spcPts val="0"/>
              </a:spcAft>
              <a:buClr>
                <a:srgbClr val="000000"/>
              </a:buClr>
              <a:buSzTx/>
              <a:buFontTx/>
              <a:buNone/>
              <a:tabLst/>
              <a:defRPr/>
            </a:pPr>
            <a:r>
              <a:rPr kumimoji="0" lang="en-US" sz="2800" b="0" i="0" u="none" strike="noStrike" kern="0" cap="none" spc="400" normalizeH="0" baseline="0" noProof="0" dirty="0">
                <a:ln>
                  <a:noFill/>
                </a:ln>
                <a:solidFill>
                  <a:schemeClr val="tx2"/>
                </a:solidFill>
                <a:effectLst/>
                <a:uLnTx/>
                <a:uFillTx/>
                <a:latin typeface="Montserrat Bold" panose="020B0604020202020204"/>
                <a:ea typeface="+mn-ea"/>
                <a:cs typeface="Arial"/>
                <a:sym typeface="Arial"/>
              </a:rPr>
              <a:t>PAYMENT FLEXIBILITY MATTERS</a:t>
            </a:r>
          </a:p>
        </p:txBody>
      </p:sp>
      <p:sp>
        <p:nvSpPr>
          <p:cNvPr id="32221" name="TextBox 32220">
            <a:extLst>
              <a:ext uri="{FF2B5EF4-FFF2-40B4-BE49-F238E27FC236}">
                <a16:creationId xmlns:a16="http://schemas.microsoft.com/office/drawing/2014/main" id="{1499D357-4E4D-967B-3BDD-0A7D33639C1A}"/>
              </a:ext>
            </a:extLst>
          </p:cNvPr>
          <p:cNvSpPr txBox="1"/>
          <p:nvPr/>
        </p:nvSpPr>
        <p:spPr>
          <a:xfrm>
            <a:off x="612314" y="2192804"/>
            <a:ext cx="3133153" cy="1323439"/>
          </a:xfrm>
          <a:prstGeom prst="rect">
            <a:avLst/>
          </a:prstGeom>
          <a:noFill/>
        </p:spPr>
        <p:txBody>
          <a:bodyPr wrap="square">
            <a:spAutoFit/>
          </a:bodyP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schemeClr val="accent1"/>
                </a:solidFill>
                <a:effectLst/>
                <a:uLnTx/>
                <a:uFillTx/>
                <a:latin typeface="+mj-lt"/>
                <a:ea typeface="+mn-ea"/>
                <a:cs typeface="+mn-cs"/>
              </a:rPr>
              <a:t>Autobooks Payment Link </a:t>
            </a:r>
            <a:r>
              <a:rPr kumimoji="0" lang="en-US" sz="1600" b="0" i="0" u="none" strike="noStrike" kern="1200" cap="none" spc="0" normalizeH="0" baseline="0" noProof="0" dirty="0">
                <a:ln>
                  <a:noFill/>
                </a:ln>
                <a:solidFill>
                  <a:schemeClr val="accent1"/>
                </a:solidFill>
                <a:effectLst/>
                <a:uLnTx/>
                <a:uFillTx/>
                <a:latin typeface="Montserrat Light" panose="02020603050405020304"/>
                <a:ea typeface="+mn-ea"/>
                <a:cs typeface="+mn-cs"/>
              </a:rPr>
              <a:t>allows non-profits to collect from their donors with ease, based on their need in the </a:t>
            </a:r>
            <a:r>
              <a:rPr lang="en-US" sz="1600" kern="1200" dirty="0">
                <a:solidFill>
                  <a:schemeClr val="accent1"/>
                </a:solidFill>
                <a:latin typeface="Montserrat Light" panose="02020603050405020304"/>
                <a:ea typeface="+mn-ea"/>
                <a:cs typeface="+mn-cs"/>
              </a:rPr>
              <a:t>moment. Here’s how</a:t>
            </a:r>
            <a:r>
              <a:rPr lang="en-US" sz="1600" kern="1200" dirty="0">
                <a:solidFill>
                  <a:srgbClr val="95D4E9"/>
                </a:solidFill>
                <a:latin typeface="Montserrat Light" panose="02020603050405020304"/>
                <a:ea typeface="+mn-ea"/>
                <a:cs typeface="+mn-cs"/>
              </a:rPr>
              <a:t>:</a:t>
            </a:r>
            <a:endParaRPr kumimoji="0" lang="en-US" sz="1600" b="0" i="0" u="none" strike="noStrike" kern="1200" cap="none" spc="0" normalizeH="0" baseline="0" noProof="0" dirty="0">
              <a:ln>
                <a:noFill/>
              </a:ln>
              <a:solidFill>
                <a:srgbClr val="95D4E9"/>
              </a:solidFill>
              <a:effectLst/>
              <a:uLnTx/>
              <a:uFillTx/>
              <a:latin typeface="Montserrat Light" panose="02020603050405020304"/>
              <a:ea typeface="+mn-ea"/>
              <a:cs typeface="+mn-cs"/>
            </a:endParaRPr>
          </a:p>
        </p:txBody>
      </p:sp>
      <p:sp>
        <p:nvSpPr>
          <p:cNvPr id="32222" name="Rectangle 32221">
            <a:extLst>
              <a:ext uri="{FF2B5EF4-FFF2-40B4-BE49-F238E27FC236}">
                <a16:creationId xmlns:a16="http://schemas.microsoft.com/office/drawing/2014/main" id="{E7B50BB8-8C1F-C551-B7CF-4362DF4BE0A0}"/>
              </a:ext>
            </a:extLst>
          </p:cNvPr>
          <p:cNvSpPr/>
          <p:nvPr/>
        </p:nvSpPr>
        <p:spPr>
          <a:xfrm>
            <a:off x="12530591" y="0"/>
            <a:ext cx="4110349" cy="6319777"/>
          </a:xfrm>
          <a:prstGeom prst="rect">
            <a:avLst/>
          </a:prstGeom>
          <a:gradFill>
            <a:gsLst>
              <a:gs pos="100000">
                <a:schemeClr val="tx2"/>
              </a:gs>
              <a:gs pos="23000">
                <a:srgbClr val="060E21">
                  <a:alpha val="55000"/>
                </a:srgbClr>
              </a:gs>
            </a:gsLst>
            <a:lin ang="4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2489" b="0" i="0" u="none" strike="noStrike" kern="1200" cap="none" spc="0" normalizeH="0" baseline="0" noProof="0">
              <a:ln>
                <a:noFill/>
              </a:ln>
              <a:solidFill>
                <a:srgbClr val="FFFFFF"/>
              </a:solidFill>
              <a:effectLst/>
              <a:uLnTx/>
              <a:uFillTx/>
              <a:latin typeface="Montserrat Light" panose="02020603050405020304"/>
              <a:ea typeface="+mn-ea"/>
              <a:cs typeface="+mn-cs"/>
            </a:endParaRPr>
          </a:p>
        </p:txBody>
      </p:sp>
      <p:sp>
        <p:nvSpPr>
          <p:cNvPr id="32223" name="Rectangle 32222">
            <a:extLst>
              <a:ext uri="{FF2B5EF4-FFF2-40B4-BE49-F238E27FC236}">
                <a16:creationId xmlns:a16="http://schemas.microsoft.com/office/drawing/2014/main" id="{3AFE91DD-8EDA-1D47-21D8-66641B145F7E}"/>
              </a:ext>
            </a:extLst>
          </p:cNvPr>
          <p:cNvSpPr/>
          <p:nvPr/>
        </p:nvSpPr>
        <p:spPr>
          <a:xfrm>
            <a:off x="16642911" y="0"/>
            <a:ext cx="4110349" cy="6319777"/>
          </a:xfrm>
          <a:prstGeom prst="rect">
            <a:avLst/>
          </a:prstGeom>
          <a:gradFill>
            <a:gsLst>
              <a:gs pos="100000">
                <a:schemeClr val="tx2"/>
              </a:gs>
              <a:gs pos="23000">
                <a:srgbClr val="060E21">
                  <a:alpha val="55000"/>
                </a:srgbClr>
              </a:gs>
            </a:gsLst>
            <a:lin ang="4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2489" b="0" i="0" u="none" strike="noStrike" kern="1200" cap="none" spc="0" normalizeH="0" baseline="0" noProof="0">
              <a:ln>
                <a:noFill/>
              </a:ln>
              <a:solidFill>
                <a:srgbClr val="FFFFFF"/>
              </a:solidFill>
              <a:effectLst/>
              <a:uLnTx/>
              <a:uFillTx/>
              <a:latin typeface="Montserrat Light" panose="02020603050405020304"/>
              <a:ea typeface="+mn-ea"/>
              <a:cs typeface="+mn-cs"/>
            </a:endParaRPr>
          </a:p>
        </p:txBody>
      </p:sp>
      <p:sp>
        <p:nvSpPr>
          <p:cNvPr id="32224" name="Rectangle 32223">
            <a:extLst>
              <a:ext uri="{FF2B5EF4-FFF2-40B4-BE49-F238E27FC236}">
                <a16:creationId xmlns:a16="http://schemas.microsoft.com/office/drawing/2014/main" id="{5088D562-AAD3-EDBF-B0BF-508EF57E850E}"/>
              </a:ext>
            </a:extLst>
          </p:cNvPr>
          <p:cNvSpPr/>
          <p:nvPr/>
        </p:nvSpPr>
        <p:spPr>
          <a:xfrm>
            <a:off x="20753260" y="0"/>
            <a:ext cx="4110349" cy="6319777"/>
          </a:xfrm>
          <a:prstGeom prst="rect">
            <a:avLst/>
          </a:prstGeom>
          <a:gradFill>
            <a:gsLst>
              <a:gs pos="100000">
                <a:schemeClr val="tx2"/>
              </a:gs>
              <a:gs pos="23000">
                <a:srgbClr val="060E21">
                  <a:alpha val="55000"/>
                </a:srgbClr>
              </a:gs>
            </a:gsLst>
            <a:lin ang="4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2489" b="0" i="0" u="none" strike="noStrike" kern="1200" cap="none" spc="0" normalizeH="0" baseline="0" noProof="0">
              <a:ln>
                <a:noFill/>
              </a:ln>
              <a:solidFill>
                <a:srgbClr val="FFFFFF"/>
              </a:solidFill>
              <a:effectLst/>
              <a:uLnTx/>
              <a:uFillTx/>
              <a:latin typeface="Montserrat Light" panose="02020603050405020304"/>
              <a:ea typeface="+mn-ea"/>
              <a:cs typeface="+mn-cs"/>
            </a:endParaRPr>
          </a:p>
        </p:txBody>
      </p:sp>
      <p:sp>
        <p:nvSpPr>
          <p:cNvPr id="32225" name="Rectangle 32224">
            <a:extLst>
              <a:ext uri="{FF2B5EF4-FFF2-40B4-BE49-F238E27FC236}">
                <a16:creationId xmlns:a16="http://schemas.microsoft.com/office/drawing/2014/main" id="{5E0DD187-7828-B8E5-B14B-ABDCCEF36A27}"/>
              </a:ext>
            </a:extLst>
          </p:cNvPr>
          <p:cNvSpPr/>
          <p:nvPr/>
        </p:nvSpPr>
        <p:spPr>
          <a:xfrm>
            <a:off x="24863609" y="0"/>
            <a:ext cx="4110349" cy="6319777"/>
          </a:xfrm>
          <a:prstGeom prst="rect">
            <a:avLst/>
          </a:prstGeom>
          <a:gradFill>
            <a:gsLst>
              <a:gs pos="100000">
                <a:schemeClr val="tx2"/>
              </a:gs>
              <a:gs pos="23000">
                <a:srgbClr val="060E21">
                  <a:alpha val="55000"/>
                </a:srgbClr>
              </a:gs>
            </a:gsLst>
            <a:lin ang="4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2489" b="0" i="0" u="none" strike="noStrike" kern="1200" cap="none" spc="0" normalizeH="0" baseline="0" noProof="0">
              <a:ln>
                <a:noFill/>
              </a:ln>
              <a:solidFill>
                <a:srgbClr val="FFFFFF"/>
              </a:solidFill>
              <a:effectLst/>
              <a:uLnTx/>
              <a:uFillTx/>
              <a:latin typeface="Montserrat Light" panose="02020603050405020304"/>
              <a:ea typeface="+mn-ea"/>
              <a:cs typeface="+mn-cs"/>
            </a:endParaRPr>
          </a:p>
        </p:txBody>
      </p:sp>
      <p:pic>
        <p:nvPicPr>
          <p:cNvPr id="32226" name="Graphic 32225">
            <a:extLst>
              <a:ext uri="{FF2B5EF4-FFF2-40B4-BE49-F238E27FC236}">
                <a16:creationId xmlns:a16="http://schemas.microsoft.com/office/drawing/2014/main" id="{9E5CB7C8-F85C-DA60-E6F2-0D53B1DB5F09}"/>
              </a:ext>
            </a:extLst>
          </p:cNvPr>
          <p:cNvPicPr>
            <a:picLocks noChangeAspect="1"/>
          </p:cNvPicPr>
          <p:nvPr/>
        </p:nvPicPr>
        <p:blipFill>
          <a:blip r:embed="rId17">
            <a:extLst>
              <a:ext uri="{96DAC541-7B7A-43D3-8B79-37D633B846F1}">
                <asvg:svgBlip xmlns:asvg="http://schemas.microsoft.com/office/drawing/2016/SVG/main" r:embed="rId18"/>
              </a:ext>
            </a:extLst>
          </a:blip>
          <a:srcRect/>
          <a:stretch/>
        </p:blipFill>
        <p:spPr>
          <a:xfrm>
            <a:off x="13351581" y="798874"/>
            <a:ext cx="2286000" cy="2286000"/>
          </a:xfrm>
          <a:prstGeom prst="rect">
            <a:avLst/>
          </a:prstGeom>
        </p:spPr>
      </p:pic>
      <p:pic>
        <p:nvPicPr>
          <p:cNvPr id="32227" name="Graphic 32226">
            <a:extLst>
              <a:ext uri="{FF2B5EF4-FFF2-40B4-BE49-F238E27FC236}">
                <a16:creationId xmlns:a16="http://schemas.microsoft.com/office/drawing/2014/main" id="{9CFD0051-F595-C5BD-715B-47859533081D}"/>
              </a:ext>
            </a:extLst>
          </p:cNvPr>
          <p:cNvPicPr>
            <a:picLocks noChangeAspect="1"/>
          </p:cNvPicPr>
          <p:nvPr/>
        </p:nvPicPr>
        <p:blipFill>
          <a:blip r:embed="rId19">
            <a:extLst>
              <a:ext uri="{96DAC541-7B7A-43D3-8B79-37D633B846F1}">
                <asvg:svgBlip xmlns:asvg="http://schemas.microsoft.com/office/drawing/2016/SVG/main" r:embed="rId20"/>
              </a:ext>
            </a:extLst>
          </a:blip>
          <a:srcRect/>
          <a:stretch/>
        </p:blipFill>
        <p:spPr>
          <a:xfrm>
            <a:off x="17486633" y="798874"/>
            <a:ext cx="2286000" cy="2286000"/>
          </a:xfrm>
          <a:prstGeom prst="rect">
            <a:avLst/>
          </a:prstGeom>
        </p:spPr>
      </p:pic>
      <p:pic>
        <p:nvPicPr>
          <p:cNvPr id="32228" name="Graphic 32227">
            <a:extLst>
              <a:ext uri="{FF2B5EF4-FFF2-40B4-BE49-F238E27FC236}">
                <a16:creationId xmlns:a16="http://schemas.microsoft.com/office/drawing/2014/main" id="{DAEA47E0-72D5-69F7-CA80-21C157C4C8D9}"/>
              </a:ext>
            </a:extLst>
          </p:cNvPr>
          <p:cNvPicPr>
            <a:picLocks noChangeAspect="1"/>
          </p:cNvPicPr>
          <p:nvPr/>
        </p:nvPicPr>
        <p:blipFill>
          <a:blip r:embed="rId21">
            <a:extLst>
              <a:ext uri="{96DAC541-7B7A-43D3-8B79-37D633B846F1}">
                <asvg:svgBlip xmlns:asvg="http://schemas.microsoft.com/office/drawing/2016/SVG/main" r:embed="rId22"/>
              </a:ext>
            </a:extLst>
          </a:blip>
          <a:srcRect/>
          <a:stretch/>
        </p:blipFill>
        <p:spPr>
          <a:xfrm>
            <a:off x="21667405" y="798874"/>
            <a:ext cx="2286000" cy="2286000"/>
          </a:xfrm>
          <a:prstGeom prst="rect">
            <a:avLst/>
          </a:prstGeom>
        </p:spPr>
      </p:pic>
      <p:pic>
        <p:nvPicPr>
          <p:cNvPr id="32229" name="Graphic 32228">
            <a:extLst>
              <a:ext uri="{FF2B5EF4-FFF2-40B4-BE49-F238E27FC236}">
                <a16:creationId xmlns:a16="http://schemas.microsoft.com/office/drawing/2014/main" id="{BAF707F3-7B5E-1041-F50D-369D36FDD56A}"/>
              </a:ext>
            </a:extLst>
          </p:cNvPr>
          <p:cNvPicPr>
            <a:picLocks noChangeAspect="1"/>
          </p:cNvPicPr>
          <p:nvPr/>
        </p:nvPicPr>
        <p:blipFill>
          <a:blip r:embed="rId23">
            <a:extLst>
              <a:ext uri="{96DAC541-7B7A-43D3-8B79-37D633B846F1}">
                <asvg:svgBlip xmlns:asvg="http://schemas.microsoft.com/office/drawing/2016/SVG/main" r:embed="rId24"/>
              </a:ext>
            </a:extLst>
          </a:blip>
          <a:srcRect/>
          <a:stretch/>
        </p:blipFill>
        <p:spPr>
          <a:xfrm>
            <a:off x="25775783" y="798874"/>
            <a:ext cx="2286000" cy="2286000"/>
          </a:xfrm>
          <a:prstGeom prst="rect">
            <a:avLst/>
          </a:prstGeom>
        </p:spPr>
      </p:pic>
      <p:sp>
        <p:nvSpPr>
          <p:cNvPr id="32230" name="Title 1">
            <a:extLst>
              <a:ext uri="{FF2B5EF4-FFF2-40B4-BE49-F238E27FC236}">
                <a16:creationId xmlns:a16="http://schemas.microsoft.com/office/drawing/2014/main" id="{CC29EB70-D4BB-EFAC-FD76-057D648EF2BB}"/>
              </a:ext>
            </a:extLst>
          </p:cNvPr>
          <p:cNvSpPr txBox="1">
            <a:spLocks/>
          </p:cNvSpPr>
          <p:nvPr/>
        </p:nvSpPr>
        <p:spPr>
          <a:xfrm>
            <a:off x="12507213" y="3142062"/>
            <a:ext cx="4133727" cy="1233294"/>
          </a:xfrm>
          <a:prstGeom prst="rect">
            <a:avLst/>
          </a:prstGeom>
        </p:spPr>
        <p:txBody>
          <a:bodyPr anchor="ctr"/>
          <a:lstStyle>
            <a:lvl1pPr algn="l" defTabSz="914377" rtl="0" eaLnBrk="1" latinLnBrk="0" hangingPunct="1">
              <a:lnSpc>
                <a:spcPct val="90000"/>
              </a:lnSpc>
              <a:spcBef>
                <a:spcPct val="0"/>
              </a:spcBef>
              <a:buNone/>
              <a:defRPr sz="3200" b="1" i="0" kern="1200">
                <a:solidFill>
                  <a:schemeClr val="bg1"/>
                </a:solidFill>
                <a:latin typeface="+mj-lt"/>
                <a:ea typeface="+mj-ea"/>
                <a:cs typeface="+mj-cs"/>
              </a:defRPr>
            </a:lvl1pPr>
          </a:lstStyle>
          <a:p>
            <a:pPr marL="0" marR="0" lvl="0" indent="0" algn="ctr" defTabSz="914377" rtl="0" eaLnBrk="1" fontAlgn="auto" latinLnBrk="0" hangingPunct="1">
              <a:lnSpc>
                <a:spcPct val="90000"/>
              </a:lnSpc>
              <a:spcBef>
                <a:spcPct val="0"/>
              </a:spcBef>
              <a:spcAft>
                <a:spcPts val="0"/>
              </a:spcAft>
              <a:buClrTx/>
              <a:buSzTx/>
              <a:buFontTx/>
              <a:buNone/>
              <a:tabLst/>
              <a:defRPr/>
            </a:pPr>
            <a:r>
              <a:rPr kumimoji="0" lang="en-US" sz="2800" b="1" i="0" u="none" strike="noStrike" kern="1200" cap="none" spc="400" normalizeH="0" baseline="0" noProof="0" dirty="0">
                <a:ln>
                  <a:noFill/>
                </a:ln>
                <a:solidFill>
                  <a:schemeClr val="accent6"/>
                </a:solidFill>
                <a:effectLst/>
                <a:uLnTx/>
                <a:uFillTx/>
                <a:latin typeface="Montserrat Bold" panose="020B0604020202020204"/>
                <a:ea typeface="+mj-ea"/>
                <a:cs typeface="+mj-cs"/>
              </a:rPr>
              <a:t>BETTER </a:t>
            </a:r>
          </a:p>
          <a:p>
            <a:pPr marL="0" marR="0" lvl="0" indent="0" algn="ctr" defTabSz="914377" rtl="0" eaLnBrk="1" fontAlgn="auto" latinLnBrk="0" hangingPunct="1">
              <a:lnSpc>
                <a:spcPct val="90000"/>
              </a:lnSpc>
              <a:spcBef>
                <a:spcPct val="0"/>
              </a:spcBef>
              <a:spcAft>
                <a:spcPts val="0"/>
              </a:spcAft>
              <a:buClrTx/>
              <a:buSzTx/>
              <a:buFontTx/>
              <a:buNone/>
              <a:tabLst/>
              <a:defRPr/>
            </a:pPr>
            <a:r>
              <a:rPr kumimoji="0" lang="en-US" sz="2800" b="1" i="0" u="none" strike="noStrike" kern="1200" cap="none" spc="400" normalizeH="0" baseline="0" noProof="0" dirty="0">
                <a:ln>
                  <a:noFill/>
                </a:ln>
                <a:solidFill>
                  <a:schemeClr val="accent6"/>
                </a:solidFill>
                <a:effectLst/>
                <a:uLnTx/>
                <a:uFillTx/>
                <a:latin typeface="Montserrat Bold" panose="020B0604020202020204"/>
                <a:ea typeface="+mj-ea"/>
                <a:cs typeface="+mj-cs"/>
              </a:rPr>
              <a:t>SERVE</a:t>
            </a:r>
            <a:r>
              <a:rPr lang="en-US" sz="2800" spc="400" dirty="0">
                <a:solidFill>
                  <a:schemeClr val="accent6"/>
                </a:solidFill>
                <a:latin typeface="Montserrat Bold" panose="020B0604020202020204"/>
              </a:rPr>
              <a:t> SMALL </a:t>
            </a:r>
          </a:p>
          <a:p>
            <a:pPr marL="0" marR="0" lvl="0" indent="0" algn="ctr" defTabSz="914377" rtl="0" eaLnBrk="1" fontAlgn="auto" latinLnBrk="0" hangingPunct="1">
              <a:lnSpc>
                <a:spcPct val="90000"/>
              </a:lnSpc>
              <a:spcBef>
                <a:spcPct val="0"/>
              </a:spcBef>
              <a:spcAft>
                <a:spcPts val="0"/>
              </a:spcAft>
              <a:buClrTx/>
              <a:buSzTx/>
              <a:buFontTx/>
              <a:buNone/>
              <a:tabLst/>
              <a:defRPr/>
            </a:pPr>
            <a:r>
              <a:rPr lang="en-US" sz="2800" spc="400" dirty="0">
                <a:solidFill>
                  <a:schemeClr val="accent6"/>
                </a:solidFill>
                <a:latin typeface="Montserrat Bold" panose="020B0604020202020204"/>
              </a:rPr>
              <a:t>BUSINESSES</a:t>
            </a:r>
            <a:endParaRPr kumimoji="0" lang="en-US" sz="2800" b="1" i="0" u="none" strike="noStrike" kern="1200" cap="none" spc="400" normalizeH="0" baseline="0" noProof="0" dirty="0">
              <a:ln>
                <a:noFill/>
              </a:ln>
              <a:solidFill>
                <a:schemeClr val="accent6"/>
              </a:solidFill>
              <a:effectLst/>
              <a:uLnTx/>
              <a:uFillTx/>
              <a:latin typeface="Montserrat Bold" panose="020B0604020202020204"/>
              <a:ea typeface="+mj-ea"/>
              <a:cs typeface="+mj-cs"/>
            </a:endParaRPr>
          </a:p>
        </p:txBody>
      </p:sp>
      <p:sp>
        <p:nvSpPr>
          <p:cNvPr id="32231" name="Title 1">
            <a:extLst>
              <a:ext uri="{FF2B5EF4-FFF2-40B4-BE49-F238E27FC236}">
                <a16:creationId xmlns:a16="http://schemas.microsoft.com/office/drawing/2014/main" id="{CE96D3D6-A403-AC3D-F7BF-9EC806FD84D9}"/>
              </a:ext>
            </a:extLst>
          </p:cNvPr>
          <p:cNvSpPr txBox="1">
            <a:spLocks/>
          </p:cNvSpPr>
          <p:nvPr/>
        </p:nvSpPr>
        <p:spPr>
          <a:xfrm>
            <a:off x="16651196" y="3142062"/>
            <a:ext cx="4133727" cy="1233294"/>
          </a:xfrm>
          <a:prstGeom prst="rect">
            <a:avLst/>
          </a:prstGeom>
        </p:spPr>
        <p:txBody>
          <a:bodyPr anchor="ctr"/>
          <a:lstStyle>
            <a:lvl1pPr algn="l" defTabSz="914377" rtl="0" eaLnBrk="1" latinLnBrk="0" hangingPunct="1">
              <a:lnSpc>
                <a:spcPct val="90000"/>
              </a:lnSpc>
              <a:spcBef>
                <a:spcPct val="0"/>
              </a:spcBef>
              <a:buNone/>
              <a:defRPr sz="3200" b="1" i="0" kern="1200">
                <a:solidFill>
                  <a:schemeClr val="bg1"/>
                </a:solidFill>
                <a:latin typeface="+mj-lt"/>
                <a:ea typeface="+mj-ea"/>
                <a:cs typeface="+mj-cs"/>
              </a:defRPr>
            </a:lvl1pPr>
          </a:lstStyle>
          <a:p>
            <a:pPr marL="0" marR="0" lvl="0" indent="0" algn="ctr" defTabSz="914377" rtl="0" eaLnBrk="1" fontAlgn="auto" latinLnBrk="0" hangingPunct="1">
              <a:lnSpc>
                <a:spcPct val="90000"/>
              </a:lnSpc>
              <a:spcBef>
                <a:spcPct val="0"/>
              </a:spcBef>
              <a:spcAft>
                <a:spcPts val="0"/>
              </a:spcAft>
              <a:buClrTx/>
              <a:buSzTx/>
              <a:buFontTx/>
              <a:buNone/>
              <a:tabLst/>
              <a:defRPr/>
            </a:pPr>
            <a:r>
              <a:rPr kumimoji="0" lang="en-US" sz="2800" b="1" i="0" u="none" strike="noStrike" kern="1200" cap="none" spc="400" normalizeH="0" baseline="0" noProof="0" dirty="0">
                <a:ln>
                  <a:noFill/>
                </a:ln>
                <a:solidFill>
                  <a:schemeClr val="accent4"/>
                </a:solidFill>
                <a:effectLst/>
                <a:uLnTx/>
                <a:uFillTx/>
                <a:latin typeface="Montserrat Bold" panose="020B0604020202020204"/>
                <a:ea typeface="+mj-ea"/>
                <a:cs typeface="+mj-cs"/>
              </a:rPr>
              <a:t>OFFER </a:t>
            </a:r>
            <a:r>
              <a:rPr lang="en-US" sz="2800" spc="400" dirty="0">
                <a:solidFill>
                  <a:schemeClr val="accent4"/>
                </a:solidFill>
                <a:latin typeface="Montserrat Bold" panose="020B0604020202020204"/>
              </a:rPr>
              <a:t>OTHER</a:t>
            </a:r>
          </a:p>
          <a:p>
            <a:pPr marL="0" marR="0" lvl="0" indent="0" algn="ctr" defTabSz="914377" rtl="0" eaLnBrk="1" fontAlgn="auto" latinLnBrk="0" hangingPunct="1">
              <a:lnSpc>
                <a:spcPct val="90000"/>
              </a:lnSpc>
              <a:spcBef>
                <a:spcPct val="0"/>
              </a:spcBef>
              <a:spcAft>
                <a:spcPts val="0"/>
              </a:spcAft>
              <a:buClrTx/>
              <a:buSzTx/>
              <a:buFontTx/>
              <a:buNone/>
              <a:tabLst/>
              <a:defRPr/>
            </a:pPr>
            <a:r>
              <a:rPr kumimoji="0" lang="en-US" sz="2800" b="1" i="0" u="none" strike="noStrike" kern="1200" cap="none" spc="400" normalizeH="0" baseline="0" noProof="0" dirty="0">
                <a:ln>
                  <a:noFill/>
                </a:ln>
                <a:solidFill>
                  <a:schemeClr val="accent4"/>
                </a:solidFill>
                <a:effectLst/>
                <a:uLnTx/>
                <a:uFillTx/>
                <a:latin typeface="Montserrat Bold" panose="020B0604020202020204"/>
                <a:ea typeface="+mj-ea"/>
                <a:cs typeface="+mj-cs"/>
              </a:rPr>
              <a:t>SOLUTIONS</a:t>
            </a:r>
          </a:p>
        </p:txBody>
      </p:sp>
      <p:sp>
        <p:nvSpPr>
          <p:cNvPr id="32232" name="Title 1">
            <a:extLst>
              <a:ext uri="{FF2B5EF4-FFF2-40B4-BE49-F238E27FC236}">
                <a16:creationId xmlns:a16="http://schemas.microsoft.com/office/drawing/2014/main" id="{24552316-721D-709B-3E6E-5E577A681DE7}"/>
              </a:ext>
            </a:extLst>
          </p:cNvPr>
          <p:cNvSpPr txBox="1">
            <a:spLocks/>
          </p:cNvSpPr>
          <p:nvPr/>
        </p:nvSpPr>
        <p:spPr>
          <a:xfrm>
            <a:off x="20753260" y="3142062"/>
            <a:ext cx="4110349" cy="1233294"/>
          </a:xfrm>
          <a:prstGeom prst="rect">
            <a:avLst/>
          </a:prstGeom>
        </p:spPr>
        <p:txBody>
          <a:bodyPr anchor="ctr"/>
          <a:lstStyle>
            <a:lvl1pPr algn="l" defTabSz="914377" rtl="0" eaLnBrk="1" latinLnBrk="0" hangingPunct="1">
              <a:lnSpc>
                <a:spcPct val="90000"/>
              </a:lnSpc>
              <a:spcBef>
                <a:spcPct val="0"/>
              </a:spcBef>
              <a:buNone/>
              <a:defRPr sz="3200" b="1" i="0" kern="1200">
                <a:solidFill>
                  <a:schemeClr val="bg1"/>
                </a:solidFill>
                <a:latin typeface="+mj-lt"/>
                <a:ea typeface="+mj-ea"/>
                <a:cs typeface="+mj-cs"/>
              </a:defRPr>
            </a:lvl1pPr>
          </a:lstStyle>
          <a:p>
            <a:pPr marL="0" marR="0" lvl="0" indent="0" algn="ctr" defTabSz="914377" rtl="0" eaLnBrk="1" fontAlgn="auto" latinLnBrk="0" hangingPunct="1">
              <a:lnSpc>
                <a:spcPct val="90000"/>
              </a:lnSpc>
              <a:spcBef>
                <a:spcPct val="0"/>
              </a:spcBef>
              <a:spcAft>
                <a:spcPts val="0"/>
              </a:spcAft>
              <a:buClrTx/>
              <a:buSzTx/>
              <a:buFontTx/>
              <a:buNone/>
              <a:tabLst/>
              <a:defRPr/>
            </a:pPr>
            <a:r>
              <a:rPr kumimoji="0" lang="en-US" sz="2800" b="1" i="0" u="none" strike="noStrike" kern="1200" cap="none" spc="400" normalizeH="0" baseline="0" noProof="0" dirty="0">
                <a:ln>
                  <a:noFill/>
                </a:ln>
                <a:solidFill>
                  <a:srgbClr val="95D4E9"/>
                </a:solidFill>
                <a:effectLst/>
                <a:uLnTx/>
                <a:uFillTx/>
                <a:latin typeface="Montserrat Bold" panose="020B0604020202020204"/>
                <a:ea typeface="+mj-ea"/>
                <a:cs typeface="+mj-cs"/>
              </a:rPr>
              <a:t>BUILD &amp; RETAIN RELATIONSHIPS</a:t>
            </a:r>
          </a:p>
        </p:txBody>
      </p:sp>
      <p:sp>
        <p:nvSpPr>
          <p:cNvPr id="32233" name="Title 1">
            <a:extLst>
              <a:ext uri="{FF2B5EF4-FFF2-40B4-BE49-F238E27FC236}">
                <a16:creationId xmlns:a16="http://schemas.microsoft.com/office/drawing/2014/main" id="{632170B4-CC05-B674-92A3-3ABF1F1AE6E4}"/>
              </a:ext>
            </a:extLst>
          </p:cNvPr>
          <p:cNvSpPr txBox="1">
            <a:spLocks/>
          </p:cNvSpPr>
          <p:nvPr/>
        </p:nvSpPr>
        <p:spPr>
          <a:xfrm>
            <a:off x="24895273" y="3142062"/>
            <a:ext cx="4078686" cy="1233294"/>
          </a:xfrm>
          <a:prstGeom prst="rect">
            <a:avLst/>
          </a:prstGeom>
        </p:spPr>
        <p:txBody>
          <a:bodyPr anchor="ctr"/>
          <a:lstStyle>
            <a:lvl1pPr algn="l" defTabSz="914377" rtl="0" eaLnBrk="1" latinLnBrk="0" hangingPunct="1">
              <a:lnSpc>
                <a:spcPct val="90000"/>
              </a:lnSpc>
              <a:spcBef>
                <a:spcPct val="0"/>
              </a:spcBef>
              <a:buNone/>
              <a:defRPr sz="3200" b="1" i="0" kern="1200">
                <a:solidFill>
                  <a:schemeClr val="bg1"/>
                </a:solidFill>
                <a:latin typeface="+mj-lt"/>
                <a:ea typeface="+mj-ea"/>
                <a:cs typeface="+mj-cs"/>
              </a:defRPr>
            </a:lvl1pPr>
          </a:lstStyle>
          <a:p>
            <a:pPr marL="0" marR="0" lvl="0" indent="0" algn="ctr" defTabSz="914377" rtl="0" eaLnBrk="1" fontAlgn="auto" latinLnBrk="0" hangingPunct="1">
              <a:lnSpc>
                <a:spcPct val="90000"/>
              </a:lnSpc>
              <a:spcBef>
                <a:spcPct val="0"/>
              </a:spcBef>
              <a:spcAft>
                <a:spcPts val="0"/>
              </a:spcAft>
              <a:buClrTx/>
              <a:buSzTx/>
              <a:buFontTx/>
              <a:buNone/>
              <a:tabLst/>
              <a:defRPr/>
            </a:pPr>
            <a:r>
              <a:rPr kumimoji="0" lang="en-US" sz="2800" b="1" i="0" u="none" strike="noStrike" kern="1200" cap="none" spc="400" normalizeH="0" baseline="0" noProof="0" dirty="0">
                <a:ln>
                  <a:noFill/>
                </a:ln>
                <a:solidFill>
                  <a:schemeClr val="accent1"/>
                </a:solidFill>
                <a:effectLst/>
                <a:uLnTx/>
                <a:uFillTx/>
                <a:latin typeface="Montserrat Bold" panose="020B0604020202020204"/>
                <a:ea typeface="+mj-ea"/>
                <a:cs typeface="+mj-cs"/>
              </a:rPr>
              <a:t>CREATE </a:t>
            </a:r>
          </a:p>
          <a:p>
            <a:pPr marL="0" marR="0" lvl="0" indent="0" algn="ctr" defTabSz="914377" rtl="0" eaLnBrk="1" fontAlgn="auto" latinLnBrk="0" hangingPunct="1">
              <a:lnSpc>
                <a:spcPct val="90000"/>
              </a:lnSpc>
              <a:spcBef>
                <a:spcPct val="0"/>
              </a:spcBef>
              <a:spcAft>
                <a:spcPts val="0"/>
              </a:spcAft>
              <a:buClrTx/>
              <a:buSzTx/>
              <a:buFontTx/>
              <a:buNone/>
              <a:tabLst/>
              <a:defRPr/>
            </a:pPr>
            <a:r>
              <a:rPr kumimoji="0" lang="en-US" sz="2800" b="1" i="0" u="none" strike="noStrike" kern="1200" cap="none" spc="400" normalizeH="0" baseline="0" noProof="0" dirty="0">
                <a:ln>
                  <a:noFill/>
                </a:ln>
                <a:solidFill>
                  <a:schemeClr val="accent1"/>
                </a:solidFill>
                <a:effectLst/>
                <a:uLnTx/>
                <a:uFillTx/>
                <a:latin typeface="Montserrat Bold" panose="020B0604020202020204"/>
                <a:ea typeface="+mj-ea"/>
                <a:cs typeface="+mj-cs"/>
              </a:rPr>
              <a:t>LONG-TERM GROWTH</a:t>
            </a:r>
          </a:p>
        </p:txBody>
      </p:sp>
      <p:sp>
        <p:nvSpPr>
          <p:cNvPr id="32234" name="TextBox 115">
            <a:extLst>
              <a:ext uri="{FF2B5EF4-FFF2-40B4-BE49-F238E27FC236}">
                <a16:creationId xmlns:a16="http://schemas.microsoft.com/office/drawing/2014/main" id="{A65EB8A4-7EB8-02EC-9F4C-E53D8DCDFE3F}"/>
              </a:ext>
            </a:extLst>
          </p:cNvPr>
          <p:cNvSpPr txBox="1">
            <a:spLocks noChangeArrowheads="1"/>
          </p:cNvSpPr>
          <p:nvPr/>
        </p:nvSpPr>
        <p:spPr bwMode="auto">
          <a:xfrm>
            <a:off x="13077255" y="4527064"/>
            <a:ext cx="2995613" cy="1077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685800" indent="-22860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marL="0" marR="0" lvl="0" indent="0" algn="ctr" defTabSz="914377"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en-US" altLang="ru-RU" sz="1600" b="0" i="0" u="none" strike="noStrike" kern="1200" cap="none" spc="0" normalizeH="0" baseline="0" noProof="0" dirty="0">
                <a:ln>
                  <a:noFill/>
                </a:ln>
                <a:solidFill>
                  <a:srgbClr val="FFFFFF"/>
                </a:solidFill>
                <a:effectLst/>
                <a:uLnTx/>
                <a:uFillTx/>
                <a:latin typeface="Montserrat" pitchFamily="2" charset="77"/>
                <a:ea typeface="+mn-ea"/>
                <a:cs typeface="Arial" panose="020B0604020202020204" pitchFamily="34" charset="0"/>
              </a:rPr>
              <a:t>Customers that are too small for traditional merchant solutions now have tools for success</a:t>
            </a:r>
            <a:endParaRPr kumimoji="0" lang="ru-RU" altLang="ru-RU" sz="1400" b="0" i="0" u="none" strike="noStrike" kern="1200" cap="none" spc="0" normalizeH="0" baseline="0" noProof="0" dirty="0">
              <a:ln>
                <a:noFill/>
              </a:ln>
              <a:solidFill>
                <a:srgbClr val="FFFFFF"/>
              </a:solidFill>
              <a:effectLst/>
              <a:uLnTx/>
              <a:uFillTx/>
              <a:latin typeface="Montserrat" pitchFamily="2" charset="77"/>
              <a:ea typeface="+mn-ea"/>
              <a:cs typeface="Arial" panose="020B0604020202020204" pitchFamily="34" charset="0"/>
            </a:endParaRPr>
          </a:p>
        </p:txBody>
      </p:sp>
      <p:sp>
        <p:nvSpPr>
          <p:cNvPr id="32235" name="TextBox 115">
            <a:extLst>
              <a:ext uri="{FF2B5EF4-FFF2-40B4-BE49-F238E27FC236}">
                <a16:creationId xmlns:a16="http://schemas.microsoft.com/office/drawing/2014/main" id="{7AB47EFD-F213-5583-8AA3-8243B6528F36}"/>
              </a:ext>
            </a:extLst>
          </p:cNvPr>
          <p:cNvSpPr txBox="1">
            <a:spLocks noChangeArrowheads="1"/>
          </p:cNvSpPr>
          <p:nvPr/>
        </p:nvSpPr>
        <p:spPr bwMode="auto">
          <a:xfrm>
            <a:off x="17350166" y="4527064"/>
            <a:ext cx="2735785" cy="1077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685800" indent="-22860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marL="0" marR="0" lvl="0" indent="0" algn="ctr" defTabSz="914377"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en-US" altLang="ru-RU" sz="1600" b="0" i="0" u="none" strike="noStrike" kern="1200" cap="none" spc="0" normalizeH="0" baseline="0" noProof="0" dirty="0">
                <a:ln>
                  <a:noFill/>
                </a:ln>
                <a:solidFill>
                  <a:srgbClr val="FFFFFF"/>
                </a:solidFill>
                <a:effectLst/>
                <a:uLnTx/>
                <a:uFillTx/>
                <a:latin typeface="Montserrat" pitchFamily="2" charset="77"/>
                <a:ea typeface="+mn-ea"/>
                <a:cs typeface="Arial" panose="020B0604020202020204" pitchFamily="34" charset="0"/>
              </a:rPr>
              <a:t>Autobooks serves as an efficient alternative to other non-bank providers</a:t>
            </a:r>
            <a:endParaRPr kumimoji="0" lang="ru-RU" altLang="ru-RU" sz="1400" b="0" i="0" u="none" strike="noStrike" kern="1200" cap="none" spc="0" normalizeH="0" baseline="0" noProof="0" dirty="0">
              <a:ln>
                <a:noFill/>
              </a:ln>
              <a:solidFill>
                <a:srgbClr val="FFFFFF"/>
              </a:solidFill>
              <a:effectLst/>
              <a:uLnTx/>
              <a:uFillTx/>
              <a:latin typeface="Montserrat" pitchFamily="2" charset="77"/>
              <a:ea typeface="+mn-ea"/>
              <a:cs typeface="Arial" panose="020B0604020202020204" pitchFamily="34" charset="0"/>
            </a:endParaRPr>
          </a:p>
        </p:txBody>
      </p:sp>
      <p:sp>
        <p:nvSpPr>
          <p:cNvPr id="32236" name="TextBox 115">
            <a:extLst>
              <a:ext uri="{FF2B5EF4-FFF2-40B4-BE49-F238E27FC236}">
                <a16:creationId xmlns:a16="http://schemas.microsoft.com/office/drawing/2014/main" id="{CA2FB09F-6775-21E2-6462-FDC3AD450B36}"/>
              </a:ext>
            </a:extLst>
          </p:cNvPr>
          <p:cNvSpPr txBox="1">
            <a:spLocks noChangeArrowheads="1"/>
          </p:cNvSpPr>
          <p:nvPr/>
        </p:nvSpPr>
        <p:spPr bwMode="auto">
          <a:xfrm>
            <a:off x="21405804" y="4650175"/>
            <a:ext cx="2731099"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685800" indent="-22860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marL="0" marR="0" lvl="0" indent="0" algn="ctr" defTabSz="914377"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en-US" altLang="ru-RU" sz="1600" b="0" i="0" u="none" strike="noStrike" kern="1200" cap="none" spc="0" normalizeH="0" baseline="0" noProof="0" dirty="0">
                <a:ln>
                  <a:noFill/>
                </a:ln>
                <a:solidFill>
                  <a:srgbClr val="FFFFFF"/>
                </a:solidFill>
                <a:effectLst/>
                <a:uLnTx/>
                <a:uFillTx/>
                <a:latin typeface="Montserrat" pitchFamily="2" charset="77"/>
                <a:ea typeface="+mn-ea"/>
                <a:cs typeface="Arial" panose="020B0604020202020204" pitchFamily="34" charset="0"/>
              </a:rPr>
              <a:t>Develop relationships and decrease customer turnover</a:t>
            </a:r>
            <a:endParaRPr kumimoji="0" lang="ru-RU" altLang="ru-RU" sz="1400" b="0" i="0" u="none" strike="noStrike" kern="1200" cap="none" spc="0" normalizeH="0" baseline="0" noProof="0" dirty="0">
              <a:ln>
                <a:noFill/>
              </a:ln>
              <a:solidFill>
                <a:srgbClr val="FFFFFF"/>
              </a:solidFill>
              <a:effectLst/>
              <a:uLnTx/>
              <a:uFillTx/>
              <a:latin typeface="Montserrat" pitchFamily="2" charset="77"/>
              <a:ea typeface="+mn-ea"/>
              <a:cs typeface="Arial" panose="020B0604020202020204" pitchFamily="34" charset="0"/>
            </a:endParaRPr>
          </a:p>
        </p:txBody>
      </p:sp>
      <p:sp>
        <p:nvSpPr>
          <p:cNvPr id="32237" name="TextBox 115">
            <a:extLst>
              <a:ext uri="{FF2B5EF4-FFF2-40B4-BE49-F238E27FC236}">
                <a16:creationId xmlns:a16="http://schemas.microsoft.com/office/drawing/2014/main" id="{AB769B8C-80F8-7411-3C1F-B98A6918BF42}"/>
              </a:ext>
            </a:extLst>
          </p:cNvPr>
          <p:cNvSpPr txBox="1">
            <a:spLocks noChangeArrowheads="1"/>
          </p:cNvSpPr>
          <p:nvPr/>
        </p:nvSpPr>
        <p:spPr bwMode="auto">
          <a:xfrm>
            <a:off x="25432388" y="4527064"/>
            <a:ext cx="3004456" cy="1077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685800" indent="-22860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marL="0" marR="0" lvl="0" indent="0" algn="ctr" defTabSz="914377"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en-US" altLang="ru-RU" sz="1600" b="0" i="0" u="none" strike="noStrike" kern="1200" cap="none" spc="0" normalizeH="0" baseline="0" noProof="0" dirty="0">
                <a:ln>
                  <a:noFill/>
                </a:ln>
                <a:solidFill>
                  <a:srgbClr val="FFFFFF"/>
                </a:solidFill>
                <a:effectLst/>
                <a:uLnTx/>
                <a:uFillTx/>
                <a:latin typeface="Montserrat" pitchFamily="2" charset="77"/>
                <a:ea typeface="+mn-ea"/>
                <a:cs typeface="Arial" panose="020B0604020202020204" pitchFamily="34" charset="0"/>
              </a:rPr>
              <a:t>Increase deposits, non-interest fee income, lending opportunities, and  cross-selling opportunities</a:t>
            </a:r>
          </a:p>
        </p:txBody>
      </p:sp>
      <p:pic>
        <p:nvPicPr>
          <p:cNvPr id="32238" name="Graphic 32237">
            <a:extLst>
              <a:ext uri="{FF2B5EF4-FFF2-40B4-BE49-F238E27FC236}">
                <a16:creationId xmlns:a16="http://schemas.microsoft.com/office/drawing/2014/main" id="{3AB38EBC-32C4-6876-A3F5-C27F9B40DFDE}"/>
              </a:ext>
            </a:extLst>
          </p:cNvPr>
          <p:cNvPicPr>
            <a:picLocks noChangeAspect="1"/>
          </p:cNvPicPr>
          <p:nvPr/>
        </p:nvPicPr>
        <p:blipFill>
          <a:blip r:embed="rId25">
            <a:extLst>
              <a:ext uri="{96DAC541-7B7A-43D3-8B79-37D633B846F1}">
                <asvg:svgBlip xmlns:asvg="http://schemas.microsoft.com/office/drawing/2016/SVG/main" r:embed="rId26"/>
              </a:ext>
            </a:extLst>
          </a:blip>
          <a:srcRect/>
          <a:stretch/>
        </p:blipFill>
        <p:spPr>
          <a:xfrm>
            <a:off x="13440481" y="6501174"/>
            <a:ext cx="2286000" cy="2286000"/>
          </a:xfrm>
          <a:prstGeom prst="rect">
            <a:avLst/>
          </a:prstGeom>
        </p:spPr>
      </p:pic>
    </p:spTree>
    <p:extLst>
      <p:ext uri="{BB962C8B-B14F-4D97-AF65-F5344CB8AC3E}">
        <p14:creationId xmlns:p14="http://schemas.microsoft.com/office/powerpoint/2010/main" val="3995702966"/>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976" name="Google Shape;1237;p6">
            <a:extLst>
              <a:ext uri="{FF2B5EF4-FFF2-40B4-BE49-F238E27FC236}">
                <a16:creationId xmlns:a16="http://schemas.microsoft.com/office/drawing/2014/main" id="{1D2E03DE-4314-238A-75EE-6B6ED66E3C3B}"/>
              </a:ext>
            </a:extLst>
          </p:cNvPr>
          <p:cNvSpPr/>
          <p:nvPr/>
        </p:nvSpPr>
        <p:spPr>
          <a:xfrm rot="-5400000" flipH="1">
            <a:off x="7434961" y="2106892"/>
            <a:ext cx="6858000" cy="2644216"/>
          </a:xfrm>
          <a:custGeom>
            <a:avLst/>
            <a:gdLst/>
            <a:ahLst/>
            <a:cxnLst/>
            <a:rect l="l" t="t" r="r" b="b"/>
            <a:pathLst>
              <a:path w="487680" h="144631" extrusionOk="0">
                <a:moveTo>
                  <a:pt x="0" y="144631"/>
                </a:moveTo>
                <a:lnTo>
                  <a:pt x="487680" y="144033"/>
                </a:lnTo>
                <a:lnTo>
                  <a:pt x="487680" y="0"/>
                </a:lnTo>
                <a:lnTo>
                  <a:pt x="0" y="75901"/>
                </a:lnTo>
                <a:close/>
              </a:path>
            </a:pathLst>
          </a:custGeom>
          <a:gradFill>
            <a:gsLst>
              <a:gs pos="100000">
                <a:srgbClr val="060E21">
                  <a:alpha val="20000"/>
                </a:srgbClr>
              </a:gs>
              <a:gs pos="33000">
                <a:schemeClr val="tx2">
                  <a:alpha val="66641"/>
                </a:schemeClr>
              </a:gs>
            </a:gsLst>
            <a:lin ang="0" scaled="0"/>
          </a:gradFill>
          <a:ln>
            <a:noFill/>
          </a:ln>
        </p:spPr>
      </p:sp>
      <p:pic>
        <p:nvPicPr>
          <p:cNvPr id="35" name="Graphic 34">
            <a:extLst>
              <a:ext uri="{FF2B5EF4-FFF2-40B4-BE49-F238E27FC236}">
                <a16:creationId xmlns:a16="http://schemas.microsoft.com/office/drawing/2014/main" id="{77183104-7918-394B-0A8C-B5CADD15CA37}"/>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rot="8406613">
            <a:off x="15425988" y="-2861285"/>
            <a:ext cx="2056978" cy="1588786"/>
          </a:xfrm>
          <a:prstGeom prst="rect">
            <a:avLst/>
          </a:prstGeom>
        </p:spPr>
      </p:pic>
      <p:sp>
        <p:nvSpPr>
          <p:cNvPr id="31749" name="Rectangle 60">
            <a:extLst>
              <a:ext uri="{FF2B5EF4-FFF2-40B4-BE49-F238E27FC236}">
                <a16:creationId xmlns:a16="http://schemas.microsoft.com/office/drawing/2014/main" id="{04FAB9C3-B4C5-42C3-BEF6-BBB142E267A9}"/>
              </a:ext>
            </a:extLst>
          </p:cNvPr>
          <p:cNvSpPr>
            <a:spLocks noChangeArrowheads="1"/>
          </p:cNvSpPr>
          <p:nvPr/>
        </p:nvSpPr>
        <p:spPr bwMode="auto">
          <a:xfrm>
            <a:off x="1433831" y="-1906035"/>
            <a:ext cx="2313133" cy="615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marL="0" marR="0" lvl="0" indent="0" algn="ctr" defTabSz="914377"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en-US" altLang="ru-RU" sz="2000" b="1" i="0" u="none" strike="noStrike" kern="1200" cap="none" spc="0" normalizeH="0" baseline="0" noProof="0">
                <a:ln>
                  <a:noFill/>
                </a:ln>
                <a:solidFill>
                  <a:srgbClr val="A2A9AD"/>
                </a:solidFill>
                <a:effectLst/>
                <a:uLnTx/>
                <a:uFillTx/>
                <a:latin typeface="Montserrat" pitchFamily="2" charset="77"/>
                <a:ea typeface="+mn-ea"/>
                <a:cs typeface="+mn-cs"/>
              </a:rPr>
              <a:t>Better serve</a:t>
            </a:r>
          </a:p>
          <a:p>
            <a:pPr marL="0" marR="0" lvl="0" indent="0" algn="ctr" defTabSz="914377"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en-US" altLang="ru-RU" sz="2000" b="1" i="0" u="none" strike="noStrike" kern="1200" cap="none" spc="0" normalizeH="0" baseline="0" noProof="0">
                <a:ln>
                  <a:noFill/>
                </a:ln>
                <a:solidFill>
                  <a:srgbClr val="A2A9AD"/>
                </a:solidFill>
                <a:effectLst/>
                <a:uLnTx/>
                <a:uFillTx/>
                <a:latin typeface="Montserrat" pitchFamily="2" charset="77"/>
                <a:ea typeface="+mn-ea"/>
                <a:cs typeface="+mn-cs"/>
              </a:rPr>
              <a:t>Small Businesses</a:t>
            </a:r>
            <a:endParaRPr kumimoji="0" lang="ru-RU" altLang="ru-RU" sz="2000" b="1" i="0" u="none" strike="noStrike" kern="1200" cap="none" spc="0" normalizeH="0" baseline="0" noProof="0">
              <a:ln>
                <a:noFill/>
              </a:ln>
              <a:solidFill>
                <a:srgbClr val="A2A9AD"/>
              </a:solidFill>
              <a:effectLst/>
              <a:uLnTx/>
              <a:uFillTx/>
              <a:latin typeface="Montserrat" pitchFamily="2" charset="77"/>
              <a:ea typeface="+mn-ea"/>
              <a:cs typeface="+mn-cs"/>
            </a:endParaRPr>
          </a:p>
        </p:txBody>
      </p:sp>
      <p:sp>
        <p:nvSpPr>
          <p:cNvPr id="31751" name="Rectangle 60">
            <a:extLst>
              <a:ext uri="{FF2B5EF4-FFF2-40B4-BE49-F238E27FC236}">
                <a16:creationId xmlns:a16="http://schemas.microsoft.com/office/drawing/2014/main" id="{2CACBA3E-533C-4014-9831-EC2A887B6054}"/>
              </a:ext>
            </a:extLst>
          </p:cNvPr>
          <p:cNvSpPr>
            <a:spLocks noChangeArrowheads="1"/>
          </p:cNvSpPr>
          <p:nvPr/>
        </p:nvSpPr>
        <p:spPr bwMode="auto">
          <a:xfrm>
            <a:off x="3976756" y="-1906036"/>
            <a:ext cx="1619565" cy="615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marL="0" marR="0" lvl="0" indent="0" algn="ctr" defTabSz="914377"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en-US" altLang="ru-RU" sz="2000" b="1" i="0" u="none" strike="noStrike" kern="1200" cap="none" spc="0" normalizeH="0" baseline="0" noProof="0">
                <a:ln>
                  <a:noFill/>
                </a:ln>
                <a:solidFill>
                  <a:srgbClr val="F3E503"/>
                </a:solidFill>
                <a:effectLst/>
                <a:uLnTx/>
                <a:uFillTx/>
                <a:latin typeface="Montserrat" pitchFamily="2" charset="77"/>
                <a:ea typeface="+mn-ea"/>
                <a:cs typeface="+mn-cs"/>
              </a:rPr>
              <a:t>Offer other</a:t>
            </a:r>
          </a:p>
          <a:p>
            <a:pPr marL="0" marR="0" lvl="0" indent="0" algn="ctr" defTabSz="914377"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en-US" altLang="ru-RU" sz="2000" b="1" i="0" u="none" strike="noStrike" kern="1200" cap="none" spc="0" normalizeH="0" baseline="0" noProof="0">
                <a:ln>
                  <a:noFill/>
                </a:ln>
                <a:solidFill>
                  <a:srgbClr val="F3E503"/>
                </a:solidFill>
                <a:effectLst/>
                <a:uLnTx/>
                <a:uFillTx/>
                <a:latin typeface="Montserrat" pitchFamily="2" charset="77"/>
                <a:ea typeface="+mn-ea"/>
                <a:cs typeface="+mn-cs"/>
              </a:rPr>
              <a:t>solutions</a:t>
            </a:r>
            <a:endParaRPr kumimoji="0" lang="ru-RU" altLang="ru-RU" sz="2000" b="1" i="0" u="none" strike="noStrike" kern="1200" cap="none" spc="0" normalizeH="0" baseline="0" noProof="0">
              <a:ln>
                <a:noFill/>
              </a:ln>
              <a:solidFill>
                <a:srgbClr val="F3E503"/>
              </a:solidFill>
              <a:effectLst/>
              <a:uLnTx/>
              <a:uFillTx/>
              <a:latin typeface="Montserrat" pitchFamily="2" charset="77"/>
              <a:ea typeface="+mn-ea"/>
              <a:cs typeface="+mn-cs"/>
            </a:endParaRPr>
          </a:p>
        </p:txBody>
      </p:sp>
      <p:sp>
        <p:nvSpPr>
          <p:cNvPr id="31753" name="Rectangle 60">
            <a:extLst>
              <a:ext uri="{FF2B5EF4-FFF2-40B4-BE49-F238E27FC236}">
                <a16:creationId xmlns:a16="http://schemas.microsoft.com/office/drawing/2014/main" id="{DD68A98B-715F-4021-9793-A895F9964C38}"/>
              </a:ext>
            </a:extLst>
          </p:cNvPr>
          <p:cNvSpPr>
            <a:spLocks noChangeArrowheads="1"/>
          </p:cNvSpPr>
          <p:nvPr/>
        </p:nvSpPr>
        <p:spPr bwMode="auto">
          <a:xfrm>
            <a:off x="5905824" y="-1906035"/>
            <a:ext cx="1982915" cy="615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marL="0" marR="0" lvl="0" indent="0" algn="ctr" defTabSz="914377"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en-US" altLang="ru-RU" sz="2000" b="1" i="0" u="none" strike="noStrike" kern="1200" cap="none" spc="0" normalizeH="0" baseline="0" noProof="0">
                <a:ln>
                  <a:noFill/>
                </a:ln>
                <a:solidFill>
                  <a:srgbClr val="95D4E9"/>
                </a:solidFill>
                <a:effectLst/>
                <a:uLnTx/>
                <a:uFillTx/>
                <a:latin typeface="Montserrat" pitchFamily="2" charset="77"/>
                <a:ea typeface="+mn-ea"/>
                <a:cs typeface="+mn-cs"/>
              </a:rPr>
              <a:t>Build &amp; Retain </a:t>
            </a:r>
          </a:p>
          <a:p>
            <a:pPr marL="0" marR="0" lvl="0" indent="0" algn="ctr" defTabSz="914377"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en-US" altLang="ru-RU" sz="2000" b="1" i="0" u="none" strike="noStrike" kern="1200" cap="none" spc="0" normalizeH="0" baseline="0" noProof="0">
                <a:ln>
                  <a:noFill/>
                </a:ln>
                <a:solidFill>
                  <a:srgbClr val="95D4E9"/>
                </a:solidFill>
                <a:effectLst/>
                <a:uLnTx/>
                <a:uFillTx/>
                <a:latin typeface="Montserrat" pitchFamily="2" charset="77"/>
                <a:ea typeface="+mn-ea"/>
                <a:cs typeface="+mn-cs"/>
              </a:rPr>
              <a:t>Relationships</a:t>
            </a:r>
            <a:endParaRPr kumimoji="0" lang="ru-RU" altLang="ru-RU" sz="2000" b="1" i="0" u="none" strike="noStrike" kern="1200" cap="none" spc="0" normalizeH="0" baseline="0" noProof="0">
              <a:ln>
                <a:noFill/>
              </a:ln>
              <a:solidFill>
                <a:srgbClr val="95D4E9"/>
              </a:solidFill>
              <a:effectLst/>
              <a:uLnTx/>
              <a:uFillTx/>
              <a:latin typeface="Montserrat" pitchFamily="2" charset="77"/>
              <a:ea typeface="+mn-ea"/>
              <a:cs typeface="+mn-cs"/>
            </a:endParaRPr>
          </a:p>
        </p:txBody>
      </p:sp>
      <p:sp>
        <p:nvSpPr>
          <p:cNvPr id="31755" name="Rectangle 60">
            <a:extLst>
              <a:ext uri="{FF2B5EF4-FFF2-40B4-BE49-F238E27FC236}">
                <a16:creationId xmlns:a16="http://schemas.microsoft.com/office/drawing/2014/main" id="{E612D659-FEED-44AA-8A32-E159360880D8}"/>
              </a:ext>
            </a:extLst>
          </p:cNvPr>
          <p:cNvSpPr>
            <a:spLocks noChangeArrowheads="1"/>
          </p:cNvSpPr>
          <p:nvPr/>
        </p:nvSpPr>
        <p:spPr bwMode="auto">
          <a:xfrm>
            <a:off x="8302990" y="-1906035"/>
            <a:ext cx="1481175" cy="615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marL="0" marR="0" lvl="0" indent="0" algn="ctr" defTabSz="914377"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en-US" altLang="ru-RU" sz="2000" b="1" i="0" u="none" strike="noStrike" kern="1200" cap="none" spc="0" normalizeH="0" baseline="0" noProof="0">
                <a:ln>
                  <a:noFill/>
                </a:ln>
                <a:solidFill>
                  <a:srgbClr val="008AAB"/>
                </a:solidFill>
                <a:effectLst/>
                <a:uLnTx/>
                <a:uFillTx/>
                <a:latin typeface="Montserrat" pitchFamily="2" charset="77"/>
                <a:ea typeface="+mn-ea"/>
                <a:cs typeface="+mn-cs"/>
              </a:rPr>
              <a:t>Long-Term</a:t>
            </a:r>
          </a:p>
          <a:p>
            <a:pPr marL="0" marR="0" lvl="0" indent="0" algn="ctr" defTabSz="914377"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en-US" altLang="ru-RU" sz="2000" b="1" i="0" u="none" strike="noStrike" kern="1200" cap="none" spc="0" normalizeH="0" baseline="0" noProof="0">
                <a:ln>
                  <a:noFill/>
                </a:ln>
                <a:solidFill>
                  <a:srgbClr val="008AAB"/>
                </a:solidFill>
                <a:effectLst/>
                <a:uLnTx/>
                <a:uFillTx/>
                <a:latin typeface="Montserrat" pitchFamily="2" charset="77"/>
                <a:ea typeface="+mn-ea"/>
                <a:cs typeface="+mn-cs"/>
              </a:rPr>
              <a:t>Growth</a:t>
            </a:r>
            <a:endParaRPr kumimoji="0" lang="ru-RU" altLang="ru-RU" sz="2000" b="1" i="0" u="none" strike="noStrike" kern="1200" cap="none" spc="0" normalizeH="0" baseline="0" noProof="0">
              <a:ln>
                <a:noFill/>
              </a:ln>
              <a:solidFill>
                <a:srgbClr val="008AAB"/>
              </a:solidFill>
              <a:effectLst/>
              <a:uLnTx/>
              <a:uFillTx/>
              <a:latin typeface="Montserrat" pitchFamily="2" charset="77"/>
              <a:ea typeface="+mn-ea"/>
              <a:cs typeface="+mn-cs"/>
            </a:endParaRPr>
          </a:p>
        </p:txBody>
      </p:sp>
      <p:sp>
        <p:nvSpPr>
          <p:cNvPr id="12" name="Freeform 13">
            <a:extLst>
              <a:ext uri="{FF2B5EF4-FFF2-40B4-BE49-F238E27FC236}">
                <a16:creationId xmlns:a16="http://schemas.microsoft.com/office/drawing/2014/main" id="{D832724D-E57F-4288-8EC2-2C2DBF0A9A4E}"/>
              </a:ext>
            </a:extLst>
          </p:cNvPr>
          <p:cNvSpPr>
            <a:spLocks/>
          </p:cNvSpPr>
          <p:nvPr/>
        </p:nvSpPr>
        <p:spPr bwMode="auto">
          <a:xfrm>
            <a:off x="1681546" y="-2250370"/>
            <a:ext cx="8210551" cy="112713"/>
          </a:xfrm>
          <a:custGeom>
            <a:avLst/>
            <a:gdLst>
              <a:gd name="T0" fmla="*/ 727 w 732"/>
              <a:gd name="T1" fmla="*/ 10 h 10"/>
              <a:gd name="T2" fmla="*/ 5 w 732"/>
              <a:gd name="T3" fmla="*/ 10 h 10"/>
              <a:gd name="T4" fmla="*/ 0 w 732"/>
              <a:gd name="T5" fmla="*/ 5 h 10"/>
              <a:gd name="T6" fmla="*/ 5 w 732"/>
              <a:gd name="T7" fmla="*/ 0 h 10"/>
              <a:gd name="T8" fmla="*/ 727 w 732"/>
              <a:gd name="T9" fmla="*/ 0 h 10"/>
              <a:gd name="T10" fmla="*/ 732 w 732"/>
              <a:gd name="T11" fmla="*/ 5 h 10"/>
              <a:gd name="T12" fmla="*/ 727 w 732"/>
              <a:gd name="T13" fmla="*/ 10 h 10"/>
            </a:gdLst>
            <a:ahLst/>
            <a:cxnLst>
              <a:cxn ang="0">
                <a:pos x="T0" y="T1"/>
              </a:cxn>
              <a:cxn ang="0">
                <a:pos x="T2" y="T3"/>
              </a:cxn>
              <a:cxn ang="0">
                <a:pos x="T4" y="T5"/>
              </a:cxn>
              <a:cxn ang="0">
                <a:pos x="T6" y="T7"/>
              </a:cxn>
              <a:cxn ang="0">
                <a:pos x="T8" y="T9"/>
              </a:cxn>
              <a:cxn ang="0">
                <a:pos x="T10" y="T11"/>
              </a:cxn>
              <a:cxn ang="0">
                <a:pos x="T12" y="T13"/>
              </a:cxn>
            </a:cxnLst>
            <a:rect l="0" t="0" r="r" b="b"/>
            <a:pathLst>
              <a:path w="732" h="10">
                <a:moveTo>
                  <a:pt x="727" y="10"/>
                </a:moveTo>
                <a:cubicBezTo>
                  <a:pt x="5" y="10"/>
                  <a:pt x="5" y="10"/>
                  <a:pt x="5" y="10"/>
                </a:cubicBezTo>
                <a:cubicBezTo>
                  <a:pt x="2" y="10"/>
                  <a:pt x="0" y="8"/>
                  <a:pt x="0" y="5"/>
                </a:cubicBezTo>
                <a:cubicBezTo>
                  <a:pt x="0" y="2"/>
                  <a:pt x="2" y="0"/>
                  <a:pt x="5" y="0"/>
                </a:cubicBezTo>
                <a:cubicBezTo>
                  <a:pt x="727" y="0"/>
                  <a:pt x="727" y="0"/>
                  <a:pt x="727" y="0"/>
                </a:cubicBezTo>
                <a:cubicBezTo>
                  <a:pt x="729" y="0"/>
                  <a:pt x="732" y="2"/>
                  <a:pt x="732" y="5"/>
                </a:cubicBezTo>
                <a:cubicBezTo>
                  <a:pt x="732" y="8"/>
                  <a:pt x="729" y="10"/>
                  <a:pt x="727" y="10"/>
                </a:cubicBezTo>
                <a:close/>
              </a:path>
            </a:pathLst>
          </a:custGeom>
          <a:solidFill>
            <a:srgbClr val="CACAC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377" rtl="0" eaLnBrk="1" fontAlgn="auto" latinLnBrk="0" hangingPunct="1">
              <a:lnSpc>
                <a:spcPct val="100000"/>
              </a:lnSpc>
              <a:spcBef>
                <a:spcPts val="0"/>
              </a:spcBef>
              <a:spcAft>
                <a:spcPts val="0"/>
              </a:spcAft>
              <a:buClrTx/>
              <a:buSzTx/>
              <a:buFontTx/>
              <a:buNone/>
              <a:tabLst/>
              <a:defRPr/>
            </a:pPr>
            <a:endParaRPr kumimoji="0" lang="ru-RU" sz="1800" b="0" i="0" u="none" strike="noStrike" kern="1200" cap="none" spc="0" normalizeH="0" baseline="0" noProof="0">
              <a:ln>
                <a:noFill/>
              </a:ln>
              <a:solidFill>
                <a:srgbClr val="A2A9AD"/>
              </a:solidFill>
              <a:effectLst/>
              <a:uLnTx/>
              <a:uFillTx/>
              <a:latin typeface="Montserrat Light" panose="02020603050405020304"/>
              <a:ea typeface="+mn-ea"/>
              <a:cs typeface="+mn-cs"/>
            </a:endParaRPr>
          </a:p>
        </p:txBody>
      </p:sp>
      <p:grpSp>
        <p:nvGrpSpPr>
          <p:cNvPr id="27" name="Группа 26">
            <a:extLst>
              <a:ext uri="{FF2B5EF4-FFF2-40B4-BE49-F238E27FC236}">
                <a16:creationId xmlns:a16="http://schemas.microsoft.com/office/drawing/2014/main" id="{9C0C48BC-2C63-40D8-9BD3-DE2A51DBF936}"/>
              </a:ext>
            </a:extLst>
          </p:cNvPr>
          <p:cNvGrpSpPr/>
          <p:nvPr/>
        </p:nvGrpSpPr>
        <p:grpSpPr>
          <a:xfrm>
            <a:off x="3891347" y="-5028496"/>
            <a:ext cx="1704975" cy="3071813"/>
            <a:chOff x="4211638" y="1946276"/>
            <a:chExt cx="1704975" cy="3071813"/>
          </a:xfrm>
        </p:grpSpPr>
        <p:sp>
          <p:nvSpPr>
            <p:cNvPr id="6" name="Freeform 7">
              <a:extLst>
                <a:ext uri="{FF2B5EF4-FFF2-40B4-BE49-F238E27FC236}">
                  <a16:creationId xmlns:a16="http://schemas.microsoft.com/office/drawing/2014/main" id="{3B5E6528-8216-49B3-8099-622E2225CB3E}"/>
                </a:ext>
              </a:extLst>
            </p:cNvPr>
            <p:cNvSpPr>
              <a:spLocks/>
            </p:cNvSpPr>
            <p:nvPr/>
          </p:nvSpPr>
          <p:spPr bwMode="auto">
            <a:xfrm>
              <a:off x="4211638" y="1946276"/>
              <a:ext cx="1704975" cy="2393950"/>
            </a:xfrm>
            <a:custGeom>
              <a:avLst/>
              <a:gdLst>
                <a:gd name="T0" fmla="*/ 152 w 152"/>
                <a:gd name="T1" fmla="*/ 76 h 212"/>
                <a:gd name="T2" fmla="*/ 76 w 152"/>
                <a:gd name="T3" fmla="*/ 0 h 212"/>
                <a:gd name="T4" fmla="*/ 0 w 152"/>
                <a:gd name="T5" fmla="*/ 76 h 212"/>
                <a:gd name="T6" fmla="*/ 76 w 152"/>
                <a:gd name="T7" fmla="*/ 212 h 212"/>
                <a:gd name="T8" fmla="*/ 152 w 152"/>
                <a:gd name="T9" fmla="*/ 76 h 212"/>
              </a:gdLst>
              <a:ahLst/>
              <a:cxnLst>
                <a:cxn ang="0">
                  <a:pos x="T0" y="T1"/>
                </a:cxn>
                <a:cxn ang="0">
                  <a:pos x="T2" y="T3"/>
                </a:cxn>
                <a:cxn ang="0">
                  <a:pos x="T4" y="T5"/>
                </a:cxn>
                <a:cxn ang="0">
                  <a:pos x="T6" y="T7"/>
                </a:cxn>
                <a:cxn ang="0">
                  <a:pos x="T8" y="T9"/>
                </a:cxn>
              </a:cxnLst>
              <a:rect l="0" t="0" r="r" b="b"/>
              <a:pathLst>
                <a:path w="152" h="212">
                  <a:moveTo>
                    <a:pt x="152" y="76"/>
                  </a:moveTo>
                  <a:cubicBezTo>
                    <a:pt x="152" y="34"/>
                    <a:pt x="118" y="0"/>
                    <a:pt x="76" y="0"/>
                  </a:cubicBezTo>
                  <a:cubicBezTo>
                    <a:pt x="34" y="0"/>
                    <a:pt x="0" y="34"/>
                    <a:pt x="0" y="76"/>
                  </a:cubicBezTo>
                  <a:cubicBezTo>
                    <a:pt x="0" y="117"/>
                    <a:pt x="76" y="212"/>
                    <a:pt x="76" y="212"/>
                  </a:cubicBezTo>
                  <a:cubicBezTo>
                    <a:pt x="76" y="212"/>
                    <a:pt x="152" y="117"/>
                    <a:pt x="152" y="76"/>
                  </a:cubicBez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377" rtl="0" eaLnBrk="1" fontAlgn="auto" latinLnBrk="0" hangingPunct="1">
                <a:lnSpc>
                  <a:spcPct val="100000"/>
                </a:lnSpc>
                <a:spcBef>
                  <a:spcPts val="0"/>
                </a:spcBef>
                <a:spcAft>
                  <a:spcPts val="0"/>
                </a:spcAft>
                <a:buClrTx/>
                <a:buSzTx/>
                <a:buFontTx/>
                <a:buNone/>
                <a:tabLst/>
                <a:defRPr/>
              </a:pPr>
              <a:endParaRPr kumimoji="0" lang="ru-RU" sz="1800" b="0" i="0" u="none" strike="noStrike" kern="1200" cap="none" spc="0" normalizeH="0" baseline="0" noProof="0">
                <a:ln>
                  <a:noFill/>
                </a:ln>
                <a:solidFill>
                  <a:srgbClr val="5B6670"/>
                </a:solidFill>
                <a:effectLst/>
                <a:uLnTx/>
                <a:uFillTx/>
                <a:latin typeface="Montserrat Light" panose="02020603050405020304"/>
                <a:ea typeface="+mn-ea"/>
                <a:cs typeface="+mn-cs"/>
              </a:endParaRPr>
            </a:p>
          </p:txBody>
        </p:sp>
        <p:sp>
          <p:nvSpPr>
            <p:cNvPr id="7" name="Oval 8">
              <a:extLst>
                <a:ext uri="{FF2B5EF4-FFF2-40B4-BE49-F238E27FC236}">
                  <a16:creationId xmlns:a16="http://schemas.microsoft.com/office/drawing/2014/main" id="{370989D7-B50A-4413-AE52-C1830BB58621}"/>
                </a:ext>
              </a:extLst>
            </p:cNvPr>
            <p:cNvSpPr>
              <a:spLocks noChangeArrowheads="1"/>
            </p:cNvSpPr>
            <p:nvPr/>
          </p:nvSpPr>
          <p:spPr bwMode="auto">
            <a:xfrm>
              <a:off x="4457700" y="2193926"/>
              <a:ext cx="1211263" cy="1209675"/>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377" rtl="0" eaLnBrk="1" fontAlgn="auto" latinLnBrk="0" hangingPunct="1">
                <a:lnSpc>
                  <a:spcPct val="100000"/>
                </a:lnSpc>
                <a:spcBef>
                  <a:spcPts val="0"/>
                </a:spcBef>
                <a:spcAft>
                  <a:spcPts val="0"/>
                </a:spcAft>
                <a:buClrTx/>
                <a:buSzTx/>
                <a:buFontTx/>
                <a:buNone/>
                <a:tabLst/>
                <a:defRPr/>
              </a:pPr>
              <a:endParaRPr kumimoji="0" lang="ru-RU" sz="1800" b="0" i="0" u="none" strike="noStrike" kern="1200" cap="none" spc="0" normalizeH="0" baseline="0" noProof="0">
                <a:ln>
                  <a:noFill/>
                </a:ln>
                <a:solidFill>
                  <a:srgbClr val="5B6670"/>
                </a:solidFill>
                <a:effectLst/>
                <a:uLnTx/>
                <a:uFillTx/>
                <a:latin typeface="Montserrat Light" panose="02020603050405020304"/>
                <a:ea typeface="+mn-ea"/>
                <a:cs typeface="+mn-cs"/>
              </a:endParaRPr>
            </a:p>
          </p:txBody>
        </p:sp>
        <p:sp>
          <p:nvSpPr>
            <p:cNvPr id="15" name="Oval 16">
              <a:extLst>
                <a:ext uri="{FF2B5EF4-FFF2-40B4-BE49-F238E27FC236}">
                  <a16:creationId xmlns:a16="http://schemas.microsoft.com/office/drawing/2014/main" id="{1618E0F8-6196-4B4E-9454-1E0B4F5A1DA6}"/>
                </a:ext>
              </a:extLst>
            </p:cNvPr>
            <p:cNvSpPr>
              <a:spLocks noChangeArrowheads="1"/>
            </p:cNvSpPr>
            <p:nvPr/>
          </p:nvSpPr>
          <p:spPr bwMode="auto">
            <a:xfrm>
              <a:off x="4827588" y="4543426"/>
              <a:ext cx="471488" cy="474663"/>
            </a:xfrm>
            <a:prstGeom prst="ellipse">
              <a:avLst/>
            </a:pr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377" rtl="0" eaLnBrk="1" fontAlgn="auto" latinLnBrk="0" hangingPunct="1">
                <a:lnSpc>
                  <a:spcPct val="100000"/>
                </a:lnSpc>
                <a:spcBef>
                  <a:spcPts val="0"/>
                </a:spcBef>
                <a:spcAft>
                  <a:spcPts val="0"/>
                </a:spcAft>
                <a:buClrTx/>
                <a:buSzTx/>
                <a:buFontTx/>
                <a:buNone/>
                <a:tabLst/>
                <a:defRPr/>
              </a:pPr>
              <a:endParaRPr kumimoji="0" lang="ru-RU" sz="1800" b="0" i="0" u="none" strike="noStrike" kern="1200" cap="none" spc="0" normalizeH="0" baseline="0" noProof="0">
                <a:ln>
                  <a:noFill/>
                </a:ln>
                <a:solidFill>
                  <a:srgbClr val="5B6670"/>
                </a:solidFill>
                <a:effectLst/>
                <a:uLnTx/>
                <a:uFillTx/>
                <a:latin typeface="Montserrat Light" panose="02020603050405020304"/>
                <a:ea typeface="+mn-ea"/>
                <a:cs typeface="+mn-cs"/>
              </a:endParaRPr>
            </a:p>
          </p:txBody>
        </p:sp>
        <p:sp>
          <p:nvSpPr>
            <p:cNvPr id="16" name="Oval 17">
              <a:extLst>
                <a:ext uri="{FF2B5EF4-FFF2-40B4-BE49-F238E27FC236}">
                  <a16:creationId xmlns:a16="http://schemas.microsoft.com/office/drawing/2014/main" id="{CA837792-4E78-4512-88BE-64FA168816B3}"/>
                </a:ext>
              </a:extLst>
            </p:cNvPr>
            <p:cNvSpPr>
              <a:spLocks noChangeArrowheads="1"/>
            </p:cNvSpPr>
            <p:nvPr/>
          </p:nvSpPr>
          <p:spPr bwMode="auto">
            <a:xfrm>
              <a:off x="4951413" y="4679951"/>
              <a:ext cx="212725" cy="214313"/>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377" rtl="0" eaLnBrk="1" fontAlgn="auto" latinLnBrk="0" hangingPunct="1">
                <a:lnSpc>
                  <a:spcPct val="100000"/>
                </a:lnSpc>
                <a:spcBef>
                  <a:spcPts val="0"/>
                </a:spcBef>
                <a:spcAft>
                  <a:spcPts val="0"/>
                </a:spcAft>
                <a:buClrTx/>
                <a:buSzTx/>
                <a:buFontTx/>
                <a:buNone/>
                <a:tabLst/>
                <a:defRPr/>
              </a:pPr>
              <a:endParaRPr kumimoji="0" lang="ru-RU" sz="1800" b="0" i="0" u="none" strike="noStrike" kern="1200" cap="none" spc="0" normalizeH="0" baseline="0" noProof="0">
                <a:ln>
                  <a:noFill/>
                </a:ln>
                <a:solidFill>
                  <a:srgbClr val="5B6670"/>
                </a:solidFill>
                <a:effectLst/>
                <a:uLnTx/>
                <a:uFillTx/>
                <a:latin typeface="Montserrat Light" panose="02020603050405020304"/>
                <a:ea typeface="+mn-ea"/>
                <a:cs typeface="+mn-cs"/>
              </a:endParaRPr>
            </a:p>
          </p:txBody>
        </p:sp>
      </p:grpSp>
      <p:grpSp>
        <p:nvGrpSpPr>
          <p:cNvPr id="28" name="Группа 27">
            <a:extLst>
              <a:ext uri="{FF2B5EF4-FFF2-40B4-BE49-F238E27FC236}">
                <a16:creationId xmlns:a16="http://schemas.microsoft.com/office/drawing/2014/main" id="{7C2ED68A-4DDA-4625-8486-8CA1502AC883}"/>
              </a:ext>
            </a:extLst>
          </p:cNvPr>
          <p:cNvGrpSpPr/>
          <p:nvPr/>
        </p:nvGrpSpPr>
        <p:grpSpPr>
          <a:xfrm>
            <a:off x="6043997" y="-5028496"/>
            <a:ext cx="1693863" cy="3071813"/>
            <a:chOff x="6364288" y="1946276"/>
            <a:chExt cx="1693863" cy="3071813"/>
          </a:xfrm>
        </p:grpSpPr>
        <p:sp>
          <p:nvSpPr>
            <p:cNvPr id="8" name="Freeform 9">
              <a:extLst>
                <a:ext uri="{FF2B5EF4-FFF2-40B4-BE49-F238E27FC236}">
                  <a16:creationId xmlns:a16="http://schemas.microsoft.com/office/drawing/2014/main" id="{242FCDBB-B3DD-4436-9B49-B6E2E7B68D34}"/>
                </a:ext>
              </a:extLst>
            </p:cNvPr>
            <p:cNvSpPr>
              <a:spLocks/>
            </p:cNvSpPr>
            <p:nvPr/>
          </p:nvSpPr>
          <p:spPr bwMode="auto">
            <a:xfrm>
              <a:off x="6364288" y="1946276"/>
              <a:ext cx="1693863" cy="2393950"/>
            </a:xfrm>
            <a:custGeom>
              <a:avLst/>
              <a:gdLst>
                <a:gd name="T0" fmla="*/ 151 w 151"/>
                <a:gd name="T1" fmla="*/ 76 h 212"/>
                <a:gd name="T2" fmla="*/ 76 w 151"/>
                <a:gd name="T3" fmla="*/ 0 h 212"/>
                <a:gd name="T4" fmla="*/ 0 w 151"/>
                <a:gd name="T5" fmla="*/ 76 h 212"/>
                <a:gd name="T6" fmla="*/ 76 w 151"/>
                <a:gd name="T7" fmla="*/ 212 h 212"/>
                <a:gd name="T8" fmla="*/ 151 w 151"/>
                <a:gd name="T9" fmla="*/ 76 h 212"/>
              </a:gdLst>
              <a:ahLst/>
              <a:cxnLst>
                <a:cxn ang="0">
                  <a:pos x="T0" y="T1"/>
                </a:cxn>
                <a:cxn ang="0">
                  <a:pos x="T2" y="T3"/>
                </a:cxn>
                <a:cxn ang="0">
                  <a:pos x="T4" y="T5"/>
                </a:cxn>
                <a:cxn ang="0">
                  <a:pos x="T6" y="T7"/>
                </a:cxn>
                <a:cxn ang="0">
                  <a:pos x="T8" y="T9"/>
                </a:cxn>
              </a:cxnLst>
              <a:rect l="0" t="0" r="r" b="b"/>
              <a:pathLst>
                <a:path w="151" h="212">
                  <a:moveTo>
                    <a:pt x="151" y="76"/>
                  </a:moveTo>
                  <a:cubicBezTo>
                    <a:pt x="151" y="34"/>
                    <a:pt x="117" y="0"/>
                    <a:pt x="76" y="0"/>
                  </a:cubicBezTo>
                  <a:cubicBezTo>
                    <a:pt x="34" y="0"/>
                    <a:pt x="0" y="34"/>
                    <a:pt x="0" y="76"/>
                  </a:cubicBezTo>
                  <a:cubicBezTo>
                    <a:pt x="0" y="117"/>
                    <a:pt x="76" y="212"/>
                    <a:pt x="76" y="212"/>
                  </a:cubicBezTo>
                  <a:cubicBezTo>
                    <a:pt x="76" y="212"/>
                    <a:pt x="151" y="117"/>
                    <a:pt x="151" y="76"/>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377" rtl="0" eaLnBrk="1" fontAlgn="auto" latinLnBrk="0" hangingPunct="1">
                <a:lnSpc>
                  <a:spcPct val="100000"/>
                </a:lnSpc>
                <a:spcBef>
                  <a:spcPts val="0"/>
                </a:spcBef>
                <a:spcAft>
                  <a:spcPts val="0"/>
                </a:spcAft>
                <a:buClrTx/>
                <a:buSzTx/>
                <a:buFontTx/>
                <a:buNone/>
                <a:tabLst/>
                <a:defRPr/>
              </a:pPr>
              <a:endParaRPr kumimoji="0" lang="ru-RU" sz="1800" b="0" i="0" u="none" strike="noStrike" kern="1200" cap="none" spc="0" normalizeH="0" baseline="0" noProof="0">
                <a:ln>
                  <a:noFill/>
                </a:ln>
                <a:solidFill>
                  <a:srgbClr val="5B6670"/>
                </a:solidFill>
                <a:effectLst/>
                <a:uLnTx/>
                <a:uFillTx/>
                <a:latin typeface="Montserrat Light" panose="02020603050405020304"/>
                <a:ea typeface="+mn-ea"/>
                <a:cs typeface="+mn-cs"/>
              </a:endParaRPr>
            </a:p>
          </p:txBody>
        </p:sp>
        <p:sp>
          <p:nvSpPr>
            <p:cNvPr id="9" name="Oval 10">
              <a:extLst>
                <a:ext uri="{FF2B5EF4-FFF2-40B4-BE49-F238E27FC236}">
                  <a16:creationId xmlns:a16="http://schemas.microsoft.com/office/drawing/2014/main" id="{AE47CF91-ADE8-4367-AAAA-3810D0E9C212}"/>
                </a:ext>
              </a:extLst>
            </p:cNvPr>
            <p:cNvSpPr>
              <a:spLocks noChangeArrowheads="1"/>
            </p:cNvSpPr>
            <p:nvPr/>
          </p:nvSpPr>
          <p:spPr bwMode="auto">
            <a:xfrm>
              <a:off x="6611938" y="2193926"/>
              <a:ext cx="1211263" cy="1209675"/>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377" rtl="0" eaLnBrk="1" fontAlgn="auto" latinLnBrk="0" hangingPunct="1">
                <a:lnSpc>
                  <a:spcPct val="100000"/>
                </a:lnSpc>
                <a:spcBef>
                  <a:spcPts val="0"/>
                </a:spcBef>
                <a:spcAft>
                  <a:spcPts val="0"/>
                </a:spcAft>
                <a:buClrTx/>
                <a:buSzTx/>
                <a:buFontTx/>
                <a:buNone/>
                <a:tabLst/>
                <a:defRPr/>
              </a:pPr>
              <a:endParaRPr kumimoji="0" lang="ru-RU" sz="1800" b="0" i="0" u="none" strike="noStrike" kern="1200" cap="none" spc="0" normalizeH="0" baseline="0" noProof="0">
                <a:ln>
                  <a:noFill/>
                </a:ln>
                <a:solidFill>
                  <a:srgbClr val="5B6670"/>
                </a:solidFill>
                <a:effectLst/>
                <a:uLnTx/>
                <a:uFillTx/>
                <a:latin typeface="Montserrat Light" panose="02020603050405020304"/>
                <a:ea typeface="+mn-ea"/>
                <a:cs typeface="+mn-cs"/>
              </a:endParaRPr>
            </a:p>
          </p:txBody>
        </p:sp>
        <p:sp>
          <p:nvSpPr>
            <p:cNvPr id="17" name="Oval 18">
              <a:extLst>
                <a:ext uri="{FF2B5EF4-FFF2-40B4-BE49-F238E27FC236}">
                  <a16:creationId xmlns:a16="http://schemas.microsoft.com/office/drawing/2014/main" id="{DA03F701-2955-4AF6-8CCE-FDB6FF066521}"/>
                </a:ext>
              </a:extLst>
            </p:cNvPr>
            <p:cNvSpPr>
              <a:spLocks noChangeArrowheads="1"/>
            </p:cNvSpPr>
            <p:nvPr/>
          </p:nvSpPr>
          <p:spPr bwMode="auto">
            <a:xfrm>
              <a:off x="6970713" y="4543426"/>
              <a:ext cx="482600" cy="474663"/>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377" rtl="0" eaLnBrk="1" fontAlgn="auto" latinLnBrk="0" hangingPunct="1">
                <a:lnSpc>
                  <a:spcPct val="100000"/>
                </a:lnSpc>
                <a:spcBef>
                  <a:spcPts val="0"/>
                </a:spcBef>
                <a:spcAft>
                  <a:spcPts val="0"/>
                </a:spcAft>
                <a:buClrTx/>
                <a:buSzTx/>
                <a:buFontTx/>
                <a:buNone/>
                <a:tabLst/>
                <a:defRPr/>
              </a:pPr>
              <a:endParaRPr kumimoji="0" lang="ru-RU" sz="1800" b="0" i="0" u="none" strike="noStrike" kern="1200" cap="none" spc="0" normalizeH="0" baseline="0" noProof="0">
                <a:ln>
                  <a:noFill/>
                </a:ln>
                <a:solidFill>
                  <a:srgbClr val="5B6670"/>
                </a:solidFill>
                <a:effectLst/>
                <a:uLnTx/>
                <a:uFillTx/>
                <a:latin typeface="Montserrat Light" panose="02020603050405020304"/>
                <a:ea typeface="+mn-ea"/>
                <a:cs typeface="+mn-cs"/>
              </a:endParaRPr>
            </a:p>
          </p:txBody>
        </p:sp>
        <p:sp>
          <p:nvSpPr>
            <p:cNvPr id="18" name="Oval 19">
              <a:extLst>
                <a:ext uri="{FF2B5EF4-FFF2-40B4-BE49-F238E27FC236}">
                  <a16:creationId xmlns:a16="http://schemas.microsoft.com/office/drawing/2014/main" id="{F036E073-3966-4BD8-9788-7C56DD98FB94}"/>
                </a:ext>
              </a:extLst>
            </p:cNvPr>
            <p:cNvSpPr>
              <a:spLocks noChangeArrowheads="1"/>
            </p:cNvSpPr>
            <p:nvPr/>
          </p:nvSpPr>
          <p:spPr bwMode="auto">
            <a:xfrm>
              <a:off x="7105650" y="4679951"/>
              <a:ext cx="212725" cy="214313"/>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377" rtl="0" eaLnBrk="1" fontAlgn="auto" latinLnBrk="0" hangingPunct="1">
                <a:lnSpc>
                  <a:spcPct val="100000"/>
                </a:lnSpc>
                <a:spcBef>
                  <a:spcPts val="0"/>
                </a:spcBef>
                <a:spcAft>
                  <a:spcPts val="0"/>
                </a:spcAft>
                <a:buClrTx/>
                <a:buSzTx/>
                <a:buFontTx/>
                <a:buNone/>
                <a:tabLst/>
                <a:defRPr/>
              </a:pPr>
              <a:endParaRPr kumimoji="0" lang="ru-RU" sz="1800" b="0" i="0" u="none" strike="noStrike" kern="1200" cap="none" spc="0" normalizeH="0" baseline="0" noProof="0">
                <a:ln>
                  <a:noFill/>
                </a:ln>
                <a:solidFill>
                  <a:srgbClr val="5B6670"/>
                </a:solidFill>
                <a:effectLst/>
                <a:uLnTx/>
                <a:uFillTx/>
                <a:latin typeface="Montserrat Light" panose="02020603050405020304"/>
                <a:ea typeface="+mn-ea"/>
                <a:cs typeface="+mn-cs"/>
              </a:endParaRPr>
            </a:p>
          </p:txBody>
        </p:sp>
      </p:grpSp>
      <p:grpSp>
        <p:nvGrpSpPr>
          <p:cNvPr id="29" name="Группа 28">
            <a:extLst>
              <a:ext uri="{FF2B5EF4-FFF2-40B4-BE49-F238E27FC236}">
                <a16:creationId xmlns:a16="http://schemas.microsoft.com/office/drawing/2014/main" id="{81141351-4AB5-4FBE-96ED-5EAC06D7EDD6}"/>
              </a:ext>
            </a:extLst>
          </p:cNvPr>
          <p:cNvGrpSpPr/>
          <p:nvPr/>
        </p:nvGrpSpPr>
        <p:grpSpPr>
          <a:xfrm>
            <a:off x="8198234" y="-5028496"/>
            <a:ext cx="1693863" cy="3071813"/>
            <a:chOff x="8518525" y="1946276"/>
            <a:chExt cx="1693863" cy="3071813"/>
          </a:xfrm>
          <a:solidFill>
            <a:srgbClr val="1B3A32"/>
          </a:solidFill>
        </p:grpSpPr>
        <p:sp>
          <p:nvSpPr>
            <p:cNvPr id="10" name="Freeform 11">
              <a:extLst>
                <a:ext uri="{FF2B5EF4-FFF2-40B4-BE49-F238E27FC236}">
                  <a16:creationId xmlns:a16="http://schemas.microsoft.com/office/drawing/2014/main" id="{F37C029D-3F5A-4A63-A377-D02DB891470F}"/>
                </a:ext>
              </a:extLst>
            </p:cNvPr>
            <p:cNvSpPr>
              <a:spLocks/>
            </p:cNvSpPr>
            <p:nvPr/>
          </p:nvSpPr>
          <p:spPr bwMode="auto">
            <a:xfrm>
              <a:off x="8518525" y="1946276"/>
              <a:ext cx="1693863" cy="2393950"/>
            </a:xfrm>
            <a:custGeom>
              <a:avLst/>
              <a:gdLst>
                <a:gd name="T0" fmla="*/ 151 w 151"/>
                <a:gd name="T1" fmla="*/ 76 h 212"/>
                <a:gd name="T2" fmla="*/ 75 w 151"/>
                <a:gd name="T3" fmla="*/ 0 h 212"/>
                <a:gd name="T4" fmla="*/ 0 w 151"/>
                <a:gd name="T5" fmla="*/ 76 h 212"/>
                <a:gd name="T6" fmla="*/ 75 w 151"/>
                <a:gd name="T7" fmla="*/ 212 h 212"/>
                <a:gd name="T8" fmla="*/ 151 w 151"/>
                <a:gd name="T9" fmla="*/ 76 h 212"/>
              </a:gdLst>
              <a:ahLst/>
              <a:cxnLst>
                <a:cxn ang="0">
                  <a:pos x="T0" y="T1"/>
                </a:cxn>
                <a:cxn ang="0">
                  <a:pos x="T2" y="T3"/>
                </a:cxn>
                <a:cxn ang="0">
                  <a:pos x="T4" y="T5"/>
                </a:cxn>
                <a:cxn ang="0">
                  <a:pos x="T6" y="T7"/>
                </a:cxn>
                <a:cxn ang="0">
                  <a:pos x="T8" y="T9"/>
                </a:cxn>
              </a:cxnLst>
              <a:rect l="0" t="0" r="r" b="b"/>
              <a:pathLst>
                <a:path w="151" h="212">
                  <a:moveTo>
                    <a:pt x="151" y="76"/>
                  </a:moveTo>
                  <a:cubicBezTo>
                    <a:pt x="151" y="34"/>
                    <a:pt x="117" y="0"/>
                    <a:pt x="75" y="0"/>
                  </a:cubicBezTo>
                  <a:cubicBezTo>
                    <a:pt x="34" y="0"/>
                    <a:pt x="0" y="34"/>
                    <a:pt x="0" y="76"/>
                  </a:cubicBezTo>
                  <a:cubicBezTo>
                    <a:pt x="0" y="117"/>
                    <a:pt x="75" y="212"/>
                    <a:pt x="75" y="212"/>
                  </a:cubicBezTo>
                  <a:cubicBezTo>
                    <a:pt x="75" y="212"/>
                    <a:pt x="151" y="117"/>
                    <a:pt x="151" y="76"/>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377" rtl="0" eaLnBrk="1" fontAlgn="auto" latinLnBrk="0" hangingPunct="1">
                <a:lnSpc>
                  <a:spcPct val="100000"/>
                </a:lnSpc>
                <a:spcBef>
                  <a:spcPts val="0"/>
                </a:spcBef>
                <a:spcAft>
                  <a:spcPts val="0"/>
                </a:spcAft>
                <a:buClrTx/>
                <a:buSzTx/>
                <a:buFontTx/>
                <a:buNone/>
                <a:tabLst/>
                <a:defRPr/>
              </a:pPr>
              <a:endParaRPr kumimoji="0" lang="ru-RU" sz="1800" b="0" i="0" u="none" strike="noStrike" kern="1200" cap="none" spc="0" normalizeH="0" baseline="0" noProof="0">
                <a:ln>
                  <a:noFill/>
                </a:ln>
                <a:solidFill>
                  <a:srgbClr val="5B6670"/>
                </a:solidFill>
                <a:effectLst/>
                <a:uLnTx/>
                <a:uFillTx/>
                <a:latin typeface="Montserrat Light" panose="02020603050405020304"/>
                <a:ea typeface="+mn-ea"/>
                <a:cs typeface="+mn-cs"/>
              </a:endParaRPr>
            </a:p>
          </p:txBody>
        </p:sp>
        <p:sp>
          <p:nvSpPr>
            <p:cNvPr id="11" name="Oval 12">
              <a:extLst>
                <a:ext uri="{FF2B5EF4-FFF2-40B4-BE49-F238E27FC236}">
                  <a16:creationId xmlns:a16="http://schemas.microsoft.com/office/drawing/2014/main" id="{E328EE4A-565A-46B6-BD3F-F6B47EE4A71B}"/>
                </a:ext>
              </a:extLst>
            </p:cNvPr>
            <p:cNvSpPr>
              <a:spLocks noChangeArrowheads="1"/>
            </p:cNvSpPr>
            <p:nvPr/>
          </p:nvSpPr>
          <p:spPr bwMode="auto">
            <a:xfrm>
              <a:off x="8764588" y="2193926"/>
              <a:ext cx="1200150" cy="1209675"/>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377" rtl="0" eaLnBrk="1" fontAlgn="auto" latinLnBrk="0" hangingPunct="1">
                <a:lnSpc>
                  <a:spcPct val="100000"/>
                </a:lnSpc>
                <a:spcBef>
                  <a:spcPts val="0"/>
                </a:spcBef>
                <a:spcAft>
                  <a:spcPts val="0"/>
                </a:spcAft>
                <a:buClrTx/>
                <a:buSzTx/>
                <a:buFontTx/>
                <a:buNone/>
                <a:tabLst/>
                <a:defRPr/>
              </a:pPr>
              <a:endParaRPr kumimoji="0" lang="ru-RU" sz="1800" b="0" i="0" u="none" strike="noStrike" kern="1200" cap="none" spc="0" normalizeH="0" baseline="0" noProof="0">
                <a:ln>
                  <a:noFill/>
                </a:ln>
                <a:solidFill>
                  <a:srgbClr val="5B6670"/>
                </a:solidFill>
                <a:effectLst/>
                <a:uLnTx/>
                <a:uFillTx/>
                <a:latin typeface="Montserrat Light" panose="02020603050405020304"/>
                <a:ea typeface="+mn-ea"/>
                <a:cs typeface="+mn-cs"/>
              </a:endParaRPr>
            </a:p>
          </p:txBody>
        </p:sp>
        <p:sp>
          <p:nvSpPr>
            <p:cNvPr id="19" name="Oval 20">
              <a:extLst>
                <a:ext uri="{FF2B5EF4-FFF2-40B4-BE49-F238E27FC236}">
                  <a16:creationId xmlns:a16="http://schemas.microsoft.com/office/drawing/2014/main" id="{99C01703-FCBF-4F08-87E4-E04D20E70E8B}"/>
                </a:ext>
              </a:extLst>
            </p:cNvPr>
            <p:cNvSpPr>
              <a:spLocks noChangeArrowheads="1"/>
            </p:cNvSpPr>
            <p:nvPr/>
          </p:nvSpPr>
          <p:spPr bwMode="auto">
            <a:xfrm>
              <a:off x="9123363" y="4543426"/>
              <a:ext cx="482600" cy="474663"/>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377" rtl="0" eaLnBrk="1" fontAlgn="auto" latinLnBrk="0" hangingPunct="1">
                <a:lnSpc>
                  <a:spcPct val="100000"/>
                </a:lnSpc>
                <a:spcBef>
                  <a:spcPts val="0"/>
                </a:spcBef>
                <a:spcAft>
                  <a:spcPts val="0"/>
                </a:spcAft>
                <a:buClrTx/>
                <a:buSzTx/>
                <a:buFontTx/>
                <a:buNone/>
                <a:tabLst/>
                <a:defRPr/>
              </a:pPr>
              <a:endParaRPr kumimoji="0" lang="ru-RU" sz="1800" b="0" i="0" u="none" strike="noStrike" kern="1200" cap="none" spc="0" normalizeH="0" baseline="0" noProof="0">
                <a:ln>
                  <a:noFill/>
                </a:ln>
                <a:solidFill>
                  <a:srgbClr val="5B6670"/>
                </a:solidFill>
                <a:effectLst/>
                <a:uLnTx/>
                <a:uFillTx/>
                <a:latin typeface="Montserrat Light" panose="02020603050405020304"/>
                <a:ea typeface="+mn-ea"/>
                <a:cs typeface="+mn-cs"/>
              </a:endParaRPr>
            </a:p>
          </p:txBody>
        </p:sp>
        <p:sp>
          <p:nvSpPr>
            <p:cNvPr id="20" name="Oval 21">
              <a:extLst>
                <a:ext uri="{FF2B5EF4-FFF2-40B4-BE49-F238E27FC236}">
                  <a16:creationId xmlns:a16="http://schemas.microsoft.com/office/drawing/2014/main" id="{AEEF6FFB-2FA8-410D-BD1D-E3B48B0EB54A}"/>
                </a:ext>
              </a:extLst>
            </p:cNvPr>
            <p:cNvSpPr>
              <a:spLocks noChangeArrowheads="1"/>
            </p:cNvSpPr>
            <p:nvPr/>
          </p:nvSpPr>
          <p:spPr bwMode="auto">
            <a:xfrm>
              <a:off x="9258300" y="4679951"/>
              <a:ext cx="212725" cy="214313"/>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377" rtl="0" eaLnBrk="1" fontAlgn="auto" latinLnBrk="0" hangingPunct="1">
                <a:lnSpc>
                  <a:spcPct val="100000"/>
                </a:lnSpc>
                <a:spcBef>
                  <a:spcPts val="0"/>
                </a:spcBef>
                <a:spcAft>
                  <a:spcPts val="0"/>
                </a:spcAft>
                <a:buClrTx/>
                <a:buSzTx/>
                <a:buFontTx/>
                <a:buNone/>
                <a:tabLst/>
                <a:defRPr/>
              </a:pPr>
              <a:endParaRPr kumimoji="0" lang="ru-RU" sz="1800" b="0" i="0" u="none" strike="noStrike" kern="1200" cap="none" spc="0" normalizeH="0" baseline="0" noProof="0">
                <a:ln>
                  <a:noFill/>
                </a:ln>
                <a:solidFill>
                  <a:srgbClr val="5B6670"/>
                </a:solidFill>
                <a:effectLst/>
                <a:uLnTx/>
                <a:uFillTx/>
                <a:latin typeface="Montserrat Light" panose="02020603050405020304"/>
                <a:ea typeface="+mn-ea"/>
                <a:cs typeface="+mn-cs"/>
              </a:endParaRPr>
            </a:p>
          </p:txBody>
        </p:sp>
      </p:grpSp>
      <p:grpSp>
        <p:nvGrpSpPr>
          <p:cNvPr id="25" name="Группа 24">
            <a:extLst>
              <a:ext uri="{FF2B5EF4-FFF2-40B4-BE49-F238E27FC236}">
                <a16:creationId xmlns:a16="http://schemas.microsoft.com/office/drawing/2014/main" id="{5A9ACB2E-E803-4E30-BB74-18AE02C8DBCA}"/>
              </a:ext>
            </a:extLst>
          </p:cNvPr>
          <p:cNvGrpSpPr/>
          <p:nvPr/>
        </p:nvGrpSpPr>
        <p:grpSpPr>
          <a:xfrm>
            <a:off x="1737109" y="-5028496"/>
            <a:ext cx="1704975" cy="3071813"/>
            <a:chOff x="2057400" y="1946276"/>
            <a:chExt cx="1704975" cy="3071813"/>
          </a:xfrm>
          <a:solidFill>
            <a:srgbClr val="88ACDC"/>
          </a:solidFill>
        </p:grpSpPr>
        <p:sp>
          <p:nvSpPr>
            <p:cNvPr id="13" name="Oval 14">
              <a:extLst>
                <a:ext uri="{FF2B5EF4-FFF2-40B4-BE49-F238E27FC236}">
                  <a16:creationId xmlns:a16="http://schemas.microsoft.com/office/drawing/2014/main" id="{A07E8A30-6BEA-43F5-B1F0-739D355B5C54}"/>
                </a:ext>
              </a:extLst>
            </p:cNvPr>
            <p:cNvSpPr>
              <a:spLocks noChangeArrowheads="1"/>
            </p:cNvSpPr>
            <p:nvPr/>
          </p:nvSpPr>
          <p:spPr bwMode="auto">
            <a:xfrm>
              <a:off x="2674938" y="4543426"/>
              <a:ext cx="469900" cy="474663"/>
            </a:xfrm>
            <a:prstGeom prst="ellipse">
              <a:avLst/>
            </a:prstGeom>
            <a:solidFill>
              <a:schemeClr val="accent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377" rtl="0" eaLnBrk="1" fontAlgn="auto" latinLnBrk="0" hangingPunct="1">
                <a:lnSpc>
                  <a:spcPct val="100000"/>
                </a:lnSpc>
                <a:spcBef>
                  <a:spcPts val="0"/>
                </a:spcBef>
                <a:spcAft>
                  <a:spcPts val="0"/>
                </a:spcAft>
                <a:buClrTx/>
                <a:buSzTx/>
                <a:buFontTx/>
                <a:buNone/>
                <a:tabLst/>
                <a:defRPr/>
              </a:pPr>
              <a:endParaRPr kumimoji="0" lang="ru-RU" sz="1800" b="0" i="0" u="none" strike="noStrike" kern="1200" cap="none" spc="0" normalizeH="0" baseline="0" noProof="0">
                <a:ln>
                  <a:noFill/>
                </a:ln>
                <a:solidFill>
                  <a:srgbClr val="5B6670"/>
                </a:solidFill>
                <a:effectLst/>
                <a:uLnTx/>
                <a:uFillTx/>
                <a:latin typeface="Montserrat Light" panose="02020603050405020304"/>
                <a:ea typeface="+mn-ea"/>
                <a:cs typeface="+mn-cs"/>
              </a:endParaRPr>
            </a:p>
          </p:txBody>
        </p:sp>
        <p:sp>
          <p:nvSpPr>
            <p:cNvPr id="4" name="Freeform 5">
              <a:extLst>
                <a:ext uri="{FF2B5EF4-FFF2-40B4-BE49-F238E27FC236}">
                  <a16:creationId xmlns:a16="http://schemas.microsoft.com/office/drawing/2014/main" id="{8C4CEF5E-22F3-4A11-951B-3A1ECF2BE97D}"/>
                </a:ext>
              </a:extLst>
            </p:cNvPr>
            <p:cNvSpPr>
              <a:spLocks/>
            </p:cNvSpPr>
            <p:nvPr/>
          </p:nvSpPr>
          <p:spPr bwMode="auto">
            <a:xfrm>
              <a:off x="2057400" y="1946276"/>
              <a:ext cx="1704975" cy="2393950"/>
            </a:xfrm>
            <a:custGeom>
              <a:avLst/>
              <a:gdLst>
                <a:gd name="T0" fmla="*/ 152 w 152"/>
                <a:gd name="T1" fmla="*/ 76 h 212"/>
                <a:gd name="T2" fmla="*/ 76 w 152"/>
                <a:gd name="T3" fmla="*/ 0 h 212"/>
                <a:gd name="T4" fmla="*/ 0 w 152"/>
                <a:gd name="T5" fmla="*/ 76 h 212"/>
                <a:gd name="T6" fmla="*/ 76 w 152"/>
                <a:gd name="T7" fmla="*/ 212 h 212"/>
                <a:gd name="T8" fmla="*/ 152 w 152"/>
                <a:gd name="T9" fmla="*/ 76 h 212"/>
              </a:gdLst>
              <a:ahLst/>
              <a:cxnLst>
                <a:cxn ang="0">
                  <a:pos x="T0" y="T1"/>
                </a:cxn>
                <a:cxn ang="0">
                  <a:pos x="T2" y="T3"/>
                </a:cxn>
                <a:cxn ang="0">
                  <a:pos x="T4" y="T5"/>
                </a:cxn>
                <a:cxn ang="0">
                  <a:pos x="T6" y="T7"/>
                </a:cxn>
                <a:cxn ang="0">
                  <a:pos x="T8" y="T9"/>
                </a:cxn>
              </a:cxnLst>
              <a:rect l="0" t="0" r="r" b="b"/>
              <a:pathLst>
                <a:path w="152" h="212">
                  <a:moveTo>
                    <a:pt x="152" y="76"/>
                  </a:moveTo>
                  <a:cubicBezTo>
                    <a:pt x="152" y="34"/>
                    <a:pt x="118" y="0"/>
                    <a:pt x="76" y="0"/>
                  </a:cubicBezTo>
                  <a:cubicBezTo>
                    <a:pt x="34" y="0"/>
                    <a:pt x="0" y="34"/>
                    <a:pt x="0" y="76"/>
                  </a:cubicBezTo>
                  <a:cubicBezTo>
                    <a:pt x="0" y="117"/>
                    <a:pt x="76" y="212"/>
                    <a:pt x="76" y="212"/>
                  </a:cubicBezTo>
                  <a:cubicBezTo>
                    <a:pt x="76" y="212"/>
                    <a:pt x="152" y="117"/>
                    <a:pt x="152" y="76"/>
                  </a:cubicBezTo>
                  <a:close/>
                </a:path>
              </a:pathLst>
            </a:custGeom>
            <a:solidFill>
              <a:schemeClr val="accent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377" rtl="0" eaLnBrk="1" fontAlgn="auto" latinLnBrk="0" hangingPunct="1">
                <a:lnSpc>
                  <a:spcPct val="100000"/>
                </a:lnSpc>
                <a:spcBef>
                  <a:spcPts val="0"/>
                </a:spcBef>
                <a:spcAft>
                  <a:spcPts val="0"/>
                </a:spcAft>
                <a:buClrTx/>
                <a:buSzTx/>
                <a:buFontTx/>
                <a:buNone/>
                <a:tabLst/>
                <a:defRPr/>
              </a:pPr>
              <a:endParaRPr kumimoji="0" lang="ru-RU" sz="1800" b="0" i="0" u="none" strike="noStrike" kern="1200" cap="none" spc="0" normalizeH="0" baseline="0" noProof="0">
                <a:ln>
                  <a:noFill/>
                </a:ln>
                <a:solidFill>
                  <a:srgbClr val="5B6670"/>
                </a:solidFill>
                <a:effectLst/>
                <a:uLnTx/>
                <a:uFillTx/>
                <a:latin typeface="Montserrat Light" panose="02020603050405020304"/>
                <a:ea typeface="+mn-ea"/>
                <a:cs typeface="+mn-cs"/>
              </a:endParaRPr>
            </a:p>
          </p:txBody>
        </p:sp>
        <p:sp>
          <p:nvSpPr>
            <p:cNvPr id="5" name="Oval 6">
              <a:extLst>
                <a:ext uri="{FF2B5EF4-FFF2-40B4-BE49-F238E27FC236}">
                  <a16:creationId xmlns:a16="http://schemas.microsoft.com/office/drawing/2014/main" id="{AD14D079-22F9-4B81-9796-F7B5F1F8A01B}"/>
                </a:ext>
              </a:extLst>
            </p:cNvPr>
            <p:cNvSpPr>
              <a:spLocks noChangeArrowheads="1"/>
            </p:cNvSpPr>
            <p:nvPr/>
          </p:nvSpPr>
          <p:spPr bwMode="auto">
            <a:xfrm>
              <a:off x="2305050" y="2193926"/>
              <a:ext cx="1211263" cy="1209675"/>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377" rtl="0" eaLnBrk="1" fontAlgn="auto" latinLnBrk="0" hangingPunct="1">
                <a:lnSpc>
                  <a:spcPct val="100000"/>
                </a:lnSpc>
                <a:spcBef>
                  <a:spcPts val="0"/>
                </a:spcBef>
                <a:spcAft>
                  <a:spcPts val="0"/>
                </a:spcAft>
                <a:buClrTx/>
                <a:buSzTx/>
                <a:buFontTx/>
                <a:buNone/>
                <a:tabLst/>
                <a:defRPr/>
              </a:pPr>
              <a:endParaRPr kumimoji="0" lang="ru-RU" sz="1800" b="0" i="0" u="none" strike="noStrike" kern="1200" cap="none" spc="0" normalizeH="0" baseline="0" noProof="0">
                <a:ln>
                  <a:noFill/>
                </a:ln>
                <a:solidFill>
                  <a:srgbClr val="5B6670"/>
                </a:solidFill>
                <a:effectLst/>
                <a:uLnTx/>
                <a:uFillTx/>
                <a:latin typeface="Montserrat Light" panose="02020603050405020304"/>
                <a:ea typeface="+mn-ea"/>
                <a:cs typeface="+mn-cs"/>
              </a:endParaRPr>
            </a:p>
          </p:txBody>
        </p:sp>
        <p:sp>
          <p:nvSpPr>
            <p:cNvPr id="14" name="Oval 15">
              <a:extLst>
                <a:ext uri="{FF2B5EF4-FFF2-40B4-BE49-F238E27FC236}">
                  <a16:creationId xmlns:a16="http://schemas.microsoft.com/office/drawing/2014/main" id="{9747E44D-D1A7-4BC7-B8F9-FB3D3D0B8205}"/>
                </a:ext>
              </a:extLst>
            </p:cNvPr>
            <p:cNvSpPr>
              <a:spLocks noChangeArrowheads="1"/>
            </p:cNvSpPr>
            <p:nvPr/>
          </p:nvSpPr>
          <p:spPr bwMode="auto">
            <a:xfrm>
              <a:off x="2797175" y="4679951"/>
              <a:ext cx="214313" cy="214313"/>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377" rtl="0" eaLnBrk="1" fontAlgn="auto" latinLnBrk="0" hangingPunct="1">
                <a:lnSpc>
                  <a:spcPct val="100000"/>
                </a:lnSpc>
                <a:spcBef>
                  <a:spcPts val="0"/>
                </a:spcBef>
                <a:spcAft>
                  <a:spcPts val="0"/>
                </a:spcAft>
                <a:buClrTx/>
                <a:buSzTx/>
                <a:buFontTx/>
                <a:buNone/>
                <a:tabLst/>
                <a:defRPr/>
              </a:pPr>
              <a:endParaRPr kumimoji="0" lang="ru-RU" sz="1800" b="0" i="0" u="none" strike="noStrike" kern="1200" cap="none" spc="0" normalizeH="0" baseline="0" noProof="0">
                <a:ln>
                  <a:noFill/>
                </a:ln>
                <a:solidFill>
                  <a:srgbClr val="5B6670"/>
                </a:solidFill>
                <a:effectLst/>
                <a:uLnTx/>
                <a:uFillTx/>
                <a:latin typeface="Montserrat Light" panose="02020603050405020304"/>
                <a:ea typeface="+mn-ea"/>
                <a:cs typeface="+mn-cs"/>
              </a:endParaRPr>
            </a:p>
          </p:txBody>
        </p:sp>
      </p:grpSp>
      <p:pic>
        <p:nvPicPr>
          <p:cNvPr id="3" name="Graphic 2" descr="Handshake with solid fill">
            <a:extLst>
              <a:ext uri="{FF2B5EF4-FFF2-40B4-BE49-F238E27FC236}">
                <a16:creationId xmlns:a16="http://schemas.microsoft.com/office/drawing/2014/main" id="{55D2796E-160E-2AC7-594A-1FDA3B57CD1D}"/>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2133187" y="-4629041"/>
            <a:ext cx="914400" cy="914400"/>
          </a:xfrm>
          <a:prstGeom prst="rect">
            <a:avLst/>
          </a:prstGeom>
        </p:spPr>
      </p:pic>
      <p:pic>
        <p:nvPicPr>
          <p:cNvPr id="31" name="Graphic 30" descr="Touchscreen outline">
            <a:extLst>
              <a:ext uri="{FF2B5EF4-FFF2-40B4-BE49-F238E27FC236}">
                <a16:creationId xmlns:a16="http://schemas.microsoft.com/office/drawing/2014/main" id="{D02C845C-E42C-D9EA-05F5-33A40481C3B4}"/>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4286631" y="-4655435"/>
            <a:ext cx="914400" cy="914400"/>
          </a:xfrm>
          <a:prstGeom prst="rect">
            <a:avLst/>
          </a:prstGeom>
        </p:spPr>
      </p:pic>
      <p:pic>
        <p:nvPicPr>
          <p:cNvPr id="31745" name="Graphic 31744" descr="Building Brick Wall with solid fill">
            <a:extLst>
              <a:ext uri="{FF2B5EF4-FFF2-40B4-BE49-F238E27FC236}">
                <a16:creationId xmlns:a16="http://schemas.microsoft.com/office/drawing/2014/main" id="{E718DAD9-41E9-85FA-8695-DC65792C30B7}"/>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6429760" y="-4655435"/>
            <a:ext cx="914400" cy="914400"/>
          </a:xfrm>
          <a:prstGeom prst="rect">
            <a:avLst/>
          </a:prstGeom>
        </p:spPr>
      </p:pic>
      <p:pic>
        <p:nvPicPr>
          <p:cNvPr id="31757" name="Graphic 31756" descr="Bar graph with upward trend with solid fill">
            <a:extLst>
              <a:ext uri="{FF2B5EF4-FFF2-40B4-BE49-F238E27FC236}">
                <a16:creationId xmlns:a16="http://schemas.microsoft.com/office/drawing/2014/main" id="{0FC11978-92BE-6402-6064-ECB1637B8994}"/>
              </a:ext>
            </a:extLst>
          </p:cNvPr>
          <p:cNvPicPr>
            <a:picLocks noChangeAspect="1"/>
          </p:cNvPicPr>
          <p:nvPr/>
        </p:nvPicPr>
        <p:blipFill>
          <a:blip r:embed="rId11">
            <a:extLst>
              <a:ext uri="{96DAC541-7B7A-43D3-8B79-37D633B846F1}">
                <asvg:svgBlip xmlns:asvg="http://schemas.microsoft.com/office/drawing/2016/SVG/main" r:embed="rId12"/>
              </a:ext>
            </a:extLst>
          </a:blip>
          <a:stretch>
            <a:fillRect/>
          </a:stretch>
        </p:blipFill>
        <p:spPr>
          <a:xfrm>
            <a:off x="8586376" y="-4633209"/>
            <a:ext cx="914400" cy="914400"/>
          </a:xfrm>
          <a:prstGeom prst="rect">
            <a:avLst/>
          </a:prstGeom>
        </p:spPr>
      </p:pic>
      <p:sp>
        <p:nvSpPr>
          <p:cNvPr id="2" name="Slide Number Placeholder 5">
            <a:extLst>
              <a:ext uri="{FF2B5EF4-FFF2-40B4-BE49-F238E27FC236}">
                <a16:creationId xmlns:a16="http://schemas.microsoft.com/office/drawing/2014/main" id="{71AD2D84-03AA-1C93-DA24-42D921476A0A}"/>
              </a:ext>
            </a:extLst>
          </p:cNvPr>
          <p:cNvSpPr txBox="1">
            <a:spLocks/>
          </p:cNvSpPr>
          <p:nvPr/>
        </p:nvSpPr>
        <p:spPr>
          <a:xfrm>
            <a:off x="222995" y="6445333"/>
            <a:ext cx="624000" cy="180000"/>
          </a:xfrm>
          <a:prstGeom prst="rect">
            <a:avLst/>
          </a:prstGeom>
        </p:spPr>
        <p:txBody>
          <a:bodyPr vert="horz" lIns="0" tIns="0" rIns="0" bIns="0" rtlCol="0" anchor="ctr"/>
          <a:lstStyle>
            <a:defPPr>
              <a:defRPr lang="fi-FI"/>
            </a:defPPr>
            <a:lvl1pPr marL="0" algn="r" defTabSz="914400" rtl="0" eaLnBrk="1" latinLnBrk="0" hangingPunct="1">
              <a:defRPr sz="900" kern="1200">
                <a:solidFill>
                  <a:schemeClr val="tx1">
                    <a:lumMod val="65000"/>
                    <a:lumOff val="3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377" rtl="0" eaLnBrk="1" fontAlgn="auto" latinLnBrk="0" hangingPunct="1">
              <a:lnSpc>
                <a:spcPct val="100000"/>
              </a:lnSpc>
              <a:spcBef>
                <a:spcPts val="0"/>
              </a:spcBef>
              <a:spcAft>
                <a:spcPts val="0"/>
              </a:spcAft>
              <a:buClrTx/>
              <a:buSzTx/>
              <a:buFontTx/>
              <a:buNone/>
              <a:tabLst/>
              <a:defRPr/>
            </a:pPr>
            <a:fld id="{C60C2248-B95D-984B-A0F4-42B9A4652AA7}" type="slidenum">
              <a:rPr kumimoji="0" lang="en-US" sz="1200" b="0" i="0" u="none" strike="noStrike" kern="1200" cap="none" spc="0" normalizeH="0" baseline="0" noProof="0">
                <a:ln>
                  <a:noFill/>
                </a:ln>
                <a:solidFill>
                  <a:srgbClr val="5B6670">
                    <a:lumMod val="65000"/>
                    <a:lumOff val="35000"/>
                  </a:srgbClr>
                </a:solidFill>
                <a:effectLst/>
                <a:uLnTx/>
                <a:uFillTx/>
                <a:latin typeface="Montserrat Light" panose="02020603050405020304"/>
                <a:ea typeface="+mn-ea"/>
                <a:cs typeface="+mn-cs"/>
              </a:rPr>
              <a:pPr marL="0" marR="0" lvl="0" indent="0" algn="r" defTabSz="914377" rtl="0" eaLnBrk="1" fontAlgn="auto" latinLnBrk="0" hangingPunct="1">
                <a:lnSpc>
                  <a:spcPct val="100000"/>
                </a:lnSpc>
                <a:spcBef>
                  <a:spcPts val="0"/>
                </a:spcBef>
                <a:spcAft>
                  <a:spcPts val="0"/>
                </a:spcAft>
                <a:buClrTx/>
                <a:buSzTx/>
                <a:buFontTx/>
                <a:buNone/>
                <a:tabLst/>
                <a:defRPr/>
              </a:pPr>
              <a:t>9</a:t>
            </a:fld>
            <a:endParaRPr kumimoji="0" lang="en-US" sz="1200" b="0" i="0" u="none" strike="noStrike" kern="1200" cap="none" spc="0" normalizeH="0" baseline="0" noProof="0">
              <a:ln>
                <a:noFill/>
              </a:ln>
              <a:solidFill>
                <a:srgbClr val="5B6670">
                  <a:lumMod val="65000"/>
                  <a:lumOff val="35000"/>
                </a:srgbClr>
              </a:solidFill>
              <a:effectLst/>
              <a:uLnTx/>
              <a:uFillTx/>
              <a:latin typeface="Montserrat Light" panose="02020603050405020304"/>
              <a:ea typeface="+mn-ea"/>
              <a:cs typeface="+mn-cs"/>
            </a:endParaRPr>
          </a:p>
        </p:txBody>
      </p:sp>
      <p:grpSp>
        <p:nvGrpSpPr>
          <p:cNvPr id="31977" name="Google Shape;1241;p6">
            <a:extLst>
              <a:ext uri="{FF2B5EF4-FFF2-40B4-BE49-F238E27FC236}">
                <a16:creationId xmlns:a16="http://schemas.microsoft.com/office/drawing/2014/main" id="{AC9F21FE-5702-F20A-DB5D-A4B76B4E6CB7}"/>
              </a:ext>
            </a:extLst>
          </p:cNvPr>
          <p:cNvGrpSpPr/>
          <p:nvPr/>
        </p:nvGrpSpPr>
        <p:grpSpPr>
          <a:xfrm>
            <a:off x="2915206" y="57149"/>
            <a:ext cx="2322600" cy="2295706"/>
            <a:chOff x="325900" y="96175"/>
            <a:chExt cx="2322600" cy="2295706"/>
          </a:xfrm>
        </p:grpSpPr>
        <p:sp>
          <p:nvSpPr>
            <p:cNvPr id="31978" name="Google Shape;1242;p6">
              <a:extLst>
                <a:ext uri="{FF2B5EF4-FFF2-40B4-BE49-F238E27FC236}">
                  <a16:creationId xmlns:a16="http://schemas.microsoft.com/office/drawing/2014/main" id="{C0A209E8-8B60-04F2-6BB7-B99EBC78D427}"/>
                </a:ext>
              </a:extLst>
            </p:cNvPr>
            <p:cNvSpPr/>
            <p:nvPr/>
          </p:nvSpPr>
          <p:spPr>
            <a:xfrm>
              <a:off x="325900" y="96175"/>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79" name="Google Shape;1243;p6">
              <a:extLst>
                <a:ext uri="{FF2B5EF4-FFF2-40B4-BE49-F238E27FC236}">
                  <a16:creationId xmlns:a16="http://schemas.microsoft.com/office/drawing/2014/main" id="{ED2BD1DC-76B5-0F14-5102-F52F9B44810A}"/>
                </a:ext>
              </a:extLst>
            </p:cNvPr>
            <p:cNvSpPr/>
            <p:nvPr/>
          </p:nvSpPr>
          <p:spPr>
            <a:xfrm>
              <a:off x="325900" y="257540"/>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80" name="Google Shape;1244;p6">
              <a:extLst>
                <a:ext uri="{FF2B5EF4-FFF2-40B4-BE49-F238E27FC236}">
                  <a16:creationId xmlns:a16="http://schemas.microsoft.com/office/drawing/2014/main" id="{F187CE12-4872-ACAD-5A12-1118BF94E3E3}"/>
                </a:ext>
              </a:extLst>
            </p:cNvPr>
            <p:cNvSpPr/>
            <p:nvPr/>
          </p:nvSpPr>
          <p:spPr>
            <a:xfrm>
              <a:off x="325900" y="418904"/>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81" name="Google Shape;1245;p6">
              <a:extLst>
                <a:ext uri="{FF2B5EF4-FFF2-40B4-BE49-F238E27FC236}">
                  <a16:creationId xmlns:a16="http://schemas.microsoft.com/office/drawing/2014/main" id="{EC18CFB1-D749-1F02-D27C-A42BB8588C2D}"/>
                </a:ext>
              </a:extLst>
            </p:cNvPr>
            <p:cNvSpPr/>
            <p:nvPr/>
          </p:nvSpPr>
          <p:spPr>
            <a:xfrm>
              <a:off x="325900" y="580269"/>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82" name="Google Shape;1246;p6">
              <a:extLst>
                <a:ext uri="{FF2B5EF4-FFF2-40B4-BE49-F238E27FC236}">
                  <a16:creationId xmlns:a16="http://schemas.microsoft.com/office/drawing/2014/main" id="{DFA707E9-E6A9-5E8D-B243-CE92EF5F0C77}"/>
                </a:ext>
              </a:extLst>
            </p:cNvPr>
            <p:cNvSpPr/>
            <p:nvPr/>
          </p:nvSpPr>
          <p:spPr>
            <a:xfrm>
              <a:off x="325900" y="741634"/>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83" name="Google Shape;1247;p6">
              <a:extLst>
                <a:ext uri="{FF2B5EF4-FFF2-40B4-BE49-F238E27FC236}">
                  <a16:creationId xmlns:a16="http://schemas.microsoft.com/office/drawing/2014/main" id="{688BD5DB-8537-477F-0877-591ED63D073E}"/>
                </a:ext>
              </a:extLst>
            </p:cNvPr>
            <p:cNvSpPr/>
            <p:nvPr/>
          </p:nvSpPr>
          <p:spPr>
            <a:xfrm>
              <a:off x="325900" y="902999"/>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84" name="Google Shape;1248;p6">
              <a:extLst>
                <a:ext uri="{FF2B5EF4-FFF2-40B4-BE49-F238E27FC236}">
                  <a16:creationId xmlns:a16="http://schemas.microsoft.com/office/drawing/2014/main" id="{F295BB2A-2944-28C8-E231-FDA93BC91D22}"/>
                </a:ext>
              </a:extLst>
            </p:cNvPr>
            <p:cNvSpPr/>
            <p:nvPr/>
          </p:nvSpPr>
          <p:spPr>
            <a:xfrm>
              <a:off x="325900" y="1064363"/>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85" name="Google Shape;1249;p6">
              <a:extLst>
                <a:ext uri="{FF2B5EF4-FFF2-40B4-BE49-F238E27FC236}">
                  <a16:creationId xmlns:a16="http://schemas.microsoft.com/office/drawing/2014/main" id="{D01044AC-4A32-EADD-99C0-4365BADA1661}"/>
                </a:ext>
              </a:extLst>
            </p:cNvPr>
            <p:cNvSpPr/>
            <p:nvPr/>
          </p:nvSpPr>
          <p:spPr>
            <a:xfrm>
              <a:off x="325900" y="1225728"/>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86" name="Google Shape;1250;p6">
              <a:extLst>
                <a:ext uri="{FF2B5EF4-FFF2-40B4-BE49-F238E27FC236}">
                  <a16:creationId xmlns:a16="http://schemas.microsoft.com/office/drawing/2014/main" id="{6D840B7B-7845-0DBF-87A1-78426F7FE79C}"/>
                </a:ext>
              </a:extLst>
            </p:cNvPr>
            <p:cNvSpPr/>
            <p:nvPr/>
          </p:nvSpPr>
          <p:spPr>
            <a:xfrm>
              <a:off x="325900" y="1387093"/>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87" name="Google Shape;1251;p6">
              <a:extLst>
                <a:ext uri="{FF2B5EF4-FFF2-40B4-BE49-F238E27FC236}">
                  <a16:creationId xmlns:a16="http://schemas.microsoft.com/office/drawing/2014/main" id="{77483DA2-6516-E5D3-2403-BB010B944E77}"/>
                </a:ext>
              </a:extLst>
            </p:cNvPr>
            <p:cNvSpPr/>
            <p:nvPr/>
          </p:nvSpPr>
          <p:spPr>
            <a:xfrm>
              <a:off x="325900" y="1548457"/>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88" name="Google Shape;1252;p6">
              <a:extLst>
                <a:ext uri="{FF2B5EF4-FFF2-40B4-BE49-F238E27FC236}">
                  <a16:creationId xmlns:a16="http://schemas.microsoft.com/office/drawing/2014/main" id="{14066588-211C-6235-B101-E44326E97C68}"/>
                </a:ext>
              </a:extLst>
            </p:cNvPr>
            <p:cNvSpPr/>
            <p:nvPr/>
          </p:nvSpPr>
          <p:spPr>
            <a:xfrm>
              <a:off x="325900" y="1709822"/>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89" name="Google Shape;1253;p6">
              <a:extLst>
                <a:ext uri="{FF2B5EF4-FFF2-40B4-BE49-F238E27FC236}">
                  <a16:creationId xmlns:a16="http://schemas.microsoft.com/office/drawing/2014/main" id="{CDF5FEE8-E07C-3C6F-F916-7178B09DA245}"/>
                </a:ext>
              </a:extLst>
            </p:cNvPr>
            <p:cNvSpPr/>
            <p:nvPr/>
          </p:nvSpPr>
          <p:spPr>
            <a:xfrm>
              <a:off x="325900" y="1871187"/>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90" name="Google Shape;1254;p6">
              <a:extLst>
                <a:ext uri="{FF2B5EF4-FFF2-40B4-BE49-F238E27FC236}">
                  <a16:creationId xmlns:a16="http://schemas.microsoft.com/office/drawing/2014/main" id="{E7DCC8D9-F82F-7ED5-EB58-CD033DF16AAA}"/>
                </a:ext>
              </a:extLst>
            </p:cNvPr>
            <p:cNvSpPr/>
            <p:nvPr/>
          </p:nvSpPr>
          <p:spPr>
            <a:xfrm>
              <a:off x="325900" y="2032551"/>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91" name="Google Shape;1255;p6">
              <a:extLst>
                <a:ext uri="{FF2B5EF4-FFF2-40B4-BE49-F238E27FC236}">
                  <a16:creationId xmlns:a16="http://schemas.microsoft.com/office/drawing/2014/main" id="{CAD4A637-0022-A449-1EF4-827E7933B172}"/>
                </a:ext>
              </a:extLst>
            </p:cNvPr>
            <p:cNvSpPr/>
            <p:nvPr/>
          </p:nvSpPr>
          <p:spPr>
            <a:xfrm>
              <a:off x="325900" y="2193916"/>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92" name="Google Shape;1256;p6">
              <a:extLst>
                <a:ext uri="{FF2B5EF4-FFF2-40B4-BE49-F238E27FC236}">
                  <a16:creationId xmlns:a16="http://schemas.microsoft.com/office/drawing/2014/main" id="{6FDDD80C-4E96-C1AC-C740-F24F75951F10}"/>
                </a:ext>
              </a:extLst>
            </p:cNvPr>
            <p:cNvSpPr/>
            <p:nvPr/>
          </p:nvSpPr>
          <p:spPr>
            <a:xfrm>
              <a:off x="325900" y="2355281"/>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93" name="Google Shape;1257;p6">
              <a:extLst>
                <a:ext uri="{FF2B5EF4-FFF2-40B4-BE49-F238E27FC236}">
                  <a16:creationId xmlns:a16="http://schemas.microsoft.com/office/drawing/2014/main" id="{644DA178-51E0-4EC2-9252-0B4BB99CCAB4}"/>
                </a:ext>
              </a:extLst>
            </p:cNvPr>
            <p:cNvSpPr/>
            <p:nvPr/>
          </p:nvSpPr>
          <p:spPr>
            <a:xfrm>
              <a:off x="478300" y="96175"/>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94" name="Google Shape;1258;p6">
              <a:extLst>
                <a:ext uri="{FF2B5EF4-FFF2-40B4-BE49-F238E27FC236}">
                  <a16:creationId xmlns:a16="http://schemas.microsoft.com/office/drawing/2014/main" id="{09D4B751-497C-9461-48FF-CFFCDFC86095}"/>
                </a:ext>
              </a:extLst>
            </p:cNvPr>
            <p:cNvSpPr/>
            <p:nvPr/>
          </p:nvSpPr>
          <p:spPr>
            <a:xfrm>
              <a:off x="478300" y="257540"/>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95" name="Google Shape;1259;p6">
              <a:extLst>
                <a:ext uri="{FF2B5EF4-FFF2-40B4-BE49-F238E27FC236}">
                  <a16:creationId xmlns:a16="http://schemas.microsoft.com/office/drawing/2014/main" id="{7DA7C62F-9A10-89B9-3C2A-FD10F04C1444}"/>
                </a:ext>
              </a:extLst>
            </p:cNvPr>
            <p:cNvSpPr/>
            <p:nvPr/>
          </p:nvSpPr>
          <p:spPr>
            <a:xfrm>
              <a:off x="478300" y="418904"/>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96" name="Google Shape;1260;p6">
              <a:extLst>
                <a:ext uri="{FF2B5EF4-FFF2-40B4-BE49-F238E27FC236}">
                  <a16:creationId xmlns:a16="http://schemas.microsoft.com/office/drawing/2014/main" id="{C8277C9F-7E7A-BBFA-88B9-1F43F3F5F3D4}"/>
                </a:ext>
              </a:extLst>
            </p:cNvPr>
            <p:cNvSpPr/>
            <p:nvPr/>
          </p:nvSpPr>
          <p:spPr>
            <a:xfrm>
              <a:off x="478300" y="580269"/>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97" name="Google Shape;1261;p6">
              <a:extLst>
                <a:ext uri="{FF2B5EF4-FFF2-40B4-BE49-F238E27FC236}">
                  <a16:creationId xmlns:a16="http://schemas.microsoft.com/office/drawing/2014/main" id="{07FFC22B-0633-64F5-F739-42822CD51F36}"/>
                </a:ext>
              </a:extLst>
            </p:cNvPr>
            <p:cNvSpPr/>
            <p:nvPr/>
          </p:nvSpPr>
          <p:spPr>
            <a:xfrm>
              <a:off x="478300" y="741634"/>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98" name="Google Shape;1262;p6">
              <a:extLst>
                <a:ext uri="{FF2B5EF4-FFF2-40B4-BE49-F238E27FC236}">
                  <a16:creationId xmlns:a16="http://schemas.microsoft.com/office/drawing/2014/main" id="{E6B164DC-AD60-01A9-5DBD-26C92FE37C78}"/>
                </a:ext>
              </a:extLst>
            </p:cNvPr>
            <p:cNvSpPr/>
            <p:nvPr/>
          </p:nvSpPr>
          <p:spPr>
            <a:xfrm>
              <a:off x="478300" y="902999"/>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99" name="Google Shape;1263;p6">
              <a:extLst>
                <a:ext uri="{FF2B5EF4-FFF2-40B4-BE49-F238E27FC236}">
                  <a16:creationId xmlns:a16="http://schemas.microsoft.com/office/drawing/2014/main" id="{F0493FF5-4A6A-3F4B-52C1-DF1D068B3445}"/>
                </a:ext>
              </a:extLst>
            </p:cNvPr>
            <p:cNvSpPr/>
            <p:nvPr/>
          </p:nvSpPr>
          <p:spPr>
            <a:xfrm>
              <a:off x="478300" y="1064363"/>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00" name="Google Shape;1264;p6">
              <a:extLst>
                <a:ext uri="{FF2B5EF4-FFF2-40B4-BE49-F238E27FC236}">
                  <a16:creationId xmlns:a16="http://schemas.microsoft.com/office/drawing/2014/main" id="{D08FA5E3-D407-FFBC-8B2B-D0F09982460C}"/>
                </a:ext>
              </a:extLst>
            </p:cNvPr>
            <p:cNvSpPr/>
            <p:nvPr/>
          </p:nvSpPr>
          <p:spPr>
            <a:xfrm>
              <a:off x="478300" y="1225728"/>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01" name="Google Shape;1265;p6">
              <a:extLst>
                <a:ext uri="{FF2B5EF4-FFF2-40B4-BE49-F238E27FC236}">
                  <a16:creationId xmlns:a16="http://schemas.microsoft.com/office/drawing/2014/main" id="{E2555C27-EE51-B2B4-67E2-748A69E2320A}"/>
                </a:ext>
              </a:extLst>
            </p:cNvPr>
            <p:cNvSpPr/>
            <p:nvPr/>
          </p:nvSpPr>
          <p:spPr>
            <a:xfrm>
              <a:off x="478300" y="1387093"/>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02" name="Google Shape;1266;p6">
              <a:extLst>
                <a:ext uri="{FF2B5EF4-FFF2-40B4-BE49-F238E27FC236}">
                  <a16:creationId xmlns:a16="http://schemas.microsoft.com/office/drawing/2014/main" id="{A0443839-159F-681E-855C-50F743CACE7F}"/>
                </a:ext>
              </a:extLst>
            </p:cNvPr>
            <p:cNvSpPr/>
            <p:nvPr/>
          </p:nvSpPr>
          <p:spPr>
            <a:xfrm>
              <a:off x="478300" y="1548457"/>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03" name="Google Shape;1267;p6">
              <a:extLst>
                <a:ext uri="{FF2B5EF4-FFF2-40B4-BE49-F238E27FC236}">
                  <a16:creationId xmlns:a16="http://schemas.microsoft.com/office/drawing/2014/main" id="{9CBF98DF-A9B9-7144-5BCF-73155A1A59D2}"/>
                </a:ext>
              </a:extLst>
            </p:cNvPr>
            <p:cNvSpPr/>
            <p:nvPr/>
          </p:nvSpPr>
          <p:spPr>
            <a:xfrm>
              <a:off x="478300" y="1709822"/>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04" name="Google Shape;1268;p6">
              <a:extLst>
                <a:ext uri="{FF2B5EF4-FFF2-40B4-BE49-F238E27FC236}">
                  <a16:creationId xmlns:a16="http://schemas.microsoft.com/office/drawing/2014/main" id="{E844F29A-E8DD-D403-41ED-9523B1A640A7}"/>
                </a:ext>
              </a:extLst>
            </p:cNvPr>
            <p:cNvSpPr/>
            <p:nvPr/>
          </p:nvSpPr>
          <p:spPr>
            <a:xfrm>
              <a:off x="478300" y="1871187"/>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05" name="Google Shape;1269;p6">
              <a:extLst>
                <a:ext uri="{FF2B5EF4-FFF2-40B4-BE49-F238E27FC236}">
                  <a16:creationId xmlns:a16="http://schemas.microsoft.com/office/drawing/2014/main" id="{6C328BD4-89DF-3F23-CD5D-78A1801A2E2D}"/>
                </a:ext>
              </a:extLst>
            </p:cNvPr>
            <p:cNvSpPr/>
            <p:nvPr/>
          </p:nvSpPr>
          <p:spPr>
            <a:xfrm>
              <a:off x="478300" y="2032551"/>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06" name="Google Shape;1270;p6">
              <a:extLst>
                <a:ext uri="{FF2B5EF4-FFF2-40B4-BE49-F238E27FC236}">
                  <a16:creationId xmlns:a16="http://schemas.microsoft.com/office/drawing/2014/main" id="{ECFB1771-9A1E-7AFC-6DBF-E46DFE49B95F}"/>
                </a:ext>
              </a:extLst>
            </p:cNvPr>
            <p:cNvSpPr/>
            <p:nvPr/>
          </p:nvSpPr>
          <p:spPr>
            <a:xfrm>
              <a:off x="478300" y="2193916"/>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07" name="Google Shape;1271;p6">
              <a:extLst>
                <a:ext uri="{FF2B5EF4-FFF2-40B4-BE49-F238E27FC236}">
                  <a16:creationId xmlns:a16="http://schemas.microsoft.com/office/drawing/2014/main" id="{ADABD8E7-B057-3341-5F5F-DF96F1441C62}"/>
                </a:ext>
              </a:extLst>
            </p:cNvPr>
            <p:cNvSpPr/>
            <p:nvPr/>
          </p:nvSpPr>
          <p:spPr>
            <a:xfrm>
              <a:off x="478300" y="2355281"/>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08" name="Google Shape;1272;p6">
              <a:extLst>
                <a:ext uri="{FF2B5EF4-FFF2-40B4-BE49-F238E27FC236}">
                  <a16:creationId xmlns:a16="http://schemas.microsoft.com/office/drawing/2014/main" id="{F3379C4B-C495-E3AE-E48B-5FA3E6A8E60B}"/>
                </a:ext>
              </a:extLst>
            </p:cNvPr>
            <p:cNvSpPr/>
            <p:nvPr/>
          </p:nvSpPr>
          <p:spPr>
            <a:xfrm>
              <a:off x="630700" y="96175"/>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09" name="Google Shape;1273;p6">
              <a:extLst>
                <a:ext uri="{FF2B5EF4-FFF2-40B4-BE49-F238E27FC236}">
                  <a16:creationId xmlns:a16="http://schemas.microsoft.com/office/drawing/2014/main" id="{84A82B15-8221-A4FF-0B6A-59E1CCA3401D}"/>
                </a:ext>
              </a:extLst>
            </p:cNvPr>
            <p:cNvSpPr/>
            <p:nvPr/>
          </p:nvSpPr>
          <p:spPr>
            <a:xfrm>
              <a:off x="630700" y="257540"/>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10" name="Google Shape;1274;p6">
              <a:extLst>
                <a:ext uri="{FF2B5EF4-FFF2-40B4-BE49-F238E27FC236}">
                  <a16:creationId xmlns:a16="http://schemas.microsoft.com/office/drawing/2014/main" id="{3B39979C-978D-3DA7-7AFF-8FAC894C5CBC}"/>
                </a:ext>
              </a:extLst>
            </p:cNvPr>
            <p:cNvSpPr/>
            <p:nvPr/>
          </p:nvSpPr>
          <p:spPr>
            <a:xfrm>
              <a:off x="630700" y="418904"/>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11" name="Google Shape;1275;p6">
              <a:extLst>
                <a:ext uri="{FF2B5EF4-FFF2-40B4-BE49-F238E27FC236}">
                  <a16:creationId xmlns:a16="http://schemas.microsoft.com/office/drawing/2014/main" id="{F4C20011-6EC8-79D7-C2CF-A112D3191EFC}"/>
                </a:ext>
              </a:extLst>
            </p:cNvPr>
            <p:cNvSpPr/>
            <p:nvPr/>
          </p:nvSpPr>
          <p:spPr>
            <a:xfrm>
              <a:off x="630700" y="580269"/>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12" name="Google Shape;1276;p6">
              <a:extLst>
                <a:ext uri="{FF2B5EF4-FFF2-40B4-BE49-F238E27FC236}">
                  <a16:creationId xmlns:a16="http://schemas.microsoft.com/office/drawing/2014/main" id="{CE606B74-1721-29AF-1EC1-3B3419DCB8CA}"/>
                </a:ext>
              </a:extLst>
            </p:cNvPr>
            <p:cNvSpPr/>
            <p:nvPr/>
          </p:nvSpPr>
          <p:spPr>
            <a:xfrm>
              <a:off x="630700" y="741634"/>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13" name="Google Shape;1277;p6">
              <a:extLst>
                <a:ext uri="{FF2B5EF4-FFF2-40B4-BE49-F238E27FC236}">
                  <a16:creationId xmlns:a16="http://schemas.microsoft.com/office/drawing/2014/main" id="{4FEC4AB7-6182-BB73-C877-3A1D88B0A776}"/>
                </a:ext>
              </a:extLst>
            </p:cNvPr>
            <p:cNvSpPr/>
            <p:nvPr/>
          </p:nvSpPr>
          <p:spPr>
            <a:xfrm>
              <a:off x="630700" y="902999"/>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14" name="Google Shape;1278;p6">
              <a:extLst>
                <a:ext uri="{FF2B5EF4-FFF2-40B4-BE49-F238E27FC236}">
                  <a16:creationId xmlns:a16="http://schemas.microsoft.com/office/drawing/2014/main" id="{96210DED-4023-CC8F-7B23-DE7BB9C84B03}"/>
                </a:ext>
              </a:extLst>
            </p:cNvPr>
            <p:cNvSpPr/>
            <p:nvPr/>
          </p:nvSpPr>
          <p:spPr>
            <a:xfrm>
              <a:off x="630700" y="1064363"/>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15" name="Google Shape;1279;p6">
              <a:extLst>
                <a:ext uri="{FF2B5EF4-FFF2-40B4-BE49-F238E27FC236}">
                  <a16:creationId xmlns:a16="http://schemas.microsoft.com/office/drawing/2014/main" id="{446D4AB5-C004-3F66-587B-6CCF2442379D}"/>
                </a:ext>
              </a:extLst>
            </p:cNvPr>
            <p:cNvSpPr/>
            <p:nvPr/>
          </p:nvSpPr>
          <p:spPr>
            <a:xfrm>
              <a:off x="630700" y="1225728"/>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16" name="Google Shape;1280;p6">
              <a:extLst>
                <a:ext uri="{FF2B5EF4-FFF2-40B4-BE49-F238E27FC236}">
                  <a16:creationId xmlns:a16="http://schemas.microsoft.com/office/drawing/2014/main" id="{5732BCF4-EA0E-04DE-4192-7B7C43F4F8DD}"/>
                </a:ext>
              </a:extLst>
            </p:cNvPr>
            <p:cNvSpPr/>
            <p:nvPr/>
          </p:nvSpPr>
          <p:spPr>
            <a:xfrm>
              <a:off x="630700" y="1387093"/>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17" name="Google Shape;1281;p6">
              <a:extLst>
                <a:ext uri="{FF2B5EF4-FFF2-40B4-BE49-F238E27FC236}">
                  <a16:creationId xmlns:a16="http://schemas.microsoft.com/office/drawing/2014/main" id="{111713E0-BE72-49B8-AEE5-C68AFCD8CF25}"/>
                </a:ext>
              </a:extLst>
            </p:cNvPr>
            <p:cNvSpPr/>
            <p:nvPr/>
          </p:nvSpPr>
          <p:spPr>
            <a:xfrm>
              <a:off x="630700" y="1548457"/>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18" name="Google Shape;1282;p6">
              <a:extLst>
                <a:ext uri="{FF2B5EF4-FFF2-40B4-BE49-F238E27FC236}">
                  <a16:creationId xmlns:a16="http://schemas.microsoft.com/office/drawing/2014/main" id="{3A5F42B8-17F9-5007-8C33-64ACBBFDFB30}"/>
                </a:ext>
              </a:extLst>
            </p:cNvPr>
            <p:cNvSpPr/>
            <p:nvPr/>
          </p:nvSpPr>
          <p:spPr>
            <a:xfrm>
              <a:off x="630700" y="1709822"/>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19" name="Google Shape;1283;p6">
              <a:extLst>
                <a:ext uri="{FF2B5EF4-FFF2-40B4-BE49-F238E27FC236}">
                  <a16:creationId xmlns:a16="http://schemas.microsoft.com/office/drawing/2014/main" id="{702BEE2A-1B37-FB93-4067-A592017F8D5D}"/>
                </a:ext>
              </a:extLst>
            </p:cNvPr>
            <p:cNvSpPr/>
            <p:nvPr/>
          </p:nvSpPr>
          <p:spPr>
            <a:xfrm>
              <a:off x="630700" y="1871187"/>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20" name="Google Shape;1284;p6">
              <a:extLst>
                <a:ext uri="{FF2B5EF4-FFF2-40B4-BE49-F238E27FC236}">
                  <a16:creationId xmlns:a16="http://schemas.microsoft.com/office/drawing/2014/main" id="{111B058F-9A19-478D-DE4F-CCA3024AB72C}"/>
                </a:ext>
              </a:extLst>
            </p:cNvPr>
            <p:cNvSpPr/>
            <p:nvPr/>
          </p:nvSpPr>
          <p:spPr>
            <a:xfrm>
              <a:off x="630700" y="2032551"/>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21" name="Google Shape;1285;p6">
              <a:extLst>
                <a:ext uri="{FF2B5EF4-FFF2-40B4-BE49-F238E27FC236}">
                  <a16:creationId xmlns:a16="http://schemas.microsoft.com/office/drawing/2014/main" id="{B3433FE0-F593-1C0C-1075-A505C5FE3257}"/>
                </a:ext>
              </a:extLst>
            </p:cNvPr>
            <p:cNvSpPr/>
            <p:nvPr/>
          </p:nvSpPr>
          <p:spPr>
            <a:xfrm>
              <a:off x="630700" y="2193916"/>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22" name="Google Shape;1286;p6">
              <a:extLst>
                <a:ext uri="{FF2B5EF4-FFF2-40B4-BE49-F238E27FC236}">
                  <a16:creationId xmlns:a16="http://schemas.microsoft.com/office/drawing/2014/main" id="{D89EAC18-2295-5012-8CDF-811C68433346}"/>
                </a:ext>
              </a:extLst>
            </p:cNvPr>
            <p:cNvSpPr/>
            <p:nvPr/>
          </p:nvSpPr>
          <p:spPr>
            <a:xfrm>
              <a:off x="630700" y="2355281"/>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23" name="Google Shape;1287;p6">
              <a:extLst>
                <a:ext uri="{FF2B5EF4-FFF2-40B4-BE49-F238E27FC236}">
                  <a16:creationId xmlns:a16="http://schemas.microsoft.com/office/drawing/2014/main" id="{7D26490C-D276-89DF-EB15-CF42BCD943D4}"/>
                </a:ext>
              </a:extLst>
            </p:cNvPr>
            <p:cNvSpPr/>
            <p:nvPr/>
          </p:nvSpPr>
          <p:spPr>
            <a:xfrm>
              <a:off x="783100" y="96175"/>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24" name="Google Shape;1288;p6">
              <a:extLst>
                <a:ext uri="{FF2B5EF4-FFF2-40B4-BE49-F238E27FC236}">
                  <a16:creationId xmlns:a16="http://schemas.microsoft.com/office/drawing/2014/main" id="{9DB42A34-77EC-81FA-0F97-89F4063E4C21}"/>
                </a:ext>
              </a:extLst>
            </p:cNvPr>
            <p:cNvSpPr/>
            <p:nvPr/>
          </p:nvSpPr>
          <p:spPr>
            <a:xfrm>
              <a:off x="783100" y="257540"/>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25" name="Google Shape;1289;p6">
              <a:extLst>
                <a:ext uri="{FF2B5EF4-FFF2-40B4-BE49-F238E27FC236}">
                  <a16:creationId xmlns:a16="http://schemas.microsoft.com/office/drawing/2014/main" id="{D2E06E07-326D-A570-3863-063C643E82FD}"/>
                </a:ext>
              </a:extLst>
            </p:cNvPr>
            <p:cNvSpPr/>
            <p:nvPr/>
          </p:nvSpPr>
          <p:spPr>
            <a:xfrm>
              <a:off x="783100" y="418904"/>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26" name="Google Shape;1290;p6">
              <a:extLst>
                <a:ext uri="{FF2B5EF4-FFF2-40B4-BE49-F238E27FC236}">
                  <a16:creationId xmlns:a16="http://schemas.microsoft.com/office/drawing/2014/main" id="{06023765-B52C-64BD-26A8-E3395B92056F}"/>
                </a:ext>
              </a:extLst>
            </p:cNvPr>
            <p:cNvSpPr/>
            <p:nvPr/>
          </p:nvSpPr>
          <p:spPr>
            <a:xfrm>
              <a:off x="783100" y="580269"/>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27" name="Google Shape;1291;p6">
              <a:extLst>
                <a:ext uri="{FF2B5EF4-FFF2-40B4-BE49-F238E27FC236}">
                  <a16:creationId xmlns:a16="http://schemas.microsoft.com/office/drawing/2014/main" id="{0EA77C54-442C-D9B1-6A73-2DE857359FFB}"/>
                </a:ext>
              </a:extLst>
            </p:cNvPr>
            <p:cNvSpPr/>
            <p:nvPr/>
          </p:nvSpPr>
          <p:spPr>
            <a:xfrm>
              <a:off x="783100" y="741634"/>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28" name="Google Shape;1292;p6">
              <a:extLst>
                <a:ext uri="{FF2B5EF4-FFF2-40B4-BE49-F238E27FC236}">
                  <a16:creationId xmlns:a16="http://schemas.microsoft.com/office/drawing/2014/main" id="{ED427E44-A899-7D31-A832-63E151F8A23F}"/>
                </a:ext>
              </a:extLst>
            </p:cNvPr>
            <p:cNvSpPr/>
            <p:nvPr/>
          </p:nvSpPr>
          <p:spPr>
            <a:xfrm>
              <a:off x="783100" y="902999"/>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29" name="Google Shape;1293;p6">
              <a:extLst>
                <a:ext uri="{FF2B5EF4-FFF2-40B4-BE49-F238E27FC236}">
                  <a16:creationId xmlns:a16="http://schemas.microsoft.com/office/drawing/2014/main" id="{C3779AB2-7E08-AC25-7CFA-D8BC4BB4E6C2}"/>
                </a:ext>
              </a:extLst>
            </p:cNvPr>
            <p:cNvSpPr/>
            <p:nvPr/>
          </p:nvSpPr>
          <p:spPr>
            <a:xfrm>
              <a:off x="783100" y="1064363"/>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30" name="Google Shape;1294;p6">
              <a:extLst>
                <a:ext uri="{FF2B5EF4-FFF2-40B4-BE49-F238E27FC236}">
                  <a16:creationId xmlns:a16="http://schemas.microsoft.com/office/drawing/2014/main" id="{5BACC8C9-4B08-F5A8-B377-4AA8330BAF9E}"/>
                </a:ext>
              </a:extLst>
            </p:cNvPr>
            <p:cNvSpPr/>
            <p:nvPr/>
          </p:nvSpPr>
          <p:spPr>
            <a:xfrm>
              <a:off x="783100" y="1225728"/>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31" name="Google Shape;1295;p6">
              <a:extLst>
                <a:ext uri="{FF2B5EF4-FFF2-40B4-BE49-F238E27FC236}">
                  <a16:creationId xmlns:a16="http://schemas.microsoft.com/office/drawing/2014/main" id="{B1D92A02-E94B-7B80-0F00-31FC492BA6E1}"/>
                </a:ext>
              </a:extLst>
            </p:cNvPr>
            <p:cNvSpPr/>
            <p:nvPr/>
          </p:nvSpPr>
          <p:spPr>
            <a:xfrm>
              <a:off x="783100" y="1387093"/>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32" name="Google Shape;1296;p6">
              <a:extLst>
                <a:ext uri="{FF2B5EF4-FFF2-40B4-BE49-F238E27FC236}">
                  <a16:creationId xmlns:a16="http://schemas.microsoft.com/office/drawing/2014/main" id="{BA1871F6-FE2B-EE68-7827-054FD074FCEC}"/>
                </a:ext>
              </a:extLst>
            </p:cNvPr>
            <p:cNvSpPr/>
            <p:nvPr/>
          </p:nvSpPr>
          <p:spPr>
            <a:xfrm>
              <a:off x="783100" y="1548457"/>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33" name="Google Shape;1297;p6">
              <a:extLst>
                <a:ext uri="{FF2B5EF4-FFF2-40B4-BE49-F238E27FC236}">
                  <a16:creationId xmlns:a16="http://schemas.microsoft.com/office/drawing/2014/main" id="{4DA3A7B0-BAF9-49D2-5AFA-1183B33C7B5F}"/>
                </a:ext>
              </a:extLst>
            </p:cNvPr>
            <p:cNvSpPr/>
            <p:nvPr/>
          </p:nvSpPr>
          <p:spPr>
            <a:xfrm>
              <a:off x="783100" y="1709822"/>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34" name="Google Shape;1298;p6">
              <a:extLst>
                <a:ext uri="{FF2B5EF4-FFF2-40B4-BE49-F238E27FC236}">
                  <a16:creationId xmlns:a16="http://schemas.microsoft.com/office/drawing/2014/main" id="{77F2784F-D64F-CEB1-46AD-828BDD8D7D73}"/>
                </a:ext>
              </a:extLst>
            </p:cNvPr>
            <p:cNvSpPr/>
            <p:nvPr/>
          </p:nvSpPr>
          <p:spPr>
            <a:xfrm>
              <a:off x="783100" y="1871187"/>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35" name="Google Shape;1299;p6">
              <a:extLst>
                <a:ext uri="{FF2B5EF4-FFF2-40B4-BE49-F238E27FC236}">
                  <a16:creationId xmlns:a16="http://schemas.microsoft.com/office/drawing/2014/main" id="{64A7138A-B4BF-A0E6-C91A-0379A17D6012}"/>
                </a:ext>
              </a:extLst>
            </p:cNvPr>
            <p:cNvSpPr/>
            <p:nvPr/>
          </p:nvSpPr>
          <p:spPr>
            <a:xfrm>
              <a:off x="783100" y="2032551"/>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36" name="Google Shape;1300;p6">
              <a:extLst>
                <a:ext uri="{FF2B5EF4-FFF2-40B4-BE49-F238E27FC236}">
                  <a16:creationId xmlns:a16="http://schemas.microsoft.com/office/drawing/2014/main" id="{359F8913-9418-F5F4-546E-4C9D58C08F63}"/>
                </a:ext>
              </a:extLst>
            </p:cNvPr>
            <p:cNvSpPr/>
            <p:nvPr/>
          </p:nvSpPr>
          <p:spPr>
            <a:xfrm>
              <a:off x="783100" y="2193916"/>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37" name="Google Shape;1301;p6">
              <a:extLst>
                <a:ext uri="{FF2B5EF4-FFF2-40B4-BE49-F238E27FC236}">
                  <a16:creationId xmlns:a16="http://schemas.microsoft.com/office/drawing/2014/main" id="{D430A143-A573-0EE4-FA3E-DAAECE03FC70}"/>
                </a:ext>
              </a:extLst>
            </p:cNvPr>
            <p:cNvSpPr/>
            <p:nvPr/>
          </p:nvSpPr>
          <p:spPr>
            <a:xfrm>
              <a:off x="783100" y="2355281"/>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38" name="Google Shape;1302;p6">
              <a:extLst>
                <a:ext uri="{FF2B5EF4-FFF2-40B4-BE49-F238E27FC236}">
                  <a16:creationId xmlns:a16="http://schemas.microsoft.com/office/drawing/2014/main" id="{B0AF1C7E-850D-46FE-4B6A-2F1ADEB750E2}"/>
                </a:ext>
              </a:extLst>
            </p:cNvPr>
            <p:cNvSpPr/>
            <p:nvPr/>
          </p:nvSpPr>
          <p:spPr>
            <a:xfrm>
              <a:off x="935500" y="96175"/>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39" name="Google Shape;1303;p6">
              <a:extLst>
                <a:ext uri="{FF2B5EF4-FFF2-40B4-BE49-F238E27FC236}">
                  <a16:creationId xmlns:a16="http://schemas.microsoft.com/office/drawing/2014/main" id="{83411922-9E28-3CE7-AF7D-19C4B06BE425}"/>
                </a:ext>
              </a:extLst>
            </p:cNvPr>
            <p:cNvSpPr/>
            <p:nvPr/>
          </p:nvSpPr>
          <p:spPr>
            <a:xfrm>
              <a:off x="935500" y="257540"/>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40" name="Google Shape;1304;p6">
              <a:extLst>
                <a:ext uri="{FF2B5EF4-FFF2-40B4-BE49-F238E27FC236}">
                  <a16:creationId xmlns:a16="http://schemas.microsoft.com/office/drawing/2014/main" id="{606A88C7-0E26-6074-2540-F4CD6B8CF27B}"/>
                </a:ext>
              </a:extLst>
            </p:cNvPr>
            <p:cNvSpPr/>
            <p:nvPr/>
          </p:nvSpPr>
          <p:spPr>
            <a:xfrm>
              <a:off x="935500" y="418904"/>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41" name="Google Shape;1305;p6">
              <a:extLst>
                <a:ext uri="{FF2B5EF4-FFF2-40B4-BE49-F238E27FC236}">
                  <a16:creationId xmlns:a16="http://schemas.microsoft.com/office/drawing/2014/main" id="{0E200D3D-02A2-AEC7-0714-E046ED125904}"/>
                </a:ext>
              </a:extLst>
            </p:cNvPr>
            <p:cNvSpPr/>
            <p:nvPr/>
          </p:nvSpPr>
          <p:spPr>
            <a:xfrm>
              <a:off x="935500" y="580269"/>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42" name="Google Shape;1306;p6">
              <a:extLst>
                <a:ext uri="{FF2B5EF4-FFF2-40B4-BE49-F238E27FC236}">
                  <a16:creationId xmlns:a16="http://schemas.microsoft.com/office/drawing/2014/main" id="{3E4D75CC-896D-9488-7BEF-315975754E9A}"/>
                </a:ext>
              </a:extLst>
            </p:cNvPr>
            <p:cNvSpPr/>
            <p:nvPr/>
          </p:nvSpPr>
          <p:spPr>
            <a:xfrm>
              <a:off x="935500" y="741634"/>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43" name="Google Shape;1307;p6">
              <a:extLst>
                <a:ext uri="{FF2B5EF4-FFF2-40B4-BE49-F238E27FC236}">
                  <a16:creationId xmlns:a16="http://schemas.microsoft.com/office/drawing/2014/main" id="{A8BE795F-EBE3-333C-A359-22CAA1EEF1B2}"/>
                </a:ext>
              </a:extLst>
            </p:cNvPr>
            <p:cNvSpPr/>
            <p:nvPr/>
          </p:nvSpPr>
          <p:spPr>
            <a:xfrm>
              <a:off x="935500" y="902999"/>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44" name="Google Shape;1308;p6">
              <a:extLst>
                <a:ext uri="{FF2B5EF4-FFF2-40B4-BE49-F238E27FC236}">
                  <a16:creationId xmlns:a16="http://schemas.microsoft.com/office/drawing/2014/main" id="{E6712897-75B6-5863-D8D9-62336145431D}"/>
                </a:ext>
              </a:extLst>
            </p:cNvPr>
            <p:cNvSpPr/>
            <p:nvPr/>
          </p:nvSpPr>
          <p:spPr>
            <a:xfrm>
              <a:off x="935500" y="1064363"/>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45" name="Google Shape;1309;p6">
              <a:extLst>
                <a:ext uri="{FF2B5EF4-FFF2-40B4-BE49-F238E27FC236}">
                  <a16:creationId xmlns:a16="http://schemas.microsoft.com/office/drawing/2014/main" id="{5362387C-5844-B50D-E49E-E8A85996F4CB}"/>
                </a:ext>
              </a:extLst>
            </p:cNvPr>
            <p:cNvSpPr/>
            <p:nvPr/>
          </p:nvSpPr>
          <p:spPr>
            <a:xfrm>
              <a:off x="935500" y="1225728"/>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46" name="Google Shape;1310;p6">
              <a:extLst>
                <a:ext uri="{FF2B5EF4-FFF2-40B4-BE49-F238E27FC236}">
                  <a16:creationId xmlns:a16="http://schemas.microsoft.com/office/drawing/2014/main" id="{DE00B4A8-772A-D462-442E-C2A24143B106}"/>
                </a:ext>
              </a:extLst>
            </p:cNvPr>
            <p:cNvSpPr/>
            <p:nvPr/>
          </p:nvSpPr>
          <p:spPr>
            <a:xfrm>
              <a:off x="935500" y="1387093"/>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47" name="Google Shape;1311;p6">
              <a:extLst>
                <a:ext uri="{FF2B5EF4-FFF2-40B4-BE49-F238E27FC236}">
                  <a16:creationId xmlns:a16="http://schemas.microsoft.com/office/drawing/2014/main" id="{61395498-4ECD-6854-A20B-245B18450A6F}"/>
                </a:ext>
              </a:extLst>
            </p:cNvPr>
            <p:cNvSpPr/>
            <p:nvPr/>
          </p:nvSpPr>
          <p:spPr>
            <a:xfrm>
              <a:off x="935500" y="1548457"/>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48" name="Google Shape;1312;p6">
              <a:extLst>
                <a:ext uri="{FF2B5EF4-FFF2-40B4-BE49-F238E27FC236}">
                  <a16:creationId xmlns:a16="http://schemas.microsoft.com/office/drawing/2014/main" id="{A487C42D-B16C-F6BE-703B-902D9F96FE05}"/>
                </a:ext>
              </a:extLst>
            </p:cNvPr>
            <p:cNvSpPr/>
            <p:nvPr/>
          </p:nvSpPr>
          <p:spPr>
            <a:xfrm>
              <a:off x="935500" y="1709822"/>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49" name="Google Shape;1313;p6">
              <a:extLst>
                <a:ext uri="{FF2B5EF4-FFF2-40B4-BE49-F238E27FC236}">
                  <a16:creationId xmlns:a16="http://schemas.microsoft.com/office/drawing/2014/main" id="{E34E1E58-96FE-E5CA-050C-F91FE3909003}"/>
                </a:ext>
              </a:extLst>
            </p:cNvPr>
            <p:cNvSpPr/>
            <p:nvPr/>
          </p:nvSpPr>
          <p:spPr>
            <a:xfrm>
              <a:off x="935500" y="1871187"/>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50" name="Google Shape;1314;p6">
              <a:extLst>
                <a:ext uri="{FF2B5EF4-FFF2-40B4-BE49-F238E27FC236}">
                  <a16:creationId xmlns:a16="http://schemas.microsoft.com/office/drawing/2014/main" id="{49806647-2991-9604-BE4A-784FB8C68F76}"/>
                </a:ext>
              </a:extLst>
            </p:cNvPr>
            <p:cNvSpPr/>
            <p:nvPr/>
          </p:nvSpPr>
          <p:spPr>
            <a:xfrm>
              <a:off x="935500" y="2032551"/>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51" name="Google Shape;1315;p6">
              <a:extLst>
                <a:ext uri="{FF2B5EF4-FFF2-40B4-BE49-F238E27FC236}">
                  <a16:creationId xmlns:a16="http://schemas.microsoft.com/office/drawing/2014/main" id="{0EE22D3A-C419-9578-DB86-9E5F45F27571}"/>
                </a:ext>
              </a:extLst>
            </p:cNvPr>
            <p:cNvSpPr/>
            <p:nvPr/>
          </p:nvSpPr>
          <p:spPr>
            <a:xfrm>
              <a:off x="935500" y="2193916"/>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52" name="Google Shape;1316;p6">
              <a:extLst>
                <a:ext uri="{FF2B5EF4-FFF2-40B4-BE49-F238E27FC236}">
                  <a16:creationId xmlns:a16="http://schemas.microsoft.com/office/drawing/2014/main" id="{F84F50EE-A33C-EA9F-168D-3B445E4D6935}"/>
                </a:ext>
              </a:extLst>
            </p:cNvPr>
            <p:cNvSpPr/>
            <p:nvPr/>
          </p:nvSpPr>
          <p:spPr>
            <a:xfrm>
              <a:off x="935500" y="2355281"/>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53" name="Google Shape;1317;p6">
              <a:extLst>
                <a:ext uri="{FF2B5EF4-FFF2-40B4-BE49-F238E27FC236}">
                  <a16:creationId xmlns:a16="http://schemas.microsoft.com/office/drawing/2014/main" id="{70B4ECC1-E4F7-4AA7-81DF-6C35AF63D987}"/>
                </a:ext>
              </a:extLst>
            </p:cNvPr>
            <p:cNvSpPr/>
            <p:nvPr/>
          </p:nvSpPr>
          <p:spPr>
            <a:xfrm>
              <a:off x="1087900" y="96175"/>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54" name="Google Shape;1318;p6">
              <a:extLst>
                <a:ext uri="{FF2B5EF4-FFF2-40B4-BE49-F238E27FC236}">
                  <a16:creationId xmlns:a16="http://schemas.microsoft.com/office/drawing/2014/main" id="{C7031260-4935-FBC5-73CE-BDD06C7C94A7}"/>
                </a:ext>
              </a:extLst>
            </p:cNvPr>
            <p:cNvSpPr/>
            <p:nvPr/>
          </p:nvSpPr>
          <p:spPr>
            <a:xfrm>
              <a:off x="1087900" y="257540"/>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55" name="Google Shape;1319;p6">
              <a:extLst>
                <a:ext uri="{FF2B5EF4-FFF2-40B4-BE49-F238E27FC236}">
                  <a16:creationId xmlns:a16="http://schemas.microsoft.com/office/drawing/2014/main" id="{ED0DF3D0-12BA-9FFB-A437-2F9677FD75B9}"/>
                </a:ext>
              </a:extLst>
            </p:cNvPr>
            <p:cNvSpPr/>
            <p:nvPr/>
          </p:nvSpPr>
          <p:spPr>
            <a:xfrm>
              <a:off x="1087900" y="418904"/>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56" name="Google Shape;1320;p6">
              <a:extLst>
                <a:ext uri="{FF2B5EF4-FFF2-40B4-BE49-F238E27FC236}">
                  <a16:creationId xmlns:a16="http://schemas.microsoft.com/office/drawing/2014/main" id="{C2D0A260-8143-9D3D-6785-86544A69D84F}"/>
                </a:ext>
              </a:extLst>
            </p:cNvPr>
            <p:cNvSpPr/>
            <p:nvPr/>
          </p:nvSpPr>
          <p:spPr>
            <a:xfrm>
              <a:off x="1087900" y="580269"/>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57" name="Google Shape;1321;p6">
              <a:extLst>
                <a:ext uri="{FF2B5EF4-FFF2-40B4-BE49-F238E27FC236}">
                  <a16:creationId xmlns:a16="http://schemas.microsoft.com/office/drawing/2014/main" id="{8A61670D-3F74-0EE1-0F8D-EF3C52C3E14B}"/>
                </a:ext>
              </a:extLst>
            </p:cNvPr>
            <p:cNvSpPr/>
            <p:nvPr/>
          </p:nvSpPr>
          <p:spPr>
            <a:xfrm>
              <a:off x="1087900" y="741634"/>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58" name="Google Shape;1322;p6">
              <a:extLst>
                <a:ext uri="{FF2B5EF4-FFF2-40B4-BE49-F238E27FC236}">
                  <a16:creationId xmlns:a16="http://schemas.microsoft.com/office/drawing/2014/main" id="{D9C357AF-4A28-41E6-C83D-8C91B292CE05}"/>
                </a:ext>
              </a:extLst>
            </p:cNvPr>
            <p:cNvSpPr/>
            <p:nvPr/>
          </p:nvSpPr>
          <p:spPr>
            <a:xfrm>
              <a:off x="1087900" y="902999"/>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59" name="Google Shape;1323;p6">
              <a:extLst>
                <a:ext uri="{FF2B5EF4-FFF2-40B4-BE49-F238E27FC236}">
                  <a16:creationId xmlns:a16="http://schemas.microsoft.com/office/drawing/2014/main" id="{790199FB-9885-53AF-E8FB-478E77E0CBC7}"/>
                </a:ext>
              </a:extLst>
            </p:cNvPr>
            <p:cNvSpPr/>
            <p:nvPr/>
          </p:nvSpPr>
          <p:spPr>
            <a:xfrm>
              <a:off x="1087900" y="1064363"/>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60" name="Google Shape;1324;p6">
              <a:extLst>
                <a:ext uri="{FF2B5EF4-FFF2-40B4-BE49-F238E27FC236}">
                  <a16:creationId xmlns:a16="http://schemas.microsoft.com/office/drawing/2014/main" id="{5A276B6D-D0E3-94FC-2420-7B18309B3C19}"/>
                </a:ext>
              </a:extLst>
            </p:cNvPr>
            <p:cNvSpPr/>
            <p:nvPr/>
          </p:nvSpPr>
          <p:spPr>
            <a:xfrm>
              <a:off x="1087900" y="1225728"/>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61" name="Google Shape;1325;p6">
              <a:extLst>
                <a:ext uri="{FF2B5EF4-FFF2-40B4-BE49-F238E27FC236}">
                  <a16:creationId xmlns:a16="http://schemas.microsoft.com/office/drawing/2014/main" id="{12E3FF82-3781-13A8-1093-19A2DD2A565F}"/>
                </a:ext>
              </a:extLst>
            </p:cNvPr>
            <p:cNvSpPr/>
            <p:nvPr/>
          </p:nvSpPr>
          <p:spPr>
            <a:xfrm>
              <a:off x="1087900" y="1387093"/>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62" name="Google Shape;1326;p6">
              <a:extLst>
                <a:ext uri="{FF2B5EF4-FFF2-40B4-BE49-F238E27FC236}">
                  <a16:creationId xmlns:a16="http://schemas.microsoft.com/office/drawing/2014/main" id="{8243EEF8-4CF8-B669-3EC7-473EA846DF16}"/>
                </a:ext>
              </a:extLst>
            </p:cNvPr>
            <p:cNvSpPr/>
            <p:nvPr/>
          </p:nvSpPr>
          <p:spPr>
            <a:xfrm>
              <a:off x="1087900" y="1548457"/>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63" name="Google Shape;1327;p6">
              <a:extLst>
                <a:ext uri="{FF2B5EF4-FFF2-40B4-BE49-F238E27FC236}">
                  <a16:creationId xmlns:a16="http://schemas.microsoft.com/office/drawing/2014/main" id="{E5BC608B-7A36-2306-DEDB-82701E6EB25C}"/>
                </a:ext>
              </a:extLst>
            </p:cNvPr>
            <p:cNvSpPr/>
            <p:nvPr/>
          </p:nvSpPr>
          <p:spPr>
            <a:xfrm>
              <a:off x="1087900" y="1709822"/>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64" name="Google Shape;1328;p6">
              <a:extLst>
                <a:ext uri="{FF2B5EF4-FFF2-40B4-BE49-F238E27FC236}">
                  <a16:creationId xmlns:a16="http://schemas.microsoft.com/office/drawing/2014/main" id="{6E163A36-7A19-B4A7-F77D-63B8B44C5A16}"/>
                </a:ext>
              </a:extLst>
            </p:cNvPr>
            <p:cNvSpPr/>
            <p:nvPr/>
          </p:nvSpPr>
          <p:spPr>
            <a:xfrm>
              <a:off x="1087900" y="1871187"/>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65" name="Google Shape;1329;p6">
              <a:extLst>
                <a:ext uri="{FF2B5EF4-FFF2-40B4-BE49-F238E27FC236}">
                  <a16:creationId xmlns:a16="http://schemas.microsoft.com/office/drawing/2014/main" id="{A69DA714-D6EE-306A-8662-B9E554CBC1C9}"/>
                </a:ext>
              </a:extLst>
            </p:cNvPr>
            <p:cNvSpPr/>
            <p:nvPr/>
          </p:nvSpPr>
          <p:spPr>
            <a:xfrm>
              <a:off x="1087900" y="2032551"/>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66" name="Google Shape;1330;p6">
              <a:extLst>
                <a:ext uri="{FF2B5EF4-FFF2-40B4-BE49-F238E27FC236}">
                  <a16:creationId xmlns:a16="http://schemas.microsoft.com/office/drawing/2014/main" id="{84EAC01F-7A20-B191-1B8F-D42FCE57414C}"/>
                </a:ext>
              </a:extLst>
            </p:cNvPr>
            <p:cNvSpPr/>
            <p:nvPr/>
          </p:nvSpPr>
          <p:spPr>
            <a:xfrm>
              <a:off x="1087900" y="2193916"/>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67" name="Google Shape;1331;p6">
              <a:extLst>
                <a:ext uri="{FF2B5EF4-FFF2-40B4-BE49-F238E27FC236}">
                  <a16:creationId xmlns:a16="http://schemas.microsoft.com/office/drawing/2014/main" id="{D7360520-2B1F-F333-126C-528D6E9883B9}"/>
                </a:ext>
              </a:extLst>
            </p:cNvPr>
            <p:cNvSpPr/>
            <p:nvPr/>
          </p:nvSpPr>
          <p:spPr>
            <a:xfrm>
              <a:off x="1087900" y="2355281"/>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68" name="Google Shape;1332;p6">
              <a:extLst>
                <a:ext uri="{FF2B5EF4-FFF2-40B4-BE49-F238E27FC236}">
                  <a16:creationId xmlns:a16="http://schemas.microsoft.com/office/drawing/2014/main" id="{B7AEC8A5-B28F-EE1C-35FB-A044B88ABE7C}"/>
                </a:ext>
              </a:extLst>
            </p:cNvPr>
            <p:cNvSpPr/>
            <p:nvPr/>
          </p:nvSpPr>
          <p:spPr>
            <a:xfrm>
              <a:off x="1240300" y="96175"/>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69" name="Google Shape;1333;p6">
              <a:extLst>
                <a:ext uri="{FF2B5EF4-FFF2-40B4-BE49-F238E27FC236}">
                  <a16:creationId xmlns:a16="http://schemas.microsoft.com/office/drawing/2014/main" id="{01DC6E2F-9F8E-C3E9-5CE1-C3A9B8D08386}"/>
                </a:ext>
              </a:extLst>
            </p:cNvPr>
            <p:cNvSpPr/>
            <p:nvPr/>
          </p:nvSpPr>
          <p:spPr>
            <a:xfrm>
              <a:off x="1240300" y="257540"/>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70" name="Google Shape;1334;p6">
              <a:extLst>
                <a:ext uri="{FF2B5EF4-FFF2-40B4-BE49-F238E27FC236}">
                  <a16:creationId xmlns:a16="http://schemas.microsoft.com/office/drawing/2014/main" id="{4EA2E61C-2CA2-793C-399F-DF9CD7F11E99}"/>
                </a:ext>
              </a:extLst>
            </p:cNvPr>
            <p:cNvSpPr/>
            <p:nvPr/>
          </p:nvSpPr>
          <p:spPr>
            <a:xfrm>
              <a:off x="1240300" y="418904"/>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71" name="Google Shape;1335;p6">
              <a:extLst>
                <a:ext uri="{FF2B5EF4-FFF2-40B4-BE49-F238E27FC236}">
                  <a16:creationId xmlns:a16="http://schemas.microsoft.com/office/drawing/2014/main" id="{94DFA2F0-FD11-7F0F-3469-8CF9A4C462D8}"/>
                </a:ext>
              </a:extLst>
            </p:cNvPr>
            <p:cNvSpPr/>
            <p:nvPr/>
          </p:nvSpPr>
          <p:spPr>
            <a:xfrm>
              <a:off x="1240300" y="580269"/>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72" name="Google Shape;1336;p6">
              <a:extLst>
                <a:ext uri="{FF2B5EF4-FFF2-40B4-BE49-F238E27FC236}">
                  <a16:creationId xmlns:a16="http://schemas.microsoft.com/office/drawing/2014/main" id="{880B5540-6B48-44AF-07F3-6A4FC2E885D2}"/>
                </a:ext>
              </a:extLst>
            </p:cNvPr>
            <p:cNvSpPr/>
            <p:nvPr/>
          </p:nvSpPr>
          <p:spPr>
            <a:xfrm>
              <a:off x="1240300" y="741634"/>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73" name="Google Shape;1337;p6">
              <a:extLst>
                <a:ext uri="{FF2B5EF4-FFF2-40B4-BE49-F238E27FC236}">
                  <a16:creationId xmlns:a16="http://schemas.microsoft.com/office/drawing/2014/main" id="{9EC53398-0740-79F4-7E7E-63B8884D780D}"/>
                </a:ext>
              </a:extLst>
            </p:cNvPr>
            <p:cNvSpPr/>
            <p:nvPr/>
          </p:nvSpPr>
          <p:spPr>
            <a:xfrm>
              <a:off x="1240300" y="902999"/>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74" name="Google Shape;1338;p6">
              <a:extLst>
                <a:ext uri="{FF2B5EF4-FFF2-40B4-BE49-F238E27FC236}">
                  <a16:creationId xmlns:a16="http://schemas.microsoft.com/office/drawing/2014/main" id="{EB945372-D1C0-3003-612C-FD8847B0B940}"/>
                </a:ext>
              </a:extLst>
            </p:cNvPr>
            <p:cNvSpPr/>
            <p:nvPr/>
          </p:nvSpPr>
          <p:spPr>
            <a:xfrm>
              <a:off x="1240300" y="1064363"/>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75" name="Google Shape;1339;p6">
              <a:extLst>
                <a:ext uri="{FF2B5EF4-FFF2-40B4-BE49-F238E27FC236}">
                  <a16:creationId xmlns:a16="http://schemas.microsoft.com/office/drawing/2014/main" id="{165558D8-90BA-BAE9-78E1-09DB12280B9C}"/>
                </a:ext>
              </a:extLst>
            </p:cNvPr>
            <p:cNvSpPr/>
            <p:nvPr/>
          </p:nvSpPr>
          <p:spPr>
            <a:xfrm>
              <a:off x="1240300" y="1225728"/>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76" name="Google Shape;1340;p6">
              <a:extLst>
                <a:ext uri="{FF2B5EF4-FFF2-40B4-BE49-F238E27FC236}">
                  <a16:creationId xmlns:a16="http://schemas.microsoft.com/office/drawing/2014/main" id="{E07B5E3C-492E-98C1-A58C-92D5CE945265}"/>
                </a:ext>
              </a:extLst>
            </p:cNvPr>
            <p:cNvSpPr/>
            <p:nvPr/>
          </p:nvSpPr>
          <p:spPr>
            <a:xfrm>
              <a:off x="1240300" y="1387093"/>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77" name="Google Shape;1341;p6">
              <a:extLst>
                <a:ext uri="{FF2B5EF4-FFF2-40B4-BE49-F238E27FC236}">
                  <a16:creationId xmlns:a16="http://schemas.microsoft.com/office/drawing/2014/main" id="{BD8F565E-F19C-56A9-1124-13087E22AC56}"/>
                </a:ext>
              </a:extLst>
            </p:cNvPr>
            <p:cNvSpPr/>
            <p:nvPr/>
          </p:nvSpPr>
          <p:spPr>
            <a:xfrm>
              <a:off x="1240300" y="1548457"/>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78" name="Google Shape;1342;p6">
              <a:extLst>
                <a:ext uri="{FF2B5EF4-FFF2-40B4-BE49-F238E27FC236}">
                  <a16:creationId xmlns:a16="http://schemas.microsoft.com/office/drawing/2014/main" id="{C24973DB-6F3B-F56B-45FD-D45675B7FC98}"/>
                </a:ext>
              </a:extLst>
            </p:cNvPr>
            <p:cNvSpPr/>
            <p:nvPr/>
          </p:nvSpPr>
          <p:spPr>
            <a:xfrm>
              <a:off x="1240300" y="1709822"/>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79" name="Google Shape;1343;p6">
              <a:extLst>
                <a:ext uri="{FF2B5EF4-FFF2-40B4-BE49-F238E27FC236}">
                  <a16:creationId xmlns:a16="http://schemas.microsoft.com/office/drawing/2014/main" id="{21D87EE3-C7CE-7D1D-054D-1738B13B6772}"/>
                </a:ext>
              </a:extLst>
            </p:cNvPr>
            <p:cNvSpPr/>
            <p:nvPr/>
          </p:nvSpPr>
          <p:spPr>
            <a:xfrm>
              <a:off x="1240300" y="1871187"/>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80" name="Google Shape;1344;p6">
              <a:extLst>
                <a:ext uri="{FF2B5EF4-FFF2-40B4-BE49-F238E27FC236}">
                  <a16:creationId xmlns:a16="http://schemas.microsoft.com/office/drawing/2014/main" id="{9CB9740E-7061-AF74-5E6E-22ABD5615505}"/>
                </a:ext>
              </a:extLst>
            </p:cNvPr>
            <p:cNvSpPr/>
            <p:nvPr/>
          </p:nvSpPr>
          <p:spPr>
            <a:xfrm>
              <a:off x="1240300" y="2032551"/>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81" name="Google Shape;1345;p6">
              <a:extLst>
                <a:ext uri="{FF2B5EF4-FFF2-40B4-BE49-F238E27FC236}">
                  <a16:creationId xmlns:a16="http://schemas.microsoft.com/office/drawing/2014/main" id="{1B6158C9-54EE-C2FC-14B9-AE84A19ABC88}"/>
                </a:ext>
              </a:extLst>
            </p:cNvPr>
            <p:cNvSpPr/>
            <p:nvPr/>
          </p:nvSpPr>
          <p:spPr>
            <a:xfrm>
              <a:off x="1240300" y="2193916"/>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82" name="Google Shape;1346;p6">
              <a:extLst>
                <a:ext uri="{FF2B5EF4-FFF2-40B4-BE49-F238E27FC236}">
                  <a16:creationId xmlns:a16="http://schemas.microsoft.com/office/drawing/2014/main" id="{8CB47F5F-C30C-9553-D6AE-990BA309A5BB}"/>
                </a:ext>
              </a:extLst>
            </p:cNvPr>
            <p:cNvSpPr/>
            <p:nvPr/>
          </p:nvSpPr>
          <p:spPr>
            <a:xfrm>
              <a:off x="1240300" y="2355281"/>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83" name="Google Shape;1347;p6">
              <a:extLst>
                <a:ext uri="{FF2B5EF4-FFF2-40B4-BE49-F238E27FC236}">
                  <a16:creationId xmlns:a16="http://schemas.microsoft.com/office/drawing/2014/main" id="{6F0B0B38-B5B3-EADA-EE3B-069450CEEABC}"/>
                </a:ext>
              </a:extLst>
            </p:cNvPr>
            <p:cNvSpPr/>
            <p:nvPr/>
          </p:nvSpPr>
          <p:spPr>
            <a:xfrm>
              <a:off x="1392700" y="96175"/>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84" name="Google Shape;1348;p6">
              <a:extLst>
                <a:ext uri="{FF2B5EF4-FFF2-40B4-BE49-F238E27FC236}">
                  <a16:creationId xmlns:a16="http://schemas.microsoft.com/office/drawing/2014/main" id="{2A94FA08-7BFC-A287-108C-6CF42E063E25}"/>
                </a:ext>
              </a:extLst>
            </p:cNvPr>
            <p:cNvSpPr/>
            <p:nvPr/>
          </p:nvSpPr>
          <p:spPr>
            <a:xfrm>
              <a:off x="1392700" y="257540"/>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85" name="Google Shape;1349;p6">
              <a:extLst>
                <a:ext uri="{FF2B5EF4-FFF2-40B4-BE49-F238E27FC236}">
                  <a16:creationId xmlns:a16="http://schemas.microsoft.com/office/drawing/2014/main" id="{30746686-6CD9-D789-CBE5-4026C9B59B34}"/>
                </a:ext>
              </a:extLst>
            </p:cNvPr>
            <p:cNvSpPr/>
            <p:nvPr/>
          </p:nvSpPr>
          <p:spPr>
            <a:xfrm>
              <a:off x="1392700" y="418904"/>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86" name="Google Shape;1350;p6">
              <a:extLst>
                <a:ext uri="{FF2B5EF4-FFF2-40B4-BE49-F238E27FC236}">
                  <a16:creationId xmlns:a16="http://schemas.microsoft.com/office/drawing/2014/main" id="{89F8E6C6-DBC9-6122-B8E8-E5F00A310547}"/>
                </a:ext>
              </a:extLst>
            </p:cNvPr>
            <p:cNvSpPr/>
            <p:nvPr/>
          </p:nvSpPr>
          <p:spPr>
            <a:xfrm>
              <a:off x="1392700" y="580269"/>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87" name="Google Shape;1351;p6">
              <a:extLst>
                <a:ext uri="{FF2B5EF4-FFF2-40B4-BE49-F238E27FC236}">
                  <a16:creationId xmlns:a16="http://schemas.microsoft.com/office/drawing/2014/main" id="{E8BF0E20-5AE7-E87E-A662-29AE8E108A55}"/>
                </a:ext>
              </a:extLst>
            </p:cNvPr>
            <p:cNvSpPr/>
            <p:nvPr/>
          </p:nvSpPr>
          <p:spPr>
            <a:xfrm>
              <a:off x="1392700" y="741634"/>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88" name="Google Shape;1352;p6">
              <a:extLst>
                <a:ext uri="{FF2B5EF4-FFF2-40B4-BE49-F238E27FC236}">
                  <a16:creationId xmlns:a16="http://schemas.microsoft.com/office/drawing/2014/main" id="{6D93677B-1530-2DD5-DC8D-B9316667F295}"/>
                </a:ext>
              </a:extLst>
            </p:cNvPr>
            <p:cNvSpPr/>
            <p:nvPr/>
          </p:nvSpPr>
          <p:spPr>
            <a:xfrm>
              <a:off x="1392700" y="902999"/>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89" name="Google Shape;1353;p6">
              <a:extLst>
                <a:ext uri="{FF2B5EF4-FFF2-40B4-BE49-F238E27FC236}">
                  <a16:creationId xmlns:a16="http://schemas.microsoft.com/office/drawing/2014/main" id="{9A4E66A3-BA64-ACC1-11E4-9C8C85D01AEA}"/>
                </a:ext>
              </a:extLst>
            </p:cNvPr>
            <p:cNvSpPr/>
            <p:nvPr/>
          </p:nvSpPr>
          <p:spPr>
            <a:xfrm>
              <a:off x="1392700" y="1064363"/>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90" name="Google Shape;1354;p6">
              <a:extLst>
                <a:ext uri="{FF2B5EF4-FFF2-40B4-BE49-F238E27FC236}">
                  <a16:creationId xmlns:a16="http://schemas.microsoft.com/office/drawing/2014/main" id="{257D8648-F02D-BC93-3CC1-078F38717CA3}"/>
                </a:ext>
              </a:extLst>
            </p:cNvPr>
            <p:cNvSpPr/>
            <p:nvPr/>
          </p:nvSpPr>
          <p:spPr>
            <a:xfrm>
              <a:off x="1392700" y="1225728"/>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91" name="Google Shape;1355;p6">
              <a:extLst>
                <a:ext uri="{FF2B5EF4-FFF2-40B4-BE49-F238E27FC236}">
                  <a16:creationId xmlns:a16="http://schemas.microsoft.com/office/drawing/2014/main" id="{8A8109A5-FFC8-5A63-625E-6EC49E9E601B}"/>
                </a:ext>
              </a:extLst>
            </p:cNvPr>
            <p:cNvSpPr/>
            <p:nvPr/>
          </p:nvSpPr>
          <p:spPr>
            <a:xfrm>
              <a:off x="1392700" y="1387093"/>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92" name="Google Shape;1356;p6">
              <a:extLst>
                <a:ext uri="{FF2B5EF4-FFF2-40B4-BE49-F238E27FC236}">
                  <a16:creationId xmlns:a16="http://schemas.microsoft.com/office/drawing/2014/main" id="{AB415235-40F1-8033-6AA7-B7F2D1BECAF4}"/>
                </a:ext>
              </a:extLst>
            </p:cNvPr>
            <p:cNvSpPr/>
            <p:nvPr/>
          </p:nvSpPr>
          <p:spPr>
            <a:xfrm>
              <a:off x="1392700" y="1548457"/>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93" name="Google Shape;1357;p6">
              <a:extLst>
                <a:ext uri="{FF2B5EF4-FFF2-40B4-BE49-F238E27FC236}">
                  <a16:creationId xmlns:a16="http://schemas.microsoft.com/office/drawing/2014/main" id="{A319E037-BC9C-44D1-1046-67B25D23277F}"/>
                </a:ext>
              </a:extLst>
            </p:cNvPr>
            <p:cNvSpPr/>
            <p:nvPr/>
          </p:nvSpPr>
          <p:spPr>
            <a:xfrm>
              <a:off x="1392700" y="1709822"/>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94" name="Google Shape;1358;p6">
              <a:extLst>
                <a:ext uri="{FF2B5EF4-FFF2-40B4-BE49-F238E27FC236}">
                  <a16:creationId xmlns:a16="http://schemas.microsoft.com/office/drawing/2014/main" id="{38B0EFA8-BCE3-F5C8-86B4-3A6E459A71DF}"/>
                </a:ext>
              </a:extLst>
            </p:cNvPr>
            <p:cNvSpPr/>
            <p:nvPr/>
          </p:nvSpPr>
          <p:spPr>
            <a:xfrm>
              <a:off x="1392700" y="1871187"/>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95" name="Google Shape;1359;p6">
              <a:extLst>
                <a:ext uri="{FF2B5EF4-FFF2-40B4-BE49-F238E27FC236}">
                  <a16:creationId xmlns:a16="http://schemas.microsoft.com/office/drawing/2014/main" id="{BE6B8A53-48BB-33C3-0E12-8E6A58E91C52}"/>
                </a:ext>
              </a:extLst>
            </p:cNvPr>
            <p:cNvSpPr/>
            <p:nvPr/>
          </p:nvSpPr>
          <p:spPr>
            <a:xfrm>
              <a:off x="1392700" y="2032551"/>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96" name="Google Shape;1360;p6">
              <a:extLst>
                <a:ext uri="{FF2B5EF4-FFF2-40B4-BE49-F238E27FC236}">
                  <a16:creationId xmlns:a16="http://schemas.microsoft.com/office/drawing/2014/main" id="{9B282D69-1623-3B63-86FB-1D5E0DAD297E}"/>
                </a:ext>
              </a:extLst>
            </p:cNvPr>
            <p:cNvSpPr/>
            <p:nvPr/>
          </p:nvSpPr>
          <p:spPr>
            <a:xfrm>
              <a:off x="1392700" y="2193916"/>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97" name="Google Shape;1361;p6">
              <a:extLst>
                <a:ext uri="{FF2B5EF4-FFF2-40B4-BE49-F238E27FC236}">
                  <a16:creationId xmlns:a16="http://schemas.microsoft.com/office/drawing/2014/main" id="{478AF33F-1595-8876-AB87-D1D35856D2CF}"/>
                </a:ext>
              </a:extLst>
            </p:cNvPr>
            <p:cNvSpPr/>
            <p:nvPr/>
          </p:nvSpPr>
          <p:spPr>
            <a:xfrm>
              <a:off x="1392700" y="2355281"/>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98" name="Google Shape;1362;p6">
              <a:extLst>
                <a:ext uri="{FF2B5EF4-FFF2-40B4-BE49-F238E27FC236}">
                  <a16:creationId xmlns:a16="http://schemas.microsoft.com/office/drawing/2014/main" id="{C6234C04-B1F6-4AE2-21D3-489706DB3890}"/>
                </a:ext>
              </a:extLst>
            </p:cNvPr>
            <p:cNvSpPr/>
            <p:nvPr/>
          </p:nvSpPr>
          <p:spPr>
            <a:xfrm>
              <a:off x="1545100" y="96175"/>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99" name="Google Shape;1363;p6">
              <a:extLst>
                <a:ext uri="{FF2B5EF4-FFF2-40B4-BE49-F238E27FC236}">
                  <a16:creationId xmlns:a16="http://schemas.microsoft.com/office/drawing/2014/main" id="{73AC1730-1B1A-0F53-F3B7-FDD4214191AC}"/>
                </a:ext>
              </a:extLst>
            </p:cNvPr>
            <p:cNvSpPr/>
            <p:nvPr/>
          </p:nvSpPr>
          <p:spPr>
            <a:xfrm>
              <a:off x="1545100" y="257540"/>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00" name="Google Shape;1364;p6">
              <a:extLst>
                <a:ext uri="{FF2B5EF4-FFF2-40B4-BE49-F238E27FC236}">
                  <a16:creationId xmlns:a16="http://schemas.microsoft.com/office/drawing/2014/main" id="{40DFDB78-DBC6-B90D-326F-7072280046D0}"/>
                </a:ext>
              </a:extLst>
            </p:cNvPr>
            <p:cNvSpPr/>
            <p:nvPr/>
          </p:nvSpPr>
          <p:spPr>
            <a:xfrm>
              <a:off x="1545100" y="418904"/>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01" name="Google Shape;1365;p6">
              <a:extLst>
                <a:ext uri="{FF2B5EF4-FFF2-40B4-BE49-F238E27FC236}">
                  <a16:creationId xmlns:a16="http://schemas.microsoft.com/office/drawing/2014/main" id="{2C5A2946-6A19-86F9-03F6-E247397D3B1E}"/>
                </a:ext>
              </a:extLst>
            </p:cNvPr>
            <p:cNvSpPr/>
            <p:nvPr/>
          </p:nvSpPr>
          <p:spPr>
            <a:xfrm>
              <a:off x="1545100" y="580269"/>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02" name="Google Shape;1366;p6">
              <a:extLst>
                <a:ext uri="{FF2B5EF4-FFF2-40B4-BE49-F238E27FC236}">
                  <a16:creationId xmlns:a16="http://schemas.microsoft.com/office/drawing/2014/main" id="{4A143842-B63E-C0A1-FCD5-1C33BA94F4E8}"/>
                </a:ext>
              </a:extLst>
            </p:cNvPr>
            <p:cNvSpPr/>
            <p:nvPr/>
          </p:nvSpPr>
          <p:spPr>
            <a:xfrm>
              <a:off x="1545100" y="741634"/>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03" name="Google Shape;1367;p6">
              <a:extLst>
                <a:ext uri="{FF2B5EF4-FFF2-40B4-BE49-F238E27FC236}">
                  <a16:creationId xmlns:a16="http://schemas.microsoft.com/office/drawing/2014/main" id="{4D60A670-338B-FF74-B144-6A60581B92AB}"/>
                </a:ext>
              </a:extLst>
            </p:cNvPr>
            <p:cNvSpPr/>
            <p:nvPr/>
          </p:nvSpPr>
          <p:spPr>
            <a:xfrm>
              <a:off x="1545100" y="902999"/>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04" name="Google Shape;1368;p6">
              <a:extLst>
                <a:ext uri="{FF2B5EF4-FFF2-40B4-BE49-F238E27FC236}">
                  <a16:creationId xmlns:a16="http://schemas.microsoft.com/office/drawing/2014/main" id="{5175C808-2597-05E9-2D16-DFF39332A3DA}"/>
                </a:ext>
              </a:extLst>
            </p:cNvPr>
            <p:cNvSpPr/>
            <p:nvPr/>
          </p:nvSpPr>
          <p:spPr>
            <a:xfrm>
              <a:off x="1545100" y="1064363"/>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05" name="Google Shape;1369;p6">
              <a:extLst>
                <a:ext uri="{FF2B5EF4-FFF2-40B4-BE49-F238E27FC236}">
                  <a16:creationId xmlns:a16="http://schemas.microsoft.com/office/drawing/2014/main" id="{F4F87B08-B84B-79CC-6184-29EDB4E20244}"/>
                </a:ext>
              </a:extLst>
            </p:cNvPr>
            <p:cNvSpPr/>
            <p:nvPr/>
          </p:nvSpPr>
          <p:spPr>
            <a:xfrm>
              <a:off x="1545100" y="1225728"/>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06" name="Google Shape;1370;p6">
              <a:extLst>
                <a:ext uri="{FF2B5EF4-FFF2-40B4-BE49-F238E27FC236}">
                  <a16:creationId xmlns:a16="http://schemas.microsoft.com/office/drawing/2014/main" id="{E0D520A4-9C0E-1BBC-85B1-EC8729569AFB}"/>
                </a:ext>
              </a:extLst>
            </p:cNvPr>
            <p:cNvSpPr/>
            <p:nvPr/>
          </p:nvSpPr>
          <p:spPr>
            <a:xfrm>
              <a:off x="1545100" y="1387093"/>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07" name="Google Shape;1371;p6">
              <a:extLst>
                <a:ext uri="{FF2B5EF4-FFF2-40B4-BE49-F238E27FC236}">
                  <a16:creationId xmlns:a16="http://schemas.microsoft.com/office/drawing/2014/main" id="{3DDBFDAC-474E-64EC-831A-FFAB15524F75}"/>
                </a:ext>
              </a:extLst>
            </p:cNvPr>
            <p:cNvSpPr/>
            <p:nvPr/>
          </p:nvSpPr>
          <p:spPr>
            <a:xfrm>
              <a:off x="1545100" y="1548457"/>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08" name="Google Shape;1372;p6">
              <a:extLst>
                <a:ext uri="{FF2B5EF4-FFF2-40B4-BE49-F238E27FC236}">
                  <a16:creationId xmlns:a16="http://schemas.microsoft.com/office/drawing/2014/main" id="{BAFC1C9B-89F6-AD0E-04D0-4A650499FFFD}"/>
                </a:ext>
              </a:extLst>
            </p:cNvPr>
            <p:cNvSpPr/>
            <p:nvPr/>
          </p:nvSpPr>
          <p:spPr>
            <a:xfrm>
              <a:off x="1545100" y="1709822"/>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09" name="Google Shape;1373;p6">
              <a:extLst>
                <a:ext uri="{FF2B5EF4-FFF2-40B4-BE49-F238E27FC236}">
                  <a16:creationId xmlns:a16="http://schemas.microsoft.com/office/drawing/2014/main" id="{00928B1D-F50A-1E51-2CDC-F38DAD5367B1}"/>
                </a:ext>
              </a:extLst>
            </p:cNvPr>
            <p:cNvSpPr/>
            <p:nvPr/>
          </p:nvSpPr>
          <p:spPr>
            <a:xfrm>
              <a:off x="1545100" y="1871187"/>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10" name="Google Shape;1374;p6">
              <a:extLst>
                <a:ext uri="{FF2B5EF4-FFF2-40B4-BE49-F238E27FC236}">
                  <a16:creationId xmlns:a16="http://schemas.microsoft.com/office/drawing/2014/main" id="{EF34881C-A883-2FB3-F3D7-7425D0D189BA}"/>
                </a:ext>
              </a:extLst>
            </p:cNvPr>
            <p:cNvSpPr/>
            <p:nvPr/>
          </p:nvSpPr>
          <p:spPr>
            <a:xfrm>
              <a:off x="1545100" y="2032551"/>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11" name="Google Shape;1375;p6">
              <a:extLst>
                <a:ext uri="{FF2B5EF4-FFF2-40B4-BE49-F238E27FC236}">
                  <a16:creationId xmlns:a16="http://schemas.microsoft.com/office/drawing/2014/main" id="{6D3D1865-E16F-B724-E662-56F0BD8EAF75}"/>
                </a:ext>
              </a:extLst>
            </p:cNvPr>
            <p:cNvSpPr/>
            <p:nvPr/>
          </p:nvSpPr>
          <p:spPr>
            <a:xfrm>
              <a:off x="1545100" y="2193916"/>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12" name="Google Shape;1376;p6">
              <a:extLst>
                <a:ext uri="{FF2B5EF4-FFF2-40B4-BE49-F238E27FC236}">
                  <a16:creationId xmlns:a16="http://schemas.microsoft.com/office/drawing/2014/main" id="{3FCBE930-0CAD-625B-6766-E1E9FCF1195E}"/>
                </a:ext>
              </a:extLst>
            </p:cNvPr>
            <p:cNvSpPr/>
            <p:nvPr/>
          </p:nvSpPr>
          <p:spPr>
            <a:xfrm>
              <a:off x="1545100" y="2355281"/>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13" name="Google Shape;1377;p6">
              <a:extLst>
                <a:ext uri="{FF2B5EF4-FFF2-40B4-BE49-F238E27FC236}">
                  <a16:creationId xmlns:a16="http://schemas.microsoft.com/office/drawing/2014/main" id="{40C5A542-524D-D143-8739-3CC259303EAD}"/>
                </a:ext>
              </a:extLst>
            </p:cNvPr>
            <p:cNvSpPr/>
            <p:nvPr/>
          </p:nvSpPr>
          <p:spPr>
            <a:xfrm>
              <a:off x="1697500" y="96175"/>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14" name="Google Shape;1378;p6">
              <a:extLst>
                <a:ext uri="{FF2B5EF4-FFF2-40B4-BE49-F238E27FC236}">
                  <a16:creationId xmlns:a16="http://schemas.microsoft.com/office/drawing/2014/main" id="{97CEC51B-C281-1231-144E-6F6A363CCB4C}"/>
                </a:ext>
              </a:extLst>
            </p:cNvPr>
            <p:cNvSpPr/>
            <p:nvPr/>
          </p:nvSpPr>
          <p:spPr>
            <a:xfrm>
              <a:off x="1697500" y="257540"/>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15" name="Google Shape;1379;p6">
              <a:extLst>
                <a:ext uri="{FF2B5EF4-FFF2-40B4-BE49-F238E27FC236}">
                  <a16:creationId xmlns:a16="http://schemas.microsoft.com/office/drawing/2014/main" id="{301FD5BA-BA35-0D5C-4925-17EEF626ACE6}"/>
                </a:ext>
              </a:extLst>
            </p:cNvPr>
            <p:cNvSpPr/>
            <p:nvPr/>
          </p:nvSpPr>
          <p:spPr>
            <a:xfrm>
              <a:off x="1697500" y="418904"/>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16" name="Google Shape;1380;p6">
              <a:extLst>
                <a:ext uri="{FF2B5EF4-FFF2-40B4-BE49-F238E27FC236}">
                  <a16:creationId xmlns:a16="http://schemas.microsoft.com/office/drawing/2014/main" id="{952DA13F-AF14-6FEA-B99F-1778FBED01A2}"/>
                </a:ext>
              </a:extLst>
            </p:cNvPr>
            <p:cNvSpPr/>
            <p:nvPr/>
          </p:nvSpPr>
          <p:spPr>
            <a:xfrm>
              <a:off x="1697500" y="580269"/>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17" name="Google Shape;1381;p6">
              <a:extLst>
                <a:ext uri="{FF2B5EF4-FFF2-40B4-BE49-F238E27FC236}">
                  <a16:creationId xmlns:a16="http://schemas.microsoft.com/office/drawing/2014/main" id="{8ACF04CC-A5FA-CE29-5A34-7A1248E0D788}"/>
                </a:ext>
              </a:extLst>
            </p:cNvPr>
            <p:cNvSpPr/>
            <p:nvPr/>
          </p:nvSpPr>
          <p:spPr>
            <a:xfrm>
              <a:off x="1697500" y="741634"/>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18" name="Google Shape;1382;p6">
              <a:extLst>
                <a:ext uri="{FF2B5EF4-FFF2-40B4-BE49-F238E27FC236}">
                  <a16:creationId xmlns:a16="http://schemas.microsoft.com/office/drawing/2014/main" id="{5803038F-8DA2-2C65-A152-6DB27D1FC04D}"/>
                </a:ext>
              </a:extLst>
            </p:cNvPr>
            <p:cNvSpPr/>
            <p:nvPr/>
          </p:nvSpPr>
          <p:spPr>
            <a:xfrm>
              <a:off x="1697500" y="902999"/>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19" name="Google Shape;1383;p6">
              <a:extLst>
                <a:ext uri="{FF2B5EF4-FFF2-40B4-BE49-F238E27FC236}">
                  <a16:creationId xmlns:a16="http://schemas.microsoft.com/office/drawing/2014/main" id="{7E51F0B0-4E1B-A560-BC43-8EAA4AE44440}"/>
                </a:ext>
              </a:extLst>
            </p:cNvPr>
            <p:cNvSpPr/>
            <p:nvPr/>
          </p:nvSpPr>
          <p:spPr>
            <a:xfrm>
              <a:off x="1697500" y="1064363"/>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20" name="Google Shape;1384;p6">
              <a:extLst>
                <a:ext uri="{FF2B5EF4-FFF2-40B4-BE49-F238E27FC236}">
                  <a16:creationId xmlns:a16="http://schemas.microsoft.com/office/drawing/2014/main" id="{F5CD17BE-FF86-A020-8CB3-C17E93505721}"/>
                </a:ext>
              </a:extLst>
            </p:cNvPr>
            <p:cNvSpPr/>
            <p:nvPr/>
          </p:nvSpPr>
          <p:spPr>
            <a:xfrm>
              <a:off x="1697500" y="1225728"/>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21" name="Google Shape;1385;p6">
              <a:extLst>
                <a:ext uri="{FF2B5EF4-FFF2-40B4-BE49-F238E27FC236}">
                  <a16:creationId xmlns:a16="http://schemas.microsoft.com/office/drawing/2014/main" id="{1A6F4C6D-53E7-12E3-BE70-F9AEA4A78741}"/>
                </a:ext>
              </a:extLst>
            </p:cNvPr>
            <p:cNvSpPr/>
            <p:nvPr/>
          </p:nvSpPr>
          <p:spPr>
            <a:xfrm>
              <a:off x="1697500" y="1387093"/>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22" name="Google Shape;1386;p6">
              <a:extLst>
                <a:ext uri="{FF2B5EF4-FFF2-40B4-BE49-F238E27FC236}">
                  <a16:creationId xmlns:a16="http://schemas.microsoft.com/office/drawing/2014/main" id="{37D75297-495D-28ED-6CD1-9637E4CE5FAA}"/>
                </a:ext>
              </a:extLst>
            </p:cNvPr>
            <p:cNvSpPr/>
            <p:nvPr/>
          </p:nvSpPr>
          <p:spPr>
            <a:xfrm>
              <a:off x="1697500" y="1548457"/>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23" name="Google Shape;1387;p6">
              <a:extLst>
                <a:ext uri="{FF2B5EF4-FFF2-40B4-BE49-F238E27FC236}">
                  <a16:creationId xmlns:a16="http://schemas.microsoft.com/office/drawing/2014/main" id="{49790903-50BE-C0AF-241D-DF73A3727690}"/>
                </a:ext>
              </a:extLst>
            </p:cNvPr>
            <p:cNvSpPr/>
            <p:nvPr/>
          </p:nvSpPr>
          <p:spPr>
            <a:xfrm>
              <a:off x="1697500" y="1709822"/>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24" name="Google Shape;1388;p6">
              <a:extLst>
                <a:ext uri="{FF2B5EF4-FFF2-40B4-BE49-F238E27FC236}">
                  <a16:creationId xmlns:a16="http://schemas.microsoft.com/office/drawing/2014/main" id="{654FAD7B-AD29-7F68-7BBC-0282216DF66A}"/>
                </a:ext>
              </a:extLst>
            </p:cNvPr>
            <p:cNvSpPr/>
            <p:nvPr/>
          </p:nvSpPr>
          <p:spPr>
            <a:xfrm>
              <a:off x="1697500" y="1871187"/>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25" name="Google Shape;1389;p6">
              <a:extLst>
                <a:ext uri="{FF2B5EF4-FFF2-40B4-BE49-F238E27FC236}">
                  <a16:creationId xmlns:a16="http://schemas.microsoft.com/office/drawing/2014/main" id="{18A1F6FA-97B8-5A3C-3D54-67B61CA918A3}"/>
                </a:ext>
              </a:extLst>
            </p:cNvPr>
            <p:cNvSpPr/>
            <p:nvPr/>
          </p:nvSpPr>
          <p:spPr>
            <a:xfrm>
              <a:off x="1697500" y="2032551"/>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26" name="Google Shape;1390;p6">
              <a:extLst>
                <a:ext uri="{FF2B5EF4-FFF2-40B4-BE49-F238E27FC236}">
                  <a16:creationId xmlns:a16="http://schemas.microsoft.com/office/drawing/2014/main" id="{E64AAF4A-15E3-9344-A3C9-4608271B8811}"/>
                </a:ext>
              </a:extLst>
            </p:cNvPr>
            <p:cNvSpPr/>
            <p:nvPr/>
          </p:nvSpPr>
          <p:spPr>
            <a:xfrm>
              <a:off x="1697500" y="2193916"/>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27" name="Google Shape;1391;p6">
              <a:extLst>
                <a:ext uri="{FF2B5EF4-FFF2-40B4-BE49-F238E27FC236}">
                  <a16:creationId xmlns:a16="http://schemas.microsoft.com/office/drawing/2014/main" id="{7C02E79E-9C21-F6C7-BABD-E728D83D40FD}"/>
                </a:ext>
              </a:extLst>
            </p:cNvPr>
            <p:cNvSpPr/>
            <p:nvPr/>
          </p:nvSpPr>
          <p:spPr>
            <a:xfrm>
              <a:off x="1697500" y="2355281"/>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28" name="Google Shape;1392;p6">
              <a:extLst>
                <a:ext uri="{FF2B5EF4-FFF2-40B4-BE49-F238E27FC236}">
                  <a16:creationId xmlns:a16="http://schemas.microsoft.com/office/drawing/2014/main" id="{46627ADD-2775-E417-6559-F2520CB2B01B}"/>
                </a:ext>
              </a:extLst>
            </p:cNvPr>
            <p:cNvSpPr/>
            <p:nvPr/>
          </p:nvSpPr>
          <p:spPr>
            <a:xfrm>
              <a:off x="1849900" y="96175"/>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29" name="Google Shape;1393;p6">
              <a:extLst>
                <a:ext uri="{FF2B5EF4-FFF2-40B4-BE49-F238E27FC236}">
                  <a16:creationId xmlns:a16="http://schemas.microsoft.com/office/drawing/2014/main" id="{A5D13D42-F186-FC1A-321A-9BA84A5B8B1B}"/>
                </a:ext>
              </a:extLst>
            </p:cNvPr>
            <p:cNvSpPr/>
            <p:nvPr/>
          </p:nvSpPr>
          <p:spPr>
            <a:xfrm>
              <a:off x="1849900" y="257540"/>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30" name="Google Shape;1394;p6">
              <a:extLst>
                <a:ext uri="{FF2B5EF4-FFF2-40B4-BE49-F238E27FC236}">
                  <a16:creationId xmlns:a16="http://schemas.microsoft.com/office/drawing/2014/main" id="{19FF2A7B-5ABE-F06A-33DC-73C0F68789BA}"/>
                </a:ext>
              </a:extLst>
            </p:cNvPr>
            <p:cNvSpPr/>
            <p:nvPr/>
          </p:nvSpPr>
          <p:spPr>
            <a:xfrm>
              <a:off x="1849900" y="418904"/>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31" name="Google Shape;1395;p6">
              <a:extLst>
                <a:ext uri="{FF2B5EF4-FFF2-40B4-BE49-F238E27FC236}">
                  <a16:creationId xmlns:a16="http://schemas.microsoft.com/office/drawing/2014/main" id="{DBBD1E69-C333-FFAF-6680-C7FE4A418BA2}"/>
                </a:ext>
              </a:extLst>
            </p:cNvPr>
            <p:cNvSpPr/>
            <p:nvPr/>
          </p:nvSpPr>
          <p:spPr>
            <a:xfrm>
              <a:off x="1849900" y="580269"/>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32" name="Google Shape;1396;p6">
              <a:extLst>
                <a:ext uri="{FF2B5EF4-FFF2-40B4-BE49-F238E27FC236}">
                  <a16:creationId xmlns:a16="http://schemas.microsoft.com/office/drawing/2014/main" id="{8D487467-3228-C5DC-C4CD-0424FFB16030}"/>
                </a:ext>
              </a:extLst>
            </p:cNvPr>
            <p:cNvSpPr/>
            <p:nvPr/>
          </p:nvSpPr>
          <p:spPr>
            <a:xfrm>
              <a:off x="1849900" y="741634"/>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33" name="Google Shape;1397;p6">
              <a:extLst>
                <a:ext uri="{FF2B5EF4-FFF2-40B4-BE49-F238E27FC236}">
                  <a16:creationId xmlns:a16="http://schemas.microsoft.com/office/drawing/2014/main" id="{D849AF39-B474-7DC8-E8F9-ADBBBB3AB153}"/>
                </a:ext>
              </a:extLst>
            </p:cNvPr>
            <p:cNvSpPr/>
            <p:nvPr/>
          </p:nvSpPr>
          <p:spPr>
            <a:xfrm>
              <a:off x="1849900" y="902999"/>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34" name="Google Shape;1398;p6">
              <a:extLst>
                <a:ext uri="{FF2B5EF4-FFF2-40B4-BE49-F238E27FC236}">
                  <a16:creationId xmlns:a16="http://schemas.microsoft.com/office/drawing/2014/main" id="{48DD936C-6368-80B6-4494-37E955B28527}"/>
                </a:ext>
              </a:extLst>
            </p:cNvPr>
            <p:cNvSpPr/>
            <p:nvPr/>
          </p:nvSpPr>
          <p:spPr>
            <a:xfrm>
              <a:off x="1849900" y="1064363"/>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35" name="Google Shape;1399;p6">
              <a:extLst>
                <a:ext uri="{FF2B5EF4-FFF2-40B4-BE49-F238E27FC236}">
                  <a16:creationId xmlns:a16="http://schemas.microsoft.com/office/drawing/2014/main" id="{E77CC8AD-EE8A-0B44-214E-5B5D0AE88173}"/>
                </a:ext>
              </a:extLst>
            </p:cNvPr>
            <p:cNvSpPr/>
            <p:nvPr/>
          </p:nvSpPr>
          <p:spPr>
            <a:xfrm>
              <a:off x="1849900" y="1225728"/>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36" name="Google Shape;1400;p6">
              <a:extLst>
                <a:ext uri="{FF2B5EF4-FFF2-40B4-BE49-F238E27FC236}">
                  <a16:creationId xmlns:a16="http://schemas.microsoft.com/office/drawing/2014/main" id="{A72F712E-9583-6BC3-29E7-5F469B5BA748}"/>
                </a:ext>
              </a:extLst>
            </p:cNvPr>
            <p:cNvSpPr/>
            <p:nvPr/>
          </p:nvSpPr>
          <p:spPr>
            <a:xfrm>
              <a:off x="1849900" y="1387093"/>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37" name="Google Shape;1401;p6">
              <a:extLst>
                <a:ext uri="{FF2B5EF4-FFF2-40B4-BE49-F238E27FC236}">
                  <a16:creationId xmlns:a16="http://schemas.microsoft.com/office/drawing/2014/main" id="{D2050A5D-7D8A-CD3E-70A5-270277DB584F}"/>
                </a:ext>
              </a:extLst>
            </p:cNvPr>
            <p:cNvSpPr/>
            <p:nvPr/>
          </p:nvSpPr>
          <p:spPr>
            <a:xfrm>
              <a:off x="1849900" y="1548457"/>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38" name="Google Shape;1402;p6">
              <a:extLst>
                <a:ext uri="{FF2B5EF4-FFF2-40B4-BE49-F238E27FC236}">
                  <a16:creationId xmlns:a16="http://schemas.microsoft.com/office/drawing/2014/main" id="{7FD657EE-215F-D573-4EDF-0D1CD6E678C5}"/>
                </a:ext>
              </a:extLst>
            </p:cNvPr>
            <p:cNvSpPr/>
            <p:nvPr/>
          </p:nvSpPr>
          <p:spPr>
            <a:xfrm>
              <a:off x="1849900" y="1709822"/>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39" name="Google Shape;1403;p6">
              <a:extLst>
                <a:ext uri="{FF2B5EF4-FFF2-40B4-BE49-F238E27FC236}">
                  <a16:creationId xmlns:a16="http://schemas.microsoft.com/office/drawing/2014/main" id="{A8D9967C-7C5D-BF9D-C223-D838AE5748B2}"/>
                </a:ext>
              </a:extLst>
            </p:cNvPr>
            <p:cNvSpPr/>
            <p:nvPr/>
          </p:nvSpPr>
          <p:spPr>
            <a:xfrm>
              <a:off x="1849900" y="1871187"/>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40" name="Google Shape;1404;p6">
              <a:extLst>
                <a:ext uri="{FF2B5EF4-FFF2-40B4-BE49-F238E27FC236}">
                  <a16:creationId xmlns:a16="http://schemas.microsoft.com/office/drawing/2014/main" id="{E6305211-F0FF-D412-9163-649BB9017056}"/>
                </a:ext>
              </a:extLst>
            </p:cNvPr>
            <p:cNvSpPr/>
            <p:nvPr/>
          </p:nvSpPr>
          <p:spPr>
            <a:xfrm>
              <a:off x="1849900" y="2032551"/>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41" name="Google Shape;1405;p6">
              <a:extLst>
                <a:ext uri="{FF2B5EF4-FFF2-40B4-BE49-F238E27FC236}">
                  <a16:creationId xmlns:a16="http://schemas.microsoft.com/office/drawing/2014/main" id="{AC340EFD-24A2-00C1-1463-B1BE70147619}"/>
                </a:ext>
              </a:extLst>
            </p:cNvPr>
            <p:cNvSpPr/>
            <p:nvPr/>
          </p:nvSpPr>
          <p:spPr>
            <a:xfrm>
              <a:off x="1849900" y="2193916"/>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42" name="Google Shape;1406;p6">
              <a:extLst>
                <a:ext uri="{FF2B5EF4-FFF2-40B4-BE49-F238E27FC236}">
                  <a16:creationId xmlns:a16="http://schemas.microsoft.com/office/drawing/2014/main" id="{C80ED792-12A5-DFD8-A33F-B8128E16EF17}"/>
                </a:ext>
              </a:extLst>
            </p:cNvPr>
            <p:cNvSpPr/>
            <p:nvPr/>
          </p:nvSpPr>
          <p:spPr>
            <a:xfrm>
              <a:off x="1849900" y="2355281"/>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43" name="Google Shape;1407;p6">
              <a:extLst>
                <a:ext uri="{FF2B5EF4-FFF2-40B4-BE49-F238E27FC236}">
                  <a16:creationId xmlns:a16="http://schemas.microsoft.com/office/drawing/2014/main" id="{C90C3988-4378-CC4D-3275-1FECFAE7BE96}"/>
                </a:ext>
              </a:extLst>
            </p:cNvPr>
            <p:cNvSpPr/>
            <p:nvPr/>
          </p:nvSpPr>
          <p:spPr>
            <a:xfrm>
              <a:off x="2002300" y="96175"/>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44" name="Google Shape;1408;p6">
              <a:extLst>
                <a:ext uri="{FF2B5EF4-FFF2-40B4-BE49-F238E27FC236}">
                  <a16:creationId xmlns:a16="http://schemas.microsoft.com/office/drawing/2014/main" id="{575EBC46-D833-4FF5-3943-AE846AC73DFF}"/>
                </a:ext>
              </a:extLst>
            </p:cNvPr>
            <p:cNvSpPr/>
            <p:nvPr/>
          </p:nvSpPr>
          <p:spPr>
            <a:xfrm>
              <a:off x="2002300" y="257540"/>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45" name="Google Shape;1409;p6">
              <a:extLst>
                <a:ext uri="{FF2B5EF4-FFF2-40B4-BE49-F238E27FC236}">
                  <a16:creationId xmlns:a16="http://schemas.microsoft.com/office/drawing/2014/main" id="{AC2A7753-B6B0-C780-72F0-E2A3928353DA}"/>
                </a:ext>
              </a:extLst>
            </p:cNvPr>
            <p:cNvSpPr/>
            <p:nvPr/>
          </p:nvSpPr>
          <p:spPr>
            <a:xfrm>
              <a:off x="2002300" y="418904"/>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46" name="Google Shape;1410;p6">
              <a:extLst>
                <a:ext uri="{FF2B5EF4-FFF2-40B4-BE49-F238E27FC236}">
                  <a16:creationId xmlns:a16="http://schemas.microsoft.com/office/drawing/2014/main" id="{3D4A9A35-47EF-43BE-369C-3D3DBF7D3B0D}"/>
                </a:ext>
              </a:extLst>
            </p:cNvPr>
            <p:cNvSpPr/>
            <p:nvPr/>
          </p:nvSpPr>
          <p:spPr>
            <a:xfrm>
              <a:off x="2002300" y="580269"/>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47" name="Google Shape;1411;p6">
              <a:extLst>
                <a:ext uri="{FF2B5EF4-FFF2-40B4-BE49-F238E27FC236}">
                  <a16:creationId xmlns:a16="http://schemas.microsoft.com/office/drawing/2014/main" id="{535B6AC6-F7AE-B362-5EBA-67F14C5EA284}"/>
                </a:ext>
              </a:extLst>
            </p:cNvPr>
            <p:cNvSpPr/>
            <p:nvPr/>
          </p:nvSpPr>
          <p:spPr>
            <a:xfrm>
              <a:off x="2002300" y="741634"/>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48" name="Google Shape;1412;p6">
              <a:extLst>
                <a:ext uri="{FF2B5EF4-FFF2-40B4-BE49-F238E27FC236}">
                  <a16:creationId xmlns:a16="http://schemas.microsoft.com/office/drawing/2014/main" id="{8C542297-177F-BA7E-9742-F6993125CF7A}"/>
                </a:ext>
              </a:extLst>
            </p:cNvPr>
            <p:cNvSpPr/>
            <p:nvPr/>
          </p:nvSpPr>
          <p:spPr>
            <a:xfrm>
              <a:off x="2002300" y="902999"/>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49" name="Google Shape;1413;p6">
              <a:extLst>
                <a:ext uri="{FF2B5EF4-FFF2-40B4-BE49-F238E27FC236}">
                  <a16:creationId xmlns:a16="http://schemas.microsoft.com/office/drawing/2014/main" id="{5826F0EB-04D9-7156-3755-B4619DD07C78}"/>
                </a:ext>
              </a:extLst>
            </p:cNvPr>
            <p:cNvSpPr/>
            <p:nvPr/>
          </p:nvSpPr>
          <p:spPr>
            <a:xfrm>
              <a:off x="2002300" y="1064363"/>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50" name="Google Shape;1414;p6">
              <a:extLst>
                <a:ext uri="{FF2B5EF4-FFF2-40B4-BE49-F238E27FC236}">
                  <a16:creationId xmlns:a16="http://schemas.microsoft.com/office/drawing/2014/main" id="{BBB9549E-390E-6053-0625-12DEA569F997}"/>
                </a:ext>
              </a:extLst>
            </p:cNvPr>
            <p:cNvSpPr/>
            <p:nvPr/>
          </p:nvSpPr>
          <p:spPr>
            <a:xfrm>
              <a:off x="2002300" y="1225728"/>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51" name="Google Shape;1415;p6">
              <a:extLst>
                <a:ext uri="{FF2B5EF4-FFF2-40B4-BE49-F238E27FC236}">
                  <a16:creationId xmlns:a16="http://schemas.microsoft.com/office/drawing/2014/main" id="{FF25A487-425B-70E4-5478-5B5760E81533}"/>
                </a:ext>
              </a:extLst>
            </p:cNvPr>
            <p:cNvSpPr/>
            <p:nvPr/>
          </p:nvSpPr>
          <p:spPr>
            <a:xfrm>
              <a:off x="2002300" y="1387093"/>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52" name="Google Shape;1416;p6">
              <a:extLst>
                <a:ext uri="{FF2B5EF4-FFF2-40B4-BE49-F238E27FC236}">
                  <a16:creationId xmlns:a16="http://schemas.microsoft.com/office/drawing/2014/main" id="{2E2C3528-FD3A-EDD7-6C35-76DA15DC8ABC}"/>
                </a:ext>
              </a:extLst>
            </p:cNvPr>
            <p:cNvSpPr/>
            <p:nvPr/>
          </p:nvSpPr>
          <p:spPr>
            <a:xfrm>
              <a:off x="2002300" y="1548457"/>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53" name="Google Shape;1417;p6">
              <a:extLst>
                <a:ext uri="{FF2B5EF4-FFF2-40B4-BE49-F238E27FC236}">
                  <a16:creationId xmlns:a16="http://schemas.microsoft.com/office/drawing/2014/main" id="{AB3775FF-739E-D73A-45CB-FE67D23BFF4B}"/>
                </a:ext>
              </a:extLst>
            </p:cNvPr>
            <p:cNvSpPr/>
            <p:nvPr/>
          </p:nvSpPr>
          <p:spPr>
            <a:xfrm>
              <a:off x="2002300" y="1709822"/>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54" name="Google Shape;1418;p6">
              <a:extLst>
                <a:ext uri="{FF2B5EF4-FFF2-40B4-BE49-F238E27FC236}">
                  <a16:creationId xmlns:a16="http://schemas.microsoft.com/office/drawing/2014/main" id="{85D22029-5F49-3947-EACF-DF584B64F525}"/>
                </a:ext>
              </a:extLst>
            </p:cNvPr>
            <p:cNvSpPr/>
            <p:nvPr/>
          </p:nvSpPr>
          <p:spPr>
            <a:xfrm>
              <a:off x="2002300" y="1871187"/>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55" name="Google Shape;1419;p6">
              <a:extLst>
                <a:ext uri="{FF2B5EF4-FFF2-40B4-BE49-F238E27FC236}">
                  <a16:creationId xmlns:a16="http://schemas.microsoft.com/office/drawing/2014/main" id="{CFE35743-7257-55F1-C813-7C6FC0E011DD}"/>
                </a:ext>
              </a:extLst>
            </p:cNvPr>
            <p:cNvSpPr/>
            <p:nvPr/>
          </p:nvSpPr>
          <p:spPr>
            <a:xfrm>
              <a:off x="2002300" y="2032551"/>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56" name="Google Shape;1420;p6">
              <a:extLst>
                <a:ext uri="{FF2B5EF4-FFF2-40B4-BE49-F238E27FC236}">
                  <a16:creationId xmlns:a16="http://schemas.microsoft.com/office/drawing/2014/main" id="{30539A8E-A7FC-8E6F-D887-8A840293749A}"/>
                </a:ext>
              </a:extLst>
            </p:cNvPr>
            <p:cNvSpPr/>
            <p:nvPr/>
          </p:nvSpPr>
          <p:spPr>
            <a:xfrm>
              <a:off x="2002300" y="2193916"/>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57" name="Google Shape;1421;p6">
              <a:extLst>
                <a:ext uri="{FF2B5EF4-FFF2-40B4-BE49-F238E27FC236}">
                  <a16:creationId xmlns:a16="http://schemas.microsoft.com/office/drawing/2014/main" id="{0D001A3F-13EB-B251-9104-0D18652A5812}"/>
                </a:ext>
              </a:extLst>
            </p:cNvPr>
            <p:cNvSpPr/>
            <p:nvPr/>
          </p:nvSpPr>
          <p:spPr>
            <a:xfrm>
              <a:off x="2002300" y="2355281"/>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58" name="Google Shape;1422;p6">
              <a:extLst>
                <a:ext uri="{FF2B5EF4-FFF2-40B4-BE49-F238E27FC236}">
                  <a16:creationId xmlns:a16="http://schemas.microsoft.com/office/drawing/2014/main" id="{481C0E73-03BC-E28A-3246-41E4C32A3F5A}"/>
                </a:ext>
              </a:extLst>
            </p:cNvPr>
            <p:cNvSpPr/>
            <p:nvPr/>
          </p:nvSpPr>
          <p:spPr>
            <a:xfrm>
              <a:off x="2154700" y="96175"/>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59" name="Google Shape;1423;p6">
              <a:extLst>
                <a:ext uri="{FF2B5EF4-FFF2-40B4-BE49-F238E27FC236}">
                  <a16:creationId xmlns:a16="http://schemas.microsoft.com/office/drawing/2014/main" id="{2858DBBB-54A8-1D28-9844-06210F9D06E0}"/>
                </a:ext>
              </a:extLst>
            </p:cNvPr>
            <p:cNvSpPr/>
            <p:nvPr/>
          </p:nvSpPr>
          <p:spPr>
            <a:xfrm>
              <a:off x="2154700" y="257540"/>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60" name="Google Shape;1424;p6">
              <a:extLst>
                <a:ext uri="{FF2B5EF4-FFF2-40B4-BE49-F238E27FC236}">
                  <a16:creationId xmlns:a16="http://schemas.microsoft.com/office/drawing/2014/main" id="{B97DC9A5-7425-3A54-DF83-FF0DF696D91B}"/>
                </a:ext>
              </a:extLst>
            </p:cNvPr>
            <p:cNvSpPr/>
            <p:nvPr/>
          </p:nvSpPr>
          <p:spPr>
            <a:xfrm>
              <a:off x="2154700" y="418904"/>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61" name="Google Shape;1425;p6">
              <a:extLst>
                <a:ext uri="{FF2B5EF4-FFF2-40B4-BE49-F238E27FC236}">
                  <a16:creationId xmlns:a16="http://schemas.microsoft.com/office/drawing/2014/main" id="{A0D1AB29-AE37-54A4-EB4A-4B09E94CCD4B}"/>
                </a:ext>
              </a:extLst>
            </p:cNvPr>
            <p:cNvSpPr/>
            <p:nvPr/>
          </p:nvSpPr>
          <p:spPr>
            <a:xfrm>
              <a:off x="2154700" y="580269"/>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62" name="Google Shape;1426;p6">
              <a:extLst>
                <a:ext uri="{FF2B5EF4-FFF2-40B4-BE49-F238E27FC236}">
                  <a16:creationId xmlns:a16="http://schemas.microsoft.com/office/drawing/2014/main" id="{E21C26E3-0919-102A-3FB8-B2D4EDC5C488}"/>
                </a:ext>
              </a:extLst>
            </p:cNvPr>
            <p:cNvSpPr/>
            <p:nvPr/>
          </p:nvSpPr>
          <p:spPr>
            <a:xfrm>
              <a:off x="2154700" y="741634"/>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63" name="Google Shape;1427;p6">
              <a:extLst>
                <a:ext uri="{FF2B5EF4-FFF2-40B4-BE49-F238E27FC236}">
                  <a16:creationId xmlns:a16="http://schemas.microsoft.com/office/drawing/2014/main" id="{43F9A4CE-64B0-18C1-B62F-C11A4A221742}"/>
                </a:ext>
              </a:extLst>
            </p:cNvPr>
            <p:cNvSpPr/>
            <p:nvPr/>
          </p:nvSpPr>
          <p:spPr>
            <a:xfrm>
              <a:off x="2154700" y="902999"/>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64" name="Google Shape;1428;p6">
              <a:extLst>
                <a:ext uri="{FF2B5EF4-FFF2-40B4-BE49-F238E27FC236}">
                  <a16:creationId xmlns:a16="http://schemas.microsoft.com/office/drawing/2014/main" id="{8FE6F1A9-4E36-F772-9616-704D4CFCE15C}"/>
                </a:ext>
              </a:extLst>
            </p:cNvPr>
            <p:cNvSpPr/>
            <p:nvPr/>
          </p:nvSpPr>
          <p:spPr>
            <a:xfrm>
              <a:off x="2154700" y="1064363"/>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65" name="Google Shape;1429;p6">
              <a:extLst>
                <a:ext uri="{FF2B5EF4-FFF2-40B4-BE49-F238E27FC236}">
                  <a16:creationId xmlns:a16="http://schemas.microsoft.com/office/drawing/2014/main" id="{86D62D38-8359-1C21-EF3A-CD271BFA8015}"/>
                </a:ext>
              </a:extLst>
            </p:cNvPr>
            <p:cNvSpPr/>
            <p:nvPr/>
          </p:nvSpPr>
          <p:spPr>
            <a:xfrm>
              <a:off x="2154700" y="1225728"/>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66" name="Google Shape;1430;p6">
              <a:extLst>
                <a:ext uri="{FF2B5EF4-FFF2-40B4-BE49-F238E27FC236}">
                  <a16:creationId xmlns:a16="http://schemas.microsoft.com/office/drawing/2014/main" id="{E5B07FC4-CE59-A07A-3CC8-9A9DB159079A}"/>
                </a:ext>
              </a:extLst>
            </p:cNvPr>
            <p:cNvSpPr/>
            <p:nvPr/>
          </p:nvSpPr>
          <p:spPr>
            <a:xfrm>
              <a:off x="2154700" y="1387093"/>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67" name="Google Shape;1431;p6">
              <a:extLst>
                <a:ext uri="{FF2B5EF4-FFF2-40B4-BE49-F238E27FC236}">
                  <a16:creationId xmlns:a16="http://schemas.microsoft.com/office/drawing/2014/main" id="{15B9729E-7573-540C-17B7-EF09F2F25265}"/>
                </a:ext>
              </a:extLst>
            </p:cNvPr>
            <p:cNvSpPr/>
            <p:nvPr/>
          </p:nvSpPr>
          <p:spPr>
            <a:xfrm>
              <a:off x="2154700" y="1548457"/>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68" name="Google Shape;1432;p6">
              <a:extLst>
                <a:ext uri="{FF2B5EF4-FFF2-40B4-BE49-F238E27FC236}">
                  <a16:creationId xmlns:a16="http://schemas.microsoft.com/office/drawing/2014/main" id="{C30422D4-2297-9A63-11F7-9766DDADC8EC}"/>
                </a:ext>
              </a:extLst>
            </p:cNvPr>
            <p:cNvSpPr/>
            <p:nvPr/>
          </p:nvSpPr>
          <p:spPr>
            <a:xfrm>
              <a:off x="2154700" y="1709822"/>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69" name="Google Shape;1433;p6">
              <a:extLst>
                <a:ext uri="{FF2B5EF4-FFF2-40B4-BE49-F238E27FC236}">
                  <a16:creationId xmlns:a16="http://schemas.microsoft.com/office/drawing/2014/main" id="{C56481BC-FD02-04FB-4DA3-F7B4E2ED6E2C}"/>
                </a:ext>
              </a:extLst>
            </p:cNvPr>
            <p:cNvSpPr/>
            <p:nvPr/>
          </p:nvSpPr>
          <p:spPr>
            <a:xfrm>
              <a:off x="2154700" y="1871187"/>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70" name="Google Shape;1434;p6">
              <a:extLst>
                <a:ext uri="{FF2B5EF4-FFF2-40B4-BE49-F238E27FC236}">
                  <a16:creationId xmlns:a16="http://schemas.microsoft.com/office/drawing/2014/main" id="{31111BBC-CA53-569B-2522-E3A9A9D77A7C}"/>
                </a:ext>
              </a:extLst>
            </p:cNvPr>
            <p:cNvSpPr/>
            <p:nvPr/>
          </p:nvSpPr>
          <p:spPr>
            <a:xfrm>
              <a:off x="2154700" y="2032551"/>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71" name="Google Shape;1435;p6">
              <a:extLst>
                <a:ext uri="{FF2B5EF4-FFF2-40B4-BE49-F238E27FC236}">
                  <a16:creationId xmlns:a16="http://schemas.microsoft.com/office/drawing/2014/main" id="{A3FF065C-D59F-2937-37CA-99C1C67D5873}"/>
                </a:ext>
              </a:extLst>
            </p:cNvPr>
            <p:cNvSpPr/>
            <p:nvPr/>
          </p:nvSpPr>
          <p:spPr>
            <a:xfrm>
              <a:off x="2154700" y="2193916"/>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72" name="Google Shape;1436;p6">
              <a:extLst>
                <a:ext uri="{FF2B5EF4-FFF2-40B4-BE49-F238E27FC236}">
                  <a16:creationId xmlns:a16="http://schemas.microsoft.com/office/drawing/2014/main" id="{2D0EDE4C-E065-20ED-52FF-3CAA9227A12F}"/>
                </a:ext>
              </a:extLst>
            </p:cNvPr>
            <p:cNvSpPr/>
            <p:nvPr/>
          </p:nvSpPr>
          <p:spPr>
            <a:xfrm>
              <a:off x="2154700" y="2355281"/>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73" name="Google Shape;1437;p6">
              <a:extLst>
                <a:ext uri="{FF2B5EF4-FFF2-40B4-BE49-F238E27FC236}">
                  <a16:creationId xmlns:a16="http://schemas.microsoft.com/office/drawing/2014/main" id="{CC3C9540-EE2E-AE22-3060-F453D963FAC8}"/>
                </a:ext>
              </a:extLst>
            </p:cNvPr>
            <p:cNvSpPr/>
            <p:nvPr/>
          </p:nvSpPr>
          <p:spPr>
            <a:xfrm>
              <a:off x="2307100" y="96175"/>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74" name="Google Shape;1438;p6">
              <a:extLst>
                <a:ext uri="{FF2B5EF4-FFF2-40B4-BE49-F238E27FC236}">
                  <a16:creationId xmlns:a16="http://schemas.microsoft.com/office/drawing/2014/main" id="{7C9E1986-8BBB-0233-CC79-8A800EA11658}"/>
                </a:ext>
              </a:extLst>
            </p:cNvPr>
            <p:cNvSpPr/>
            <p:nvPr/>
          </p:nvSpPr>
          <p:spPr>
            <a:xfrm>
              <a:off x="2307100" y="257540"/>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75" name="Google Shape;1439;p6">
              <a:extLst>
                <a:ext uri="{FF2B5EF4-FFF2-40B4-BE49-F238E27FC236}">
                  <a16:creationId xmlns:a16="http://schemas.microsoft.com/office/drawing/2014/main" id="{89D2A55D-04B7-B19A-0DCC-B5FAE29248A5}"/>
                </a:ext>
              </a:extLst>
            </p:cNvPr>
            <p:cNvSpPr/>
            <p:nvPr/>
          </p:nvSpPr>
          <p:spPr>
            <a:xfrm>
              <a:off x="2307100" y="418904"/>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76" name="Google Shape;1440;p6">
              <a:extLst>
                <a:ext uri="{FF2B5EF4-FFF2-40B4-BE49-F238E27FC236}">
                  <a16:creationId xmlns:a16="http://schemas.microsoft.com/office/drawing/2014/main" id="{51B4E024-5F68-6CA7-56DB-00E96D1F9F32}"/>
                </a:ext>
              </a:extLst>
            </p:cNvPr>
            <p:cNvSpPr/>
            <p:nvPr/>
          </p:nvSpPr>
          <p:spPr>
            <a:xfrm>
              <a:off x="2307100" y="580269"/>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77" name="Google Shape;1441;p6">
              <a:extLst>
                <a:ext uri="{FF2B5EF4-FFF2-40B4-BE49-F238E27FC236}">
                  <a16:creationId xmlns:a16="http://schemas.microsoft.com/office/drawing/2014/main" id="{8AACBE56-76E9-FB31-980A-FD8E96C8E517}"/>
                </a:ext>
              </a:extLst>
            </p:cNvPr>
            <p:cNvSpPr/>
            <p:nvPr/>
          </p:nvSpPr>
          <p:spPr>
            <a:xfrm>
              <a:off x="2307100" y="741634"/>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78" name="Google Shape;1442;p6">
              <a:extLst>
                <a:ext uri="{FF2B5EF4-FFF2-40B4-BE49-F238E27FC236}">
                  <a16:creationId xmlns:a16="http://schemas.microsoft.com/office/drawing/2014/main" id="{973DABF6-6BC0-8ED0-A31B-00F342FA1468}"/>
                </a:ext>
              </a:extLst>
            </p:cNvPr>
            <p:cNvSpPr/>
            <p:nvPr/>
          </p:nvSpPr>
          <p:spPr>
            <a:xfrm>
              <a:off x="2307100" y="902999"/>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79" name="Google Shape;1443;p6">
              <a:extLst>
                <a:ext uri="{FF2B5EF4-FFF2-40B4-BE49-F238E27FC236}">
                  <a16:creationId xmlns:a16="http://schemas.microsoft.com/office/drawing/2014/main" id="{5DCC47F0-F45B-BC94-C072-C57434C008E8}"/>
                </a:ext>
              </a:extLst>
            </p:cNvPr>
            <p:cNvSpPr/>
            <p:nvPr/>
          </p:nvSpPr>
          <p:spPr>
            <a:xfrm>
              <a:off x="2307100" y="1064363"/>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80" name="Google Shape;1444;p6">
              <a:extLst>
                <a:ext uri="{FF2B5EF4-FFF2-40B4-BE49-F238E27FC236}">
                  <a16:creationId xmlns:a16="http://schemas.microsoft.com/office/drawing/2014/main" id="{59A7CD8E-851F-8DBA-2CEE-B1524B997665}"/>
                </a:ext>
              </a:extLst>
            </p:cNvPr>
            <p:cNvSpPr/>
            <p:nvPr/>
          </p:nvSpPr>
          <p:spPr>
            <a:xfrm>
              <a:off x="2307100" y="1225728"/>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81" name="Google Shape;1445;p6">
              <a:extLst>
                <a:ext uri="{FF2B5EF4-FFF2-40B4-BE49-F238E27FC236}">
                  <a16:creationId xmlns:a16="http://schemas.microsoft.com/office/drawing/2014/main" id="{4A862A01-8DF3-2A19-A6D6-D3E0C7897B73}"/>
                </a:ext>
              </a:extLst>
            </p:cNvPr>
            <p:cNvSpPr/>
            <p:nvPr/>
          </p:nvSpPr>
          <p:spPr>
            <a:xfrm>
              <a:off x="2307100" y="1387093"/>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82" name="Google Shape;1446;p6">
              <a:extLst>
                <a:ext uri="{FF2B5EF4-FFF2-40B4-BE49-F238E27FC236}">
                  <a16:creationId xmlns:a16="http://schemas.microsoft.com/office/drawing/2014/main" id="{6E528E14-6648-1148-AB6A-472444E98685}"/>
                </a:ext>
              </a:extLst>
            </p:cNvPr>
            <p:cNvSpPr/>
            <p:nvPr/>
          </p:nvSpPr>
          <p:spPr>
            <a:xfrm>
              <a:off x="2307100" y="1548457"/>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83" name="Google Shape;1447;p6">
              <a:extLst>
                <a:ext uri="{FF2B5EF4-FFF2-40B4-BE49-F238E27FC236}">
                  <a16:creationId xmlns:a16="http://schemas.microsoft.com/office/drawing/2014/main" id="{6D81323B-8664-55E7-2E9C-5BA4BDF7E098}"/>
                </a:ext>
              </a:extLst>
            </p:cNvPr>
            <p:cNvSpPr/>
            <p:nvPr/>
          </p:nvSpPr>
          <p:spPr>
            <a:xfrm>
              <a:off x="2307100" y="1709822"/>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84" name="Google Shape;1448;p6">
              <a:extLst>
                <a:ext uri="{FF2B5EF4-FFF2-40B4-BE49-F238E27FC236}">
                  <a16:creationId xmlns:a16="http://schemas.microsoft.com/office/drawing/2014/main" id="{38D43555-6728-8934-A9FD-8CD83348FB2D}"/>
                </a:ext>
              </a:extLst>
            </p:cNvPr>
            <p:cNvSpPr/>
            <p:nvPr/>
          </p:nvSpPr>
          <p:spPr>
            <a:xfrm>
              <a:off x="2307100" y="1871187"/>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85" name="Google Shape;1449;p6">
              <a:extLst>
                <a:ext uri="{FF2B5EF4-FFF2-40B4-BE49-F238E27FC236}">
                  <a16:creationId xmlns:a16="http://schemas.microsoft.com/office/drawing/2014/main" id="{C47CFB60-ABF7-19EC-B5DD-689F082322D3}"/>
                </a:ext>
              </a:extLst>
            </p:cNvPr>
            <p:cNvSpPr/>
            <p:nvPr/>
          </p:nvSpPr>
          <p:spPr>
            <a:xfrm>
              <a:off x="2307100" y="2032551"/>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86" name="Google Shape;1450;p6">
              <a:extLst>
                <a:ext uri="{FF2B5EF4-FFF2-40B4-BE49-F238E27FC236}">
                  <a16:creationId xmlns:a16="http://schemas.microsoft.com/office/drawing/2014/main" id="{D0754CC4-A5A9-B81C-8706-3B1AD257F1BE}"/>
                </a:ext>
              </a:extLst>
            </p:cNvPr>
            <p:cNvSpPr/>
            <p:nvPr/>
          </p:nvSpPr>
          <p:spPr>
            <a:xfrm>
              <a:off x="2307100" y="2193916"/>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87" name="Google Shape;1451;p6">
              <a:extLst>
                <a:ext uri="{FF2B5EF4-FFF2-40B4-BE49-F238E27FC236}">
                  <a16:creationId xmlns:a16="http://schemas.microsoft.com/office/drawing/2014/main" id="{A5473609-165D-17DE-FA63-63EFD70819D8}"/>
                </a:ext>
              </a:extLst>
            </p:cNvPr>
            <p:cNvSpPr/>
            <p:nvPr/>
          </p:nvSpPr>
          <p:spPr>
            <a:xfrm>
              <a:off x="2307100" y="2355281"/>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88" name="Google Shape;1452;p6">
              <a:extLst>
                <a:ext uri="{FF2B5EF4-FFF2-40B4-BE49-F238E27FC236}">
                  <a16:creationId xmlns:a16="http://schemas.microsoft.com/office/drawing/2014/main" id="{40E6F839-0AF8-DE0D-2B44-4BA1CC96907E}"/>
                </a:ext>
              </a:extLst>
            </p:cNvPr>
            <p:cNvSpPr/>
            <p:nvPr/>
          </p:nvSpPr>
          <p:spPr>
            <a:xfrm>
              <a:off x="2459500" y="96175"/>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89" name="Google Shape;1453;p6">
              <a:extLst>
                <a:ext uri="{FF2B5EF4-FFF2-40B4-BE49-F238E27FC236}">
                  <a16:creationId xmlns:a16="http://schemas.microsoft.com/office/drawing/2014/main" id="{64D4B2E5-CD02-439C-6073-D5075F733376}"/>
                </a:ext>
              </a:extLst>
            </p:cNvPr>
            <p:cNvSpPr/>
            <p:nvPr/>
          </p:nvSpPr>
          <p:spPr>
            <a:xfrm>
              <a:off x="2459500" y="257540"/>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90" name="Google Shape;1454;p6">
              <a:extLst>
                <a:ext uri="{FF2B5EF4-FFF2-40B4-BE49-F238E27FC236}">
                  <a16:creationId xmlns:a16="http://schemas.microsoft.com/office/drawing/2014/main" id="{CE19A2F9-8419-29C8-BCDB-6B3974862313}"/>
                </a:ext>
              </a:extLst>
            </p:cNvPr>
            <p:cNvSpPr/>
            <p:nvPr/>
          </p:nvSpPr>
          <p:spPr>
            <a:xfrm>
              <a:off x="2459500" y="418904"/>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91" name="Google Shape;1455;p6">
              <a:extLst>
                <a:ext uri="{FF2B5EF4-FFF2-40B4-BE49-F238E27FC236}">
                  <a16:creationId xmlns:a16="http://schemas.microsoft.com/office/drawing/2014/main" id="{52E57D29-7C8A-04A8-A91D-C08F727BB3BF}"/>
                </a:ext>
              </a:extLst>
            </p:cNvPr>
            <p:cNvSpPr/>
            <p:nvPr/>
          </p:nvSpPr>
          <p:spPr>
            <a:xfrm>
              <a:off x="2459500" y="580269"/>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92" name="Google Shape;1456;p6">
              <a:extLst>
                <a:ext uri="{FF2B5EF4-FFF2-40B4-BE49-F238E27FC236}">
                  <a16:creationId xmlns:a16="http://schemas.microsoft.com/office/drawing/2014/main" id="{F15E814D-C05B-1828-918A-07322FF432D4}"/>
                </a:ext>
              </a:extLst>
            </p:cNvPr>
            <p:cNvSpPr/>
            <p:nvPr/>
          </p:nvSpPr>
          <p:spPr>
            <a:xfrm>
              <a:off x="2459500" y="741634"/>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93" name="Google Shape;1457;p6">
              <a:extLst>
                <a:ext uri="{FF2B5EF4-FFF2-40B4-BE49-F238E27FC236}">
                  <a16:creationId xmlns:a16="http://schemas.microsoft.com/office/drawing/2014/main" id="{AD9B39CD-827C-0009-3F00-A576C50CB5A2}"/>
                </a:ext>
              </a:extLst>
            </p:cNvPr>
            <p:cNvSpPr/>
            <p:nvPr/>
          </p:nvSpPr>
          <p:spPr>
            <a:xfrm>
              <a:off x="2459500" y="902999"/>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94" name="Google Shape;1458;p6">
              <a:extLst>
                <a:ext uri="{FF2B5EF4-FFF2-40B4-BE49-F238E27FC236}">
                  <a16:creationId xmlns:a16="http://schemas.microsoft.com/office/drawing/2014/main" id="{45A46577-20D2-0397-12B8-55D9AABFF624}"/>
                </a:ext>
              </a:extLst>
            </p:cNvPr>
            <p:cNvSpPr/>
            <p:nvPr/>
          </p:nvSpPr>
          <p:spPr>
            <a:xfrm>
              <a:off x="2459500" y="1064363"/>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95" name="Google Shape;1459;p6">
              <a:extLst>
                <a:ext uri="{FF2B5EF4-FFF2-40B4-BE49-F238E27FC236}">
                  <a16:creationId xmlns:a16="http://schemas.microsoft.com/office/drawing/2014/main" id="{C7E422E4-839F-FAA9-4303-6ABBBB24216D}"/>
                </a:ext>
              </a:extLst>
            </p:cNvPr>
            <p:cNvSpPr/>
            <p:nvPr/>
          </p:nvSpPr>
          <p:spPr>
            <a:xfrm>
              <a:off x="2459500" y="1225728"/>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96" name="Google Shape;1460;p6">
              <a:extLst>
                <a:ext uri="{FF2B5EF4-FFF2-40B4-BE49-F238E27FC236}">
                  <a16:creationId xmlns:a16="http://schemas.microsoft.com/office/drawing/2014/main" id="{ADC50037-A105-66CC-6BE0-7FE74EC4BC24}"/>
                </a:ext>
              </a:extLst>
            </p:cNvPr>
            <p:cNvSpPr/>
            <p:nvPr/>
          </p:nvSpPr>
          <p:spPr>
            <a:xfrm>
              <a:off x="2459500" y="1387093"/>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97" name="Google Shape;1461;p6">
              <a:extLst>
                <a:ext uri="{FF2B5EF4-FFF2-40B4-BE49-F238E27FC236}">
                  <a16:creationId xmlns:a16="http://schemas.microsoft.com/office/drawing/2014/main" id="{E16A5805-6766-FC7A-01ED-1E9DE8DE7D20}"/>
                </a:ext>
              </a:extLst>
            </p:cNvPr>
            <p:cNvSpPr/>
            <p:nvPr/>
          </p:nvSpPr>
          <p:spPr>
            <a:xfrm>
              <a:off x="2459500" y="1548457"/>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98" name="Google Shape;1462;p6">
              <a:extLst>
                <a:ext uri="{FF2B5EF4-FFF2-40B4-BE49-F238E27FC236}">
                  <a16:creationId xmlns:a16="http://schemas.microsoft.com/office/drawing/2014/main" id="{F65C445A-4A80-1DFF-E9A0-A4FAC4259ABE}"/>
                </a:ext>
              </a:extLst>
            </p:cNvPr>
            <p:cNvSpPr/>
            <p:nvPr/>
          </p:nvSpPr>
          <p:spPr>
            <a:xfrm>
              <a:off x="2459500" y="1709822"/>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99" name="Google Shape;1463;p6">
              <a:extLst>
                <a:ext uri="{FF2B5EF4-FFF2-40B4-BE49-F238E27FC236}">
                  <a16:creationId xmlns:a16="http://schemas.microsoft.com/office/drawing/2014/main" id="{B7613D21-9336-6440-F86E-BBE247D34B3A}"/>
                </a:ext>
              </a:extLst>
            </p:cNvPr>
            <p:cNvSpPr/>
            <p:nvPr/>
          </p:nvSpPr>
          <p:spPr>
            <a:xfrm>
              <a:off x="2459500" y="1871187"/>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200" name="Google Shape;1464;p6">
              <a:extLst>
                <a:ext uri="{FF2B5EF4-FFF2-40B4-BE49-F238E27FC236}">
                  <a16:creationId xmlns:a16="http://schemas.microsoft.com/office/drawing/2014/main" id="{94B20B63-B0A3-7A6A-7DC6-7F56C5892D24}"/>
                </a:ext>
              </a:extLst>
            </p:cNvPr>
            <p:cNvSpPr/>
            <p:nvPr/>
          </p:nvSpPr>
          <p:spPr>
            <a:xfrm>
              <a:off x="2459500" y="2032551"/>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201" name="Google Shape;1465;p6">
              <a:extLst>
                <a:ext uri="{FF2B5EF4-FFF2-40B4-BE49-F238E27FC236}">
                  <a16:creationId xmlns:a16="http://schemas.microsoft.com/office/drawing/2014/main" id="{2FE72980-569D-588D-4C21-8914C985C579}"/>
                </a:ext>
              </a:extLst>
            </p:cNvPr>
            <p:cNvSpPr/>
            <p:nvPr/>
          </p:nvSpPr>
          <p:spPr>
            <a:xfrm>
              <a:off x="2459500" y="2193916"/>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202" name="Google Shape;1466;p6">
              <a:extLst>
                <a:ext uri="{FF2B5EF4-FFF2-40B4-BE49-F238E27FC236}">
                  <a16:creationId xmlns:a16="http://schemas.microsoft.com/office/drawing/2014/main" id="{EC9B4973-6435-0D3F-445E-825815569CF2}"/>
                </a:ext>
              </a:extLst>
            </p:cNvPr>
            <p:cNvSpPr/>
            <p:nvPr/>
          </p:nvSpPr>
          <p:spPr>
            <a:xfrm>
              <a:off x="2459500" y="2355281"/>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203" name="Google Shape;1467;p6">
              <a:extLst>
                <a:ext uri="{FF2B5EF4-FFF2-40B4-BE49-F238E27FC236}">
                  <a16:creationId xmlns:a16="http://schemas.microsoft.com/office/drawing/2014/main" id="{7CD4E4C7-F5A1-D113-8CAF-B10FE262EACD}"/>
                </a:ext>
              </a:extLst>
            </p:cNvPr>
            <p:cNvSpPr/>
            <p:nvPr/>
          </p:nvSpPr>
          <p:spPr>
            <a:xfrm>
              <a:off x="2611900" y="96175"/>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204" name="Google Shape;1468;p6">
              <a:extLst>
                <a:ext uri="{FF2B5EF4-FFF2-40B4-BE49-F238E27FC236}">
                  <a16:creationId xmlns:a16="http://schemas.microsoft.com/office/drawing/2014/main" id="{F8E2AE48-2A50-227D-D2CD-566149BD0F72}"/>
                </a:ext>
              </a:extLst>
            </p:cNvPr>
            <p:cNvSpPr/>
            <p:nvPr/>
          </p:nvSpPr>
          <p:spPr>
            <a:xfrm>
              <a:off x="2611900" y="257540"/>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205" name="Google Shape;1469;p6">
              <a:extLst>
                <a:ext uri="{FF2B5EF4-FFF2-40B4-BE49-F238E27FC236}">
                  <a16:creationId xmlns:a16="http://schemas.microsoft.com/office/drawing/2014/main" id="{9F24EA3C-129A-F0E8-2AA7-0C45A3C2778B}"/>
                </a:ext>
              </a:extLst>
            </p:cNvPr>
            <p:cNvSpPr/>
            <p:nvPr/>
          </p:nvSpPr>
          <p:spPr>
            <a:xfrm>
              <a:off x="2611900" y="418904"/>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206" name="Google Shape;1470;p6">
              <a:extLst>
                <a:ext uri="{FF2B5EF4-FFF2-40B4-BE49-F238E27FC236}">
                  <a16:creationId xmlns:a16="http://schemas.microsoft.com/office/drawing/2014/main" id="{77DB7CC8-1512-D471-38A3-8EA3135BBFF6}"/>
                </a:ext>
              </a:extLst>
            </p:cNvPr>
            <p:cNvSpPr/>
            <p:nvPr/>
          </p:nvSpPr>
          <p:spPr>
            <a:xfrm>
              <a:off x="2611900" y="580269"/>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207" name="Google Shape;1471;p6">
              <a:extLst>
                <a:ext uri="{FF2B5EF4-FFF2-40B4-BE49-F238E27FC236}">
                  <a16:creationId xmlns:a16="http://schemas.microsoft.com/office/drawing/2014/main" id="{D3B6F6A3-12A3-A118-7AA8-6CB68B1E0BA8}"/>
                </a:ext>
              </a:extLst>
            </p:cNvPr>
            <p:cNvSpPr/>
            <p:nvPr/>
          </p:nvSpPr>
          <p:spPr>
            <a:xfrm>
              <a:off x="2611900" y="741634"/>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208" name="Google Shape;1472;p6">
              <a:extLst>
                <a:ext uri="{FF2B5EF4-FFF2-40B4-BE49-F238E27FC236}">
                  <a16:creationId xmlns:a16="http://schemas.microsoft.com/office/drawing/2014/main" id="{4E7C3BA8-1E6E-6AD4-3681-BDA93B6A4807}"/>
                </a:ext>
              </a:extLst>
            </p:cNvPr>
            <p:cNvSpPr/>
            <p:nvPr/>
          </p:nvSpPr>
          <p:spPr>
            <a:xfrm>
              <a:off x="2611900" y="902999"/>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209" name="Google Shape;1473;p6">
              <a:extLst>
                <a:ext uri="{FF2B5EF4-FFF2-40B4-BE49-F238E27FC236}">
                  <a16:creationId xmlns:a16="http://schemas.microsoft.com/office/drawing/2014/main" id="{39B32CD3-6C8B-3C43-0A5F-37CAEB293639}"/>
                </a:ext>
              </a:extLst>
            </p:cNvPr>
            <p:cNvSpPr/>
            <p:nvPr/>
          </p:nvSpPr>
          <p:spPr>
            <a:xfrm>
              <a:off x="2611900" y="1064363"/>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210" name="Google Shape;1474;p6">
              <a:extLst>
                <a:ext uri="{FF2B5EF4-FFF2-40B4-BE49-F238E27FC236}">
                  <a16:creationId xmlns:a16="http://schemas.microsoft.com/office/drawing/2014/main" id="{B4FA23DB-D9C1-F5AC-6330-0EF6601D976A}"/>
                </a:ext>
              </a:extLst>
            </p:cNvPr>
            <p:cNvSpPr/>
            <p:nvPr/>
          </p:nvSpPr>
          <p:spPr>
            <a:xfrm>
              <a:off x="2611900" y="1225728"/>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211" name="Google Shape;1475;p6">
              <a:extLst>
                <a:ext uri="{FF2B5EF4-FFF2-40B4-BE49-F238E27FC236}">
                  <a16:creationId xmlns:a16="http://schemas.microsoft.com/office/drawing/2014/main" id="{CBFA1A5A-05A5-C90E-DD65-AA148D839417}"/>
                </a:ext>
              </a:extLst>
            </p:cNvPr>
            <p:cNvSpPr/>
            <p:nvPr/>
          </p:nvSpPr>
          <p:spPr>
            <a:xfrm>
              <a:off x="2611900" y="1387093"/>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212" name="Google Shape;1476;p6">
              <a:extLst>
                <a:ext uri="{FF2B5EF4-FFF2-40B4-BE49-F238E27FC236}">
                  <a16:creationId xmlns:a16="http://schemas.microsoft.com/office/drawing/2014/main" id="{5C1821E8-AF99-F7E3-6D43-D85604742BA3}"/>
                </a:ext>
              </a:extLst>
            </p:cNvPr>
            <p:cNvSpPr/>
            <p:nvPr/>
          </p:nvSpPr>
          <p:spPr>
            <a:xfrm>
              <a:off x="2611900" y="1548457"/>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213" name="Google Shape;1477;p6">
              <a:extLst>
                <a:ext uri="{FF2B5EF4-FFF2-40B4-BE49-F238E27FC236}">
                  <a16:creationId xmlns:a16="http://schemas.microsoft.com/office/drawing/2014/main" id="{D30C8927-3EA1-5000-08FF-D52479AD739B}"/>
                </a:ext>
              </a:extLst>
            </p:cNvPr>
            <p:cNvSpPr/>
            <p:nvPr/>
          </p:nvSpPr>
          <p:spPr>
            <a:xfrm>
              <a:off x="2611900" y="1709822"/>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214" name="Google Shape;1478;p6">
              <a:extLst>
                <a:ext uri="{FF2B5EF4-FFF2-40B4-BE49-F238E27FC236}">
                  <a16:creationId xmlns:a16="http://schemas.microsoft.com/office/drawing/2014/main" id="{9F6C6248-BBBE-D5B5-594E-223AC80085AF}"/>
                </a:ext>
              </a:extLst>
            </p:cNvPr>
            <p:cNvSpPr/>
            <p:nvPr/>
          </p:nvSpPr>
          <p:spPr>
            <a:xfrm>
              <a:off x="2611900" y="1871187"/>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215" name="Google Shape;1479;p6">
              <a:extLst>
                <a:ext uri="{FF2B5EF4-FFF2-40B4-BE49-F238E27FC236}">
                  <a16:creationId xmlns:a16="http://schemas.microsoft.com/office/drawing/2014/main" id="{F30E8FEF-9442-0554-AE4D-98AE125F47F2}"/>
                </a:ext>
              </a:extLst>
            </p:cNvPr>
            <p:cNvSpPr/>
            <p:nvPr/>
          </p:nvSpPr>
          <p:spPr>
            <a:xfrm>
              <a:off x="2611900" y="2032551"/>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216" name="Google Shape;1480;p6">
              <a:extLst>
                <a:ext uri="{FF2B5EF4-FFF2-40B4-BE49-F238E27FC236}">
                  <a16:creationId xmlns:a16="http://schemas.microsoft.com/office/drawing/2014/main" id="{C4B7114E-9EC6-AC79-4F74-0DA97E36E5EE}"/>
                </a:ext>
              </a:extLst>
            </p:cNvPr>
            <p:cNvSpPr/>
            <p:nvPr/>
          </p:nvSpPr>
          <p:spPr>
            <a:xfrm>
              <a:off x="2611900" y="2193916"/>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217" name="Google Shape;1481;p6">
              <a:extLst>
                <a:ext uri="{FF2B5EF4-FFF2-40B4-BE49-F238E27FC236}">
                  <a16:creationId xmlns:a16="http://schemas.microsoft.com/office/drawing/2014/main" id="{EE20F203-2886-EFF4-3C3D-17653B14EDBC}"/>
                </a:ext>
              </a:extLst>
            </p:cNvPr>
            <p:cNvSpPr/>
            <p:nvPr/>
          </p:nvSpPr>
          <p:spPr>
            <a:xfrm>
              <a:off x="2611900" y="2355281"/>
              <a:ext cx="36600" cy="36600"/>
            </a:xfrm>
            <a:prstGeom prst="ellipse">
              <a:avLst/>
            </a:prstGeom>
            <a:solidFill>
              <a:schemeClr val="accent1"/>
            </a:solidFill>
            <a:ln w="31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2" name="Rectangle 21">
            <a:extLst>
              <a:ext uri="{FF2B5EF4-FFF2-40B4-BE49-F238E27FC236}">
                <a16:creationId xmlns:a16="http://schemas.microsoft.com/office/drawing/2014/main" id="{29F67B83-58DC-771B-ADD9-058F42BC402F}"/>
              </a:ext>
            </a:extLst>
          </p:cNvPr>
          <p:cNvSpPr/>
          <p:nvPr/>
        </p:nvSpPr>
        <p:spPr>
          <a:xfrm>
            <a:off x="0" y="0"/>
            <a:ext cx="3918456" cy="6858000"/>
          </a:xfrm>
          <a:prstGeom prst="rect">
            <a:avLst/>
          </a:prstGeom>
          <a:gradFill>
            <a:gsLst>
              <a:gs pos="82000">
                <a:srgbClr val="EAF6FB"/>
              </a:gs>
              <a:gs pos="38000">
                <a:schemeClr val="bg1"/>
              </a:gs>
            </a:gsLst>
            <a:lin ang="4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2489" b="0" i="0" u="none" strike="noStrike" kern="1200" cap="none" spc="0" normalizeH="0" baseline="0" noProof="0">
              <a:ln>
                <a:noFill/>
              </a:ln>
              <a:solidFill>
                <a:srgbClr val="FFFFFF"/>
              </a:solidFill>
              <a:effectLst/>
              <a:uLnTx/>
              <a:uFillTx/>
              <a:latin typeface="Montserrat Light" panose="02020603050405020304"/>
              <a:ea typeface="+mn-ea"/>
              <a:cs typeface="+mn-cs"/>
            </a:endParaRPr>
          </a:p>
        </p:txBody>
      </p:sp>
      <p:sp>
        <p:nvSpPr>
          <p:cNvPr id="23" name="Text Placeholder 5">
            <a:extLst>
              <a:ext uri="{FF2B5EF4-FFF2-40B4-BE49-F238E27FC236}">
                <a16:creationId xmlns:a16="http://schemas.microsoft.com/office/drawing/2014/main" id="{F52B913D-0FC8-58C5-0835-842191A63842}"/>
              </a:ext>
            </a:extLst>
          </p:cNvPr>
          <p:cNvSpPr txBox="1">
            <a:spLocks/>
          </p:cNvSpPr>
          <p:nvPr/>
        </p:nvSpPr>
        <p:spPr>
          <a:xfrm>
            <a:off x="10955722" y="-5234689"/>
            <a:ext cx="4080579" cy="4540523"/>
          </a:xfrm>
          <a:prstGeom prst="rect">
            <a:avLst/>
          </a:prstGeom>
        </p:spPr>
        <p:txBody>
          <a:bodyPr vert="horz" lIns="91440" tIns="45720" rIns="91440" bIns="45720" rtlCol="0" anchor="ctr">
            <a:noAutofit/>
          </a:bodyPr>
          <a:lstStyle>
            <a:lvl1pPr marL="306910" indent="-306910" algn="l" defTabSz="914377" rtl="0" eaLnBrk="1" latinLnBrk="0" hangingPunct="1">
              <a:lnSpc>
                <a:spcPct val="100000"/>
              </a:lnSpc>
              <a:spcBef>
                <a:spcPts val="800"/>
              </a:spcBef>
              <a:spcAft>
                <a:spcPts val="800"/>
              </a:spcAft>
              <a:buClr>
                <a:srgbClr val="5A6670"/>
              </a:buClr>
              <a:buSzPct val="90000"/>
              <a:buFont typeface="Arial" panose="020B0604020202020204" pitchFamily="34" charset="0"/>
              <a:buChar char="•"/>
              <a:tabLst/>
              <a:defRPr sz="1867" b="0" i="0" kern="1200">
                <a:solidFill>
                  <a:schemeClr val="bg1"/>
                </a:solidFill>
                <a:latin typeface="+mn-lt"/>
                <a:ea typeface="+mn-ea"/>
                <a:cs typeface="+mn-cs"/>
              </a:defRPr>
            </a:lvl1pPr>
            <a:lvl2pPr marL="685783" indent="-228594" algn="l" defTabSz="914377" rtl="0" eaLnBrk="1" latinLnBrk="0" hangingPunct="1">
              <a:lnSpc>
                <a:spcPct val="100000"/>
              </a:lnSpc>
              <a:spcBef>
                <a:spcPts val="0"/>
              </a:spcBef>
              <a:spcAft>
                <a:spcPts val="800"/>
              </a:spcAft>
              <a:buClr>
                <a:srgbClr val="5A6670"/>
              </a:buClr>
              <a:buSzPct val="75000"/>
              <a:buFont typeface="Courier New" panose="02070309020205020404" pitchFamily="49" charset="0"/>
              <a:buChar char="o"/>
              <a:defRPr sz="1600" b="0" i="0" kern="1200">
                <a:solidFill>
                  <a:schemeClr val="bg1"/>
                </a:solidFill>
                <a:latin typeface="+mn-lt"/>
                <a:ea typeface="+mn-ea"/>
                <a:cs typeface="+mn-cs"/>
              </a:defRPr>
            </a:lvl2pPr>
            <a:lvl3pPr marL="1142971" indent="-228594" algn="l" defTabSz="914377" rtl="0" eaLnBrk="1" latinLnBrk="0" hangingPunct="1">
              <a:lnSpc>
                <a:spcPct val="100000"/>
              </a:lnSpc>
              <a:spcBef>
                <a:spcPts val="0"/>
              </a:spcBef>
              <a:spcAft>
                <a:spcPts val="800"/>
              </a:spcAft>
              <a:buClr>
                <a:srgbClr val="5A6670"/>
              </a:buClr>
              <a:buSzPct val="100000"/>
              <a:buFont typeface="Wingdings" pitchFamily="2" charset="2"/>
              <a:buChar char="§"/>
              <a:defRPr lang="en-US" sz="1467" b="0" i="0" kern="1200" dirty="0">
                <a:solidFill>
                  <a:schemeClr val="bg1"/>
                </a:solidFill>
                <a:latin typeface="+mn-lt"/>
                <a:ea typeface="+mn-ea"/>
                <a:cs typeface="+mn-cs"/>
              </a:defRPr>
            </a:lvl3pPr>
            <a:lvl4pPr marL="1600160" indent="-228594" algn="l" defTabSz="914377" rtl="0" eaLnBrk="1" latinLnBrk="0" hangingPunct="1">
              <a:lnSpc>
                <a:spcPct val="100000"/>
              </a:lnSpc>
              <a:spcBef>
                <a:spcPts val="0"/>
              </a:spcBef>
              <a:spcAft>
                <a:spcPts val="800"/>
              </a:spcAft>
              <a:buClr>
                <a:srgbClr val="5A6670"/>
              </a:buClr>
              <a:buSzPct val="60000"/>
              <a:buFont typeface="Wingdings" pitchFamily="2" charset="2"/>
              <a:buChar char="§"/>
              <a:defRPr sz="1333" b="0" i="0" kern="1200">
                <a:solidFill>
                  <a:schemeClr val="bg1"/>
                </a:solidFill>
                <a:latin typeface="+mn-lt"/>
                <a:ea typeface="+mn-ea"/>
                <a:cs typeface="+mn-cs"/>
              </a:defRPr>
            </a:lvl4pPr>
            <a:lvl5pPr marL="1828754" indent="0" algn="l" defTabSz="914377" rtl="0" eaLnBrk="1" latinLnBrk="0" hangingPunct="1">
              <a:lnSpc>
                <a:spcPct val="90000"/>
              </a:lnSpc>
              <a:spcBef>
                <a:spcPts val="0"/>
              </a:spcBef>
              <a:spcAft>
                <a:spcPts val="1200"/>
              </a:spcAft>
              <a:buFont typeface="Arial" panose="020B0604020202020204" pitchFamily="34" charset="0"/>
              <a:buNone/>
              <a:defRPr sz="1600" b="0" i="0" kern="1200">
                <a:solidFill>
                  <a:srgbClr val="5A6670"/>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306910" marR="0" lvl="0" indent="-306910" algn="l" defTabSz="914377" rtl="0" eaLnBrk="1" fontAlgn="auto" latinLnBrk="0" hangingPunct="1">
              <a:lnSpc>
                <a:spcPct val="100000"/>
              </a:lnSpc>
              <a:spcBef>
                <a:spcPts val="800"/>
              </a:spcBef>
              <a:spcAft>
                <a:spcPts val="0"/>
              </a:spcAft>
              <a:buClr>
                <a:srgbClr val="5A6670"/>
              </a:buClr>
              <a:buSzPct val="90000"/>
              <a:buFont typeface="Arial" panose="020B0604020202020204" pitchFamily="34" charset="0"/>
              <a:buChar char="•"/>
              <a:tabLst/>
              <a:defRPr/>
            </a:pPr>
            <a:r>
              <a:rPr kumimoji="0" lang="en-US" sz="2000" b="0" i="0" u="none" strike="noStrike" kern="1200" cap="none" spc="0" normalizeH="0" baseline="0" noProof="0" dirty="0">
                <a:ln>
                  <a:noFill/>
                </a:ln>
                <a:solidFill>
                  <a:srgbClr val="008AAB"/>
                </a:solidFill>
                <a:effectLst/>
                <a:uLnTx/>
                <a:uFillTx/>
                <a:latin typeface="Montserrat Light" panose="02020603050405020304"/>
                <a:ea typeface="+mn-ea"/>
                <a:cs typeface="+mn-cs"/>
              </a:rPr>
              <a:t>Manage </a:t>
            </a:r>
            <a:r>
              <a:rPr kumimoji="0" lang="en-US" sz="2000" b="0" i="0" u="none" strike="noStrike" kern="1200" cap="none" spc="0" normalizeH="0" baseline="0" noProof="0" dirty="0">
                <a:ln>
                  <a:noFill/>
                </a:ln>
                <a:solidFill>
                  <a:srgbClr val="008AAB"/>
                </a:solidFill>
                <a:effectLst/>
                <a:uLnTx/>
                <a:uFillTx/>
                <a:latin typeface="Montserrat Bold" panose="020B0604020202020204"/>
                <a:ea typeface="+mn-ea"/>
                <a:cs typeface="+mn-cs"/>
              </a:rPr>
              <a:t>single and recurring</a:t>
            </a:r>
            <a:r>
              <a:rPr kumimoji="0" lang="en-US" sz="2000" b="0" i="0" u="none" strike="noStrike" kern="1200" cap="none" spc="0" normalizeH="0" baseline="0" noProof="0" dirty="0">
                <a:ln>
                  <a:noFill/>
                </a:ln>
                <a:solidFill>
                  <a:srgbClr val="008AAB"/>
                </a:solidFill>
                <a:effectLst/>
                <a:uLnTx/>
                <a:uFillTx/>
                <a:latin typeface="Montserrat Light" panose="02020603050405020304"/>
                <a:ea typeface="+mn-ea"/>
                <a:cs typeface="+mn-cs"/>
              </a:rPr>
              <a:t> invoices</a:t>
            </a:r>
          </a:p>
          <a:p>
            <a:pPr marL="306910" marR="0" lvl="0" indent="-306910" algn="l" defTabSz="914377" rtl="0" eaLnBrk="1" fontAlgn="auto" latinLnBrk="0" hangingPunct="1">
              <a:lnSpc>
                <a:spcPct val="100000"/>
              </a:lnSpc>
              <a:spcBef>
                <a:spcPts val="800"/>
              </a:spcBef>
              <a:spcAft>
                <a:spcPts val="0"/>
              </a:spcAft>
              <a:buClr>
                <a:srgbClr val="5A6670"/>
              </a:buClr>
              <a:buSzPct val="90000"/>
              <a:buFont typeface="Arial" panose="020B0604020202020204" pitchFamily="34" charset="0"/>
              <a:buChar char="•"/>
              <a:tabLst/>
              <a:defRPr/>
            </a:pPr>
            <a:r>
              <a:rPr kumimoji="0" lang="en-US" sz="2000" b="0" i="0" u="none" strike="noStrike" kern="1200" cap="none" spc="0" normalizeH="0" baseline="0" noProof="0" dirty="0">
                <a:ln>
                  <a:noFill/>
                </a:ln>
                <a:solidFill>
                  <a:srgbClr val="008AAB"/>
                </a:solidFill>
                <a:effectLst/>
                <a:uLnTx/>
                <a:uFillTx/>
                <a:latin typeface="Montserrat Light" panose="02020603050405020304"/>
                <a:ea typeface="+mn-ea"/>
                <a:cs typeface="+mn-cs"/>
              </a:rPr>
              <a:t>Create and manage </a:t>
            </a:r>
            <a:r>
              <a:rPr kumimoji="0" lang="en-US" sz="2000" b="0" i="0" u="none" strike="noStrike" kern="1200" cap="none" spc="0" normalizeH="0" baseline="0" noProof="0" dirty="0">
                <a:ln>
                  <a:noFill/>
                </a:ln>
                <a:solidFill>
                  <a:srgbClr val="008AAB"/>
                </a:solidFill>
                <a:effectLst/>
                <a:uLnTx/>
                <a:uFillTx/>
                <a:latin typeface="Montserrat Bold" panose="020B0604020202020204"/>
                <a:ea typeface="+mn-ea"/>
                <a:cs typeface="+mn-cs"/>
              </a:rPr>
              <a:t>estimates</a:t>
            </a:r>
          </a:p>
          <a:p>
            <a:pPr marL="306910" marR="0" lvl="0" indent="-306910" algn="l" defTabSz="914377" rtl="0" eaLnBrk="1" fontAlgn="auto" latinLnBrk="0" hangingPunct="1">
              <a:lnSpc>
                <a:spcPct val="100000"/>
              </a:lnSpc>
              <a:spcBef>
                <a:spcPts val="800"/>
              </a:spcBef>
              <a:spcAft>
                <a:spcPts val="0"/>
              </a:spcAft>
              <a:buClr>
                <a:srgbClr val="5A6670"/>
              </a:buClr>
              <a:buSzPct val="90000"/>
              <a:buFont typeface="Arial" panose="020B0604020202020204" pitchFamily="34" charset="0"/>
              <a:buChar char="•"/>
              <a:tabLst/>
              <a:defRPr/>
            </a:pPr>
            <a:r>
              <a:rPr kumimoji="0" lang="en-US" sz="2000" b="0" i="0" u="none" strike="noStrike" kern="1200" cap="none" spc="0" normalizeH="0" baseline="0" noProof="0" dirty="0">
                <a:ln>
                  <a:noFill/>
                </a:ln>
                <a:solidFill>
                  <a:srgbClr val="008AAB"/>
                </a:solidFill>
                <a:effectLst/>
                <a:uLnTx/>
                <a:uFillTx/>
                <a:latin typeface="Montserrat Bold" panose="020B0604020202020204"/>
                <a:ea typeface="+mn-ea"/>
                <a:cs typeface="+mn-cs"/>
              </a:rPr>
              <a:t>Add and manage </a:t>
            </a:r>
            <a:r>
              <a:rPr kumimoji="0" lang="en-US" sz="2000" b="0" i="0" u="none" strike="noStrike" kern="1200" cap="none" spc="0" normalizeH="0" baseline="0" noProof="0" dirty="0">
                <a:ln>
                  <a:noFill/>
                </a:ln>
                <a:solidFill>
                  <a:srgbClr val="008AAB"/>
                </a:solidFill>
                <a:effectLst/>
                <a:uLnTx/>
                <a:uFillTx/>
                <a:latin typeface="Montserrat Light" panose="02020603050405020304"/>
                <a:ea typeface="+mn-ea"/>
                <a:cs typeface="+mn-cs"/>
              </a:rPr>
              <a:t>customers</a:t>
            </a:r>
          </a:p>
          <a:p>
            <a:pPr marL="306910" marR="0" lvl="0" indent="-306910" algn="l" defTabSz="914377" rtl="0" eaLnBrk="1" fontAlgn="auto" latinLnBrk="0" hangingPunct="1">
              <a:lnSpc>
                <a:spcPct val="100000"/>
              </a:lnSpc>
              <a:spcBef>
                <a:spcPts val="800"/>
              </a:spcBef>
              <a:spcAft>
                <a:spcPts val="0"/>
              </a:spcAft>
              <a:buClr>
                <a:srgbClr val="5A6670"/>
              </a:buClr>
              <a:buSzPct val="90000"/>
              <a:buFont typeface="Arial" panose="020B0604020202020204" pitchFamily="34" charset="0"/>
              <a:buChar char="•"/>
              <a:tabLst/>
              <a:defRPr/>
            </a:pPr>
            <a:r>
              <a:rPr kumimoji="0" lang="en-US" sz="2000" b="0" i="0" u="none" strike="noStrike" kern="1200" cap="none" spc="0" normalizeH="0" baseline="0" noProof="0" dirty="0">
                <a:ln>
                  <a:noFill/>
                </a:ln>
                <a:solidFill>
                  <a:srgbClr val="008AAB"/>
                </a:solidFill>
                <a:effectLst/>
                <a:uLnTx/>
                <a:uFillTx/>
                <a:latin typeface="Montserrat Light" panose="02020603050405020304"/>
                <a:ea typeface="+mn-ea"/>
                <a:cs typeface="+mn-cs"/>
              </a:rPr>
              <a:t>Track and manage </a:t>
            </a:r>
            <a:r>
              <a:rPr kumimoji="0" lang="en-US" sz="2000" b="0" i="0" u="none" strike="noStrike" kern="1200" cap="none" spc="0" normalizeH="0" baseline="0" noProof="0" dirty="0">
                <a:ln>
                  <a:noFill/>
                </a:ln>
                <a:solidFill>
                  <a:srgbClr val="008AAB"/>
                </a:solidFill>
                <a:effectLst/>
                <a:uLnTx/>
                <a:uFillTx/>
                <a:latin typeface="Montserrat Bold" panose="020B0604020202020204"/>
                <a:ea typeface="+mn-ea"/>
                <a:cs typeface="+mn-cs"/>
              </a:rPr>
              <a:t>all payments</a:t>
            </a:r>
          </a:p>
          <a:p>
            <a:pPr marL="306910" marR="0" lvl="0" indent="-306910" algn="l" defTabSz="914377" rtl="0" eaLnBrk="1" fontAlgn="auto" latinLnBrk="0" hangingPunct="1">
              <a:lnSpc>
                <a:spcPct val="100000"/>
              </a:lnSpc>
              <a:spcBef>
                <a:spcPts val="800"/>
              </a:spcBef>
              <a:spcAft>
                <a:spcPts val="0"/>
              </a:spcAft>
              <a:buClr>
                <a:srgbClr val="5A6670"/>
              </a:buClr>
              <a:buSzPct val="90000"/>
              <a:buFont typeface="Arial" panose="020B0604020202020204" pitchFamily="34" charset="0"/>
              <a:buChar char="•"/>
              <a:tabLst/>
              <a:defRPr/>
            </a:pPr>
            <a:r>
              <a:rPr kumimoji="0" lang="en-US" sz="2000" b="0" i="0" u="none" strike="noStrike" kern="1200" cap="none" spc="0" normalizeH="0" baseline="0" noProof="0" dirty="0">
                <a:ln>
                  <a:noFill/>
                </a:ln>
                <a:solidFill>
                  <a:srgbClr val="008AAB"/>
                </a:solidFill>
                <a:effectLst/>
                <a:uLnTx/>
                <a:uFillTx/>
                <a:latin typeface="Montserrat Bold" panose="020B0604020202020204"/>
                <a:ea typeface="+mn-ea"/>
                <a:cs typeface="+mn-cs"/>
              </a:rPr>
              <a:t>Add and manage </a:t>
            </a:r>
            <a:r>
              <a:rPr kumimoji="0" lang="en-US" sz="2000" b="0" i="0" u="none" strike="noStrike" kern="1200" cap="none" spc="0" normalizeH="0" baseline="0" noProof="0" dirty="0">
                <a:ln>
                  <a:noFill/>
                </a:ln>
                <a:solidFill>
                  <a:srgbClr val="008AAB"/>
                </a:solidFill>
                <a:effectLst/>
                <a:uLnTx/>
                <a:uFillTx/>
                <a:latin typeface="Montserrat Light" panose="02020603050405020304"/>
                <a:ea typeface="+mn-ea"/>
                <a:cs typeface="+mn-cs"/>
              </a:rPr>
              <a:t>products &amp; services</a:t>
            </a:r>
          </a:p>
          <a:p>
            <a:pPr marL="306910" marR="0" lvl="0" indent="-306910" algn="l" defTabSz="914377" rtl="0" eaLnBrk="1" fontAlgn="auto" latinLnBrk="0" hangingPunct="1">
              <a:lnSpc>
                <a:spcPct val="100000"/>
              </a:lnSpc>
              <a:spcBef>
                <a:spcPts val="800"/>
              </a:spcBef>
              <a:spcAft>
                <a:spcPts val="0"/>
              </a:spcAft>
              <a:buClr>
                <a:srgbClr val="5A6670"/>
              </a:buClr>
              <a:buSzPct val="90000"/>
              <a:buFont typeface="Arial" panose="020B0604020202020204" pitchFamily="34" charset="0"/>
              <a:buChar char="•"/>
              <a:tabLst/>
              <a:defRPr/>
            </a:pPr>
            <a:r>
              <a:rPr kumimoji="0" lang="en-US" sz="2000" b="0" i="0" u="none" strike="noStrike" kern="1200" cap="none" spc="0" normalizeH="0" baseline="0" noProof="0" dirty="0">
                <a:ln>
                  <a:noFill/>
                </a:ln>
                <a:solidFill>
                  <a:srgbClr val="008AAB"/>
                </a:solidFill>
                <a:effectLst/>
                <a:uLnTx/>
                <a:uFillTx/>
                <a:latin typeface="Montserrat Light" panose="02020603050405020304"/>
                <a:ea typeface="+mn-ea"/>
                <a:cs typeface="+mn-cs"/>
              </a:rPr>
              <a:t>Customizable </a:t>
            </a:r>
            <a:r>
              <a:rPr kumimoji="0" lang="en-US" sz="2000" b="0" i="0" u="none" strike="noStrike" kern="1200" cap="none" spc="0" normalizeH="0" baseline="0" noProof="0" dirty="0">
                <a:ln>
                  <a:noFill/>
                </a:ln>
                <a:solidFill>
                  <a:srgbClr val="008AAB"/>
                </a:solidFill>
                <a:effectLst/>
                <a:uLnTx/>
                <a:uFillTx/>
                <a:latin typeface="Montserrat Bold" panose="020B0604020202020204"/>
                <a:ea typeface="+mn-ea"/>
                <a:cs typeface="+mn-cs"/>
              </a:rPr>
              <a:t>invoice template</a:t>
            </a:r>
          </a:p>
        </p:txBody>
      </p:sp>
      <p:pic>
        <p:nvPicPr>
          <p:cNvPr id="24" name="Graphic 23">
            <a:extLst>
              <a:ext uri="{FF2B5EF4-FFF2-40B4-BE49-F238E27FC236}">
                <a16:creationId xmlns:a16="http://schemas.microsoft.com/office/drawing/2014/main" id="{A9721C76-6974-4068-D809-9B30580AE4F0}"/>
              </a:ext>
            </a:extLst>
          </p:cNvPr>
          <p:cNvPicPr>
            <a:picLocks noChangeAspect="1"/>
          </p:cNvPicPr>
          <p:nvPr/>
        </p:nvPicPr>
        <p:blipFill>
          <a:blip r:embed="rId13">
            <a:extLst>
              <a:ext uri="{96DAC541-7B7A-43D3-8B79-37D633B846F1}">
                <asvg:svgBlip xmlns:asvg="http://schemas.microsoft.com/office/drawing/2016/SVG/main" r:embed="rId14"/>
              </a:ext>
            </a:extLst>
          </a:blip>
          <a:stretch>
            <a:fillRect/>
          </a:stretch>
        </p:blipFill>
        <p:spPr>
          <a:xfrm rot="16200000">
            <a:off x="-1106528" y="5393854"/>
            <a:ext cx="4256719" cy="2128360"/>
          </a:xfrm>
          <a:prstGeom prst="rect">
            <a:avLst/>
          </a:prstGeom>
        </p:spPr>
      </p:pic>
      <p:pic>
        <p:nvPicPr>
          <p:cNvPr id="26" name="Graphic 25">
            <a:extLst>
              <a:ext uri="{FF2B5EF4-FFF2-40B4-BE49-F238E27FC236}">
                <a16:creationId xmlns:a16="http://schemas.microsoft.com/office/drawing/2014/main" id="{5653BECA-6AF4-6399-8DD1-7E25132C71D1}"/>
              </a:ext>
            </a:extLst>
          </p:cNvPr>
          <p:cNvPicPr>
            <a:picLocks noChangeAspect="1"/>
          </p:cNvPicPr>
          <p:nvPr/>
        </p:nvPicPr>
        <p:blipFill>
          <a:blip r:embed="rId15">
            <a:extLst>
              <a:ext uri="{28A0092B-C50C-407E-A947-70E740481C1C}">
                <a14:useLocalDpi xmlns:a14="http://schemas.microsoft.com/office/drawing/2010/main"/>
              </a:ext>
              <a:ext uri="{96DAC541-7B7A-43D3-8B79-37D633B846F1}">
                <asvg:svgBlip xmlns:asvg="http://schemas.microsoft.com/office/drawing/2016/SVG/main" r:embed="rId16"/>
              </a:ext>
            </a:extLst>
          </a:blip>
          <a:srcRect t="44662"/>
          <a:stretch>
            <a:fillRect/>
          </a:stretch>
        </p:blipFill>
        <p:spPr>
          <a:xfrm rot="12600000" flipH="1" flipV="1">
            <a:off x="17833297" y="-4002208"/>
            <a:ext cx="3337570" cy="3036272"/>
          </a:xfrm>
          <a:custGeom>
            <a:avLst/>
            <a:gdLst>
              <a:gd name="connsiteX0" fmla="*/ 4486258 w 4486258"/>
              <a:gd name="connsiteY0" fmla="*/ 4081262 h 4081262"/>
              <a:gd name="connsiteX1" fmla="*/ 0 w 4486258"/>
              <a:gd name="connsiteY1" fmla="*/ 4081262 h 4081262"/>
              <a:gd name="connsiteX2" fmla="*/ 0 w 4486258"/>
              <a:gd name="connsiteY2" fmla="*/ 1412885 h 4081262"/>
              <a:gd name="connsiteX3" fmla="*/ 2447189 w 4486258"/>
              <a:gd name="connsiteY3" fmla="*/ 0 h 4081262"/>
              <a:gd name="connsiteX4" fmla="*/ 4486258 w 4486258"/>
              <a:gd name="connsiteY4" fmla="*/ 3531771 h 40812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486258" h="4081262">
                <a:moveTo>
                  <a:pt x="4486258" y="4081262"/>
                </a:moveTo>
                <a:lnTo>
                  <a:pt x="0" y="4081262"/>
                </a:lnTo>
                <a:lnTo>
                  <a:pt x="0" y="1412885"/>
                </a:lnTo>
                <a:lnTo>
                  <a:pt x="2447189" y="0"/>
                </a:lnTo>
                <a:lnTo>
                  <a:pt x="4486258" y="3531771"/>
                </a:lnTo>
                <a:close/>
              </a:path>
            </a:pathLst>
          </a:custGeom>
        </p:spPr>
      </p:pic>
      <p:sp>
        <p:nvSpPr>
          <p:cNvPr id="30" name="Freeform 29">
            <a:extLst>
              <a:ext uri="{FF2B5EF4-FFF2-40B4-BE49-F238E27FC236}">
                <a16:creationId xmlns:a16="http://schemas.microsoft.com/office/drawing/2014/main" id="{054DBC0F-EFEC-B782-F983-1BC6C5E3558B}"/>
              </a:ext>
            </a:extLst>
          </p:cNvPr>
          <p:cNvSpPr/>
          <p:nvPr/>
        </p:nvSpPr>
        <p:spPr>
          <a:xfrm rot="10800000" flipH="1" flipV="1">
            <a:off x="323681" y="-449700"/>
            <a:ext cx="1665643" cy="7015064"/>
          </a:xfrm>
          <a:custGeom>
            <a:avLst/>
            <a:gdLst>
              <a:gd name="connsiteX0" fmla="*/ 0 w 3847070"/>
              <a:gd name="connsiteY0" fmla="*/ 0 h 3351991"/>
              <a:gd name="connsiteX1" fmla="*/ 3847070 w 3847070"/>
              <a:gd name="connsiteY1" fmla="*/ 0 h 3351991"/>
              <a:gd name="connsiteX2" fmla="*/ 3847070 w 3847070"/>
              <a:gd name="connsiteY2" fmla="*/ 3351991 h 3351991"/>
              <a:gd name="connsiteX3" fmla="*/ 1274467 w 3847070"/>
              <a:gd name="connsiteY3" fmla="*/ 3351991 h 3351991"/>
              <a:gd name="connsiteX4" fmla="*/ 0 w 3847070"/>
              <a:gd name="connsiteY4" fmla="*/ 2077524 h 3351991"/>
              <a:gd name="connsiteX0" fmla="*/ 3847070 w 3938510"/>
              <a:gd name="connsiteY0" fmla="*/ 0 h 3351991"/>
              <a:gd name="connsiteX1" fmla="*/ 3847070 w 3938510"/>
              <a:gd name="connsiteY1" fmla="*/ 3351991 h 3351991"/>
              <a:gd name="connsiteX2" fmla="*/ 1274467 w 3938510"/>
              <a:gd name="connsiteY2" fmla="*/ 3351991 h 3351991"/>
              <a:gd name="connsiteX3" fmla="*/ 0 w 3938510"/>
              <a:gd name="connsiteY3" fmla="*/ 2077524 h 3351991"/>
              <a:gd name="connsiteX4" fmla="*/ 0 w 3938510"/>
              <a:gd name="connsiteY4" fmla="*/ 0 h 3351991"/>
              <a:gd name="connsiteX5" fmla="*/ 3938510 w 3938510"/>
              <a:gd name="connsiteY5" fmla="*/ 91440 h 3351991"/>
              <a:gd name="connsiteX0" fmla="*/ 3847070 w 3847070"/>
              <a:gd name="connsiteY0" fmla="*/ 0 h 3351991"/>
              <a:gd name="connsiteX1" fmla="*/ 3847070 w 3847070"/>
              <a:gd name="connsiteY1" fmla="*/ 3351991 h 3351991"/>
              <a:gd name="connsiteX2" fmla="*/ 1274467 w 3847070"/>
              <a:gd name="connsiteY2" fmla="*/ 3351991 h 3351991"/>
              <a:gd name="connsiteX3" fmla="*/ 0 w 3847070"/>
              <a:gd name="connsiteY3" fmla="*/ 2077524 h 3351991"/>
              <a:gd name="connsiteX4" fmla="*/ 0 w 3847070"/>
              <a:gd name="connsiteY4" fmla="*/ 0 h 3351991"/>
              <a:gd name="connsiteX0" fmla="*/ 3847070 w 3847070"/>
              <a:gd name="connsiteY0" fmla="*/ 3351991 h 3351991"/>
              <a:gd name="connsiteX1" fmla="*/ 1274467 w 3847070"/>
              <a:gd name="connsiteY1" fmla="*/ 3351991 h 3351991"/>
              <a:gd name="connsiteX2" fmla="*/ 0 w 3847070"/>
              <a:gd name="connsiteY2" fmla="*/ 2077524 h 3351991"/>
              <a:gd name="connsiteX3" fmla="*/ 0 w 3847070"/>
              <a:gd name="connsiteY3" fmla="*/ 0 h 3351991"/>
              <a:gd name="connsiteX0" fmla="*/ 3847070 w 3847070"/>
              <a:gd name="connsiteY0" fmla="*/ 4258154 h 4258154"/>
              <a:gd name="connsiteX1" fmla="*/ 1274467 w 3847070"/>
              <a:gd name="connsiteY1" fmla="*/ 4258154 h 4258154"/>
              <a:gd name="connsiteX2" fmla="*/ 0 w 3847070"/>
              <a:gd name="connsiteY2" fmla="*/ 2983687 h 4258154"/>
              <a:gd name="connsiteX3" fmla="*/ 0 w 3847070"/>
              <a:gd name="connsiteY3" fmla="*/ 0 h 4258154"/>
              <a:gd name="connsiteX0" fmla="*/ 3847070 w 3847070"/>
              <a:gd name="connsiteY0" fmla="*/ 4258154 h 4258859"/>
              <a:gd name="connsiteX1" fmla="*/ 1302952 w 3847070"/>
              <a:gd name="connsiteY1" fmla="*/ 4258859 h 4258859"/>
              <a:gd name="connsiteX2" fmla="*/ 1274467 w 3847070"/>
              <a:gd name="connsiteY2" fmla="*/ 4258154 h 4258859"/>
              <a:gd name="connsiteX3" fmla="*/ 0 w 3847070"/>
              <a:gd name="connsiteY3" fmla="*/ 2983687 h 4258859"/>
              <a:gd name="connsiteX4" fmla="*/ 0 w 3847070"/>
              <a:gd name="connsiteY4" fmla="*/ 0 h 4258859"/>
              <a:gd name="connsiteX0" fmla="*/ 1302952 w 1302952"/>
              <a:gd name="connsiteY0" fmla="*/ 4258859 h 4258859"/>
              <a:gd name="connsiteX1" fmla="*/ 1274467 w 1302952"/>
              <a:gd name="connsiteY1" fmla="*/ 4258154 h 4258859"/>
              <a:gd name="connsiteX2" fmla="*/ 0 w 1302952"/>
              <a:gd name="connsiteY2" fmla="*/ 2983687 h 4258859"/>
              <a:gd name="connsiteX3" fmla="*/ 0 w 1302952"/>
              <a:gd name="connsiteY3" fmla="*/ 0 h 4258859"/>
              <a:gd name="connsiteX0" fmla="*/ 1302952 w 1302952"/>
              <a:gd name="connsiteY0" fmla="*/ 4720323 h 4720323"/>
              <a:gd name="connsiteX1" fmla="*/ 1274467 w 1302952"/>
              <a:gd name="connsiteY1" fmla="*/ 4719618 h 4720323"/>
              <a:gd name="connsiteX2" fmla="*/ 0 w 1302952"/>
              <a:gd name="connsiteY2" fmla="*/ 3445151 h 4720323"/>
              <a:gd name="connsiteX3" fmla="*/ 0 w 1302952"/>
              <a:gd name="connsiteY3" fmla="*/ 0 h 4720323"/>
            </a:gdLst>
            <a:ahLst/>
            <a:cxnLst>
              <a:cxn ang="0">
                <a:pos x="connsiteX0" y="connsiteY0"/>
              </a:cxn>
              <a:cxn ang="0">
                <a:pos x="connsiteX1" y="connsiteY1"/>
              </a:cxn>
              <a:cxn ang="0">
                <a:pos x="connsiteX2" y="connsiteY2"/>
              </a:cxn>
              <a:cxn ang="0">
                <a:pos x="connsiteX3" y="connsiteY3"/>
              </a:cxn>
            </a:cxnLst>
            <a:rect l="l" t="t" r="r" b="b"/>
            <a:pathLst>
              <a:path w="1302952" h="4720323">
                <a:moveTo>
                  <a:pt x="1302952" y="4720323"/>
                </a:moveTo>
                <a:lnTo>
                  <a:pt x="1274467" y="4719618"/>
                </a:lnTo>
                <a:cubicBezTo>
                  <a:pt x="570598" y="4719618"/>
                  <a:pt x="0" y="4149020"/>
                  <a:pt x="0" y="3445151"/>
                </a:cubicBezTo>
                <a:lnTo>
                  <a:pt x="0" y="0"/>
                </a:lnTo>
              </a:path>
            </a:pathLst>
          </a:custGeom>
          <a:noFill/>
          <a:ln w="12700" cap="rnd">
            <a:solidFill>
              <a:schemeClr val="accent2"/>
            </a:solidFill>
            <a:prstDash val="sysDot"/>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1219170" rtl="0" eaLnBrk="1" fontAlgn="auto" latinLnBrk="0" hangingPunct="1">
              <a:lnSpc>
                <a:spcPct val="100000"/>
              </a:lnSpc>
              <a:spcBef>
                <a:spcPts val="0"/>
              </a:spcBef>
              <a:spcAft>
                <a:spcPts val="0"/>
              </a:spcAft>
              <a:buClr>
                <a:srgbClr val="000000"/>
              </a:buClr>
              <a:buSzTx/>
              <a:buFontTx/>
              <a:buNone/>
              <a:tabLst/>
              <a:defRPr/>
            </a:pPr>
            <a:endParaRPr kumimoji="0" lang="en-US" sz="1867" b="0" i="0" u="none" strike="noStrike" kern="0" cap="none" spc="0" normalizeH="0" baseline="0" noProof="0">
              <a:ln>
                <a:noFill/>
              </a:ln>
              <a:solidFill>
                <a:srgbClr val="FFFFFF"/>
              </a:solidFill>
              <a:effectLst/>
              <a:uLnTx/>
              <a:uFillTx/>
              <a:latin typeface="Montserrat Light" panose="02020603050405020304"/>
              <a:ea typeface="+mn-ea"/>
              <a:cs typeface="+mn-cs"/>
              <a:sym typeface="Arial"/>
            </a:endParaRPr>
          </a:p>
        </p:txBody>
      </p:sp>
      <p:cxnSp>
        <p:nvCxnSpPr>
          <p:cNvPr id="32" name="Straight Connector 31">
            <a:extLst>
              <a:ext uri="{FF2B5EF4-FFF2-40B4-BE49-F238E27FC236}">
                <a16:creationId xmlns:a16="http://schemas.microsoft.com/office/drawing/2014/main" id="{BB94BFE3-13FA-C3A7-46C3-B8AC742DDE8B}"/>
              </a:ext>
            </a:extLst>
          </p:cNvPr>
          <p:cNvCxnSpPr>
            <a:cxnSpLocks/>
          </p:cNvCxnSpPr>
          <p:nvPr/>
        </p:nvCxnSpPr>
        <p:spPr>
          <a:xfrm rot="5400000">
            <a:off x="1144" y="3656088"/>
            <a:ext cx="645071" cy="0"/>
          </a:xfrm>
          <a:prstGeom prst="line">
            <a:avLst/>
          </a:prstGeom>
          <a:ln w="41275">
            <a:solidFill>
              <a:schemeClr val="accent4"/>
            </a:solidFill>
          </a:ln>
        </p:spPr>
        <p:style>
          <a:lnRef idx="1">
            <a:schemeClr val="accent1"/>
          </a:lnRef>
          <a:fillRef idx="0">
            <a:schemeClr val="accent1"/>
          </a:fillRef>
          <a:effectRef idx="0">
            <a:schemeClr val="accent1"/>
          </a:effectRef>
          <a:fontRef idx="minor">
            <a:schemeClr val="tx1"/>
          </a:fontRef>
        </p:style>
      </p:cxnSp>
      <p:sp>
        <p:nvSpPr>
          <p:cNvPr id="33" name="Freeform 32">
            <a:extLst>
              <a:ext uri="{FF2B5EF4-FFF2-40B4-BE49-F238E27FC236}">
                <a16:creationId xmlns:a16="http://schemas.microsoft.com/office/drawing/2014/main" id="{3F3B40B2-E5AF-D805-7ACB-6BA945ED6488}"/>
              </a:ext>
            </a:extLst>
          </p:cNvPr>
          <p:cNvSpPr/>
          <p:nvPr/>
        </p:nvSpPr>
        <p:spPr>
          <a:xfrm flipH="1" flipV="1">
            <a:off x="-3862122" y="6565365"/>
            <a:ext cx="7454560" cy="2502236"/>
          </a:xfrm>
          <a:custGeom>
            <a:avLst/>
            <a:gdLst>
              <a:gd name="connsiteX0" fmla="*/ 0 w 3847070"/>
              <a:gd name="connsiteY0" fmla="*/ 0 h 3351991"/>
              <a:gd name="connsiteX1" fmla="*/ 3847070 w 3847070"/>
              <a:gd name="connsiteY1" fmla="*/ 0 h 3351991"/>
              <a:gd name="connsiteX2" fmla="*/ 3847070 w 3847070"/>
              <a:gd name="connsiteY2" fmla="*/ 3351991 h 3351991"/>
              <a:gd name="connsiteX3" fmla="*/ 1274467 w 3847070"/>
              <a:gd name="connsiteY3" fmla="*/ 3351991 h 3351991"/>
              <a:gd name="connsiteX4" fmla="*/ 0 w 3847070"/>
              <a:gd name="connsiteY4" fmla="*/ 2077524 h 3351991"/>
              <a:gd name="connsiteX0" fmla="*/ 3847070 w 3938510"/>
              <a:gd name="connsiteY0" fmla="*/ 0 h 3351991"/>
              <a:gd name="connsiteX1" fmla="*/ 3847070 w 3938510"/>
              <a:gd name="connsiteY1" fmla="*/ 3351991 h 3351991"/>
              <a:gd name="connsiteX2" fmla="*/ 1274467 w 3938510"/>
              <a:gd name="connsiteY2" fmla="*/ 3351991 h 3351991"/>
              <a:gd name="connsiteX3" fmla="*/ 0 w 3938510"/>
              <a:gd name="connsiteY3" fmla="*/ 2077524 h 3351991"/>
              <a:gd name="connsiteX4" fmla="*/ 0 w 3938510"/>
              <a:gd name="connsiteY4" fmla="*/ 0 h 3351991"/>
              <a:gd name="connsiteX5" fmla="*/ 3938510 w 3938510"/>
              <a:gd name="connsiteY5" fmla="*/ 91440 h 3351991"/>
              <a:gd name="connsiteX0" fmla="*/ 3847070 w 3847070"/>
              <a:gd name="connsiteY0" fmla="*/ 0 h 3351991"/>
              <a:gd name="connsiteX1" fmla="*/ 3847070 w 3847070"/>
              <a:gd name="connsiteY1" fmla="*/ 3351991 h 3351991"/>
              <a:gd name="connsiteX2" fmla="*/ 1274467 w 3847070"/>
              <a:gd name="connsiteY2" fmla="*/ 3351991 h 3351991"/>
              <a:gd name="connsiteX3" fmla="*/ 0 w 3847070"/>
              <a:gd name="connsiteY3" fmla="*/ 2077524 h 3351991"/>
              <a:gd name="connsiteX4" fmla="*/ 0 w 3847070"/>
              <a:gd name="connsiteY4" fmla="*/ 0 h 3351991"/>
              <a:gd name="connsiteX0" fmla="*/ 3847070 w 3847070"/>
              <a:gd name="connsiteY0" fmla="*/ 3351991 h 3351991"/>
              <a:gd name="connsiteX1" fmla="*/ 1274467 w 3847070"/>
              <a:gd name="connsiteY1" fmla="*/ 3351991 h 3351991"/>
              <a:gd name="connsiteX2" fmla="*/ 0 w 3847070"/>
              <a:gd name="connsiteY2" fmla="*/ 2077524 h 3351991"/>
              <a:gd name="connsiteX3" fmla="*/ 0 w 3847070"/>
              <a:gd name="connsiteY3" fmla="*/ 0 h 3351991"/>
              <a:gd name="connsiteX0" fmla="*/ 3847070 w 3847070"/>
              <a:gd name="connsiteY0" fmla="*/ 4258154 h 4258154"/>
              <a:gd name="connsiteX1" fmla="*/ 1274467 w 3847070"/>
              <a:gd name="connsiteY1" fmla="*/ 4258154 h 4258154"/>
              <a:gd name="connsiteX2" fmla="*/ 0 w 3847070"/>
              <a:gd name="connsiteY2" fmla="*/ 2983687 h 4258154"/>
              <a:gd name="connsiteX3" fmla="*/ 0 w 3847070"/>
              <a:gd name="connsiteY3" fmla="*/ 0 h 4258154"/>
              <a:gd name="connsiteX0" fmla="*/ 8272339 w 8272339"/>
              <a:gd name="connsiteY0" fmla="*/ 4258154 h 4258154"/>
              <a:gd name="connsiteX1" fmla="*/ 1274467 w 8272339"/>
              <a:gd name="connsiteY1" fmla="*/ 4258154 h 4258154"/>
              <a:gd name="connsiteX2" fmla="*/ 0 w 8272339"/>
              <a:gd name="connsiteY2" fmla="*/ 2983687 h 4258154"/>
              <a:gd name="connsiteX3" fmla="*/ 0 w 8272339"/>
              <a:gd name="connsiteY3" fmla="*/ 0 h 4258154"/>
              <a:gd name="connsiteX0" fmla="*/ 8272339 w 8272339"/>
              <a:gd name="connsiteY0" fmla="*/ 2140083 h 2140083"/>
              <a:gd name="connsiteX1" fmla="*/ 1274467 w 8272339"/>
              <a:gd name="connsiteY1" fmla="*/ 2140083 h 2140083"/>
              <a:gd name="connsiteX2" fmla="*/ 0 w 8272339"/>
              <a:gd name="connsiteY2" fmla="*/ 865616 h 2140083"/>
              <a:gd name="connsiteX3" fmla="*/ 14093 w 8272339"/>
              <a:gd name="connsiteY3" fmla="*/ 0 h 2140083"/>
            </a:gdLst>
            <a:ahLst/>
            <a:cxnLst>
              <a:cxn ang="0">
                <a:pos x="connsiteX0" y="connsiteY0"/>
              </a:cxn>
              <a:cxn ang="0">
                <a:pos x="connsiteX1" y="connsiteY1"/>
              </a:cxn>
              <a:cxn ang="0">
                <a:pos x="connsiteX2" y="connsiteY2"/>
              </a:cxn>
              <a:cxn ang="0">
                <a:pos x="connsiteX3" y="connsiteY3"/>
              </a:cxn>
            </a:cxnLst>
            <a:rect l="l" t="t" r="r" b="b"/>
            <a:pathLst>
              <a:path w="8272339" h="2140083">
                <a:moveTo>
                  <a:pt x="8272339" y="2140083"/>
                </a:moveTo>
                <a:lnTo>
                  <a:pt x="1274467" y="2140083"/>
                </a:lnTo>
                <a:cubicBezTo>
                  <a:pt x="570598" y="2140083"/>
                  <a:pt x="0" y="1569485"/>
                  <a:pt x="0" y="865616"/>
                </a:cubicBezTo>
                <a:lnTo>
                  <a:pt x="14093" y="0"/>
                </a:lnTo>
              </a:path>
            </a:pathLst>
          </a:custGeom>
          <a:noFill/>
          <a:ln w="12700" cap="rnd">
            <a:solidFill>
              <a:schemeClr val="accent2"/>
            </a:solidFill>
            <a:prstDash val="sysDot"/>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1219170" rtl="0" eaLnBrk="1" fontAlgn="auto" latinLnBrk="0" hangingPunct="1">
              <a:lnSpc>
                <a:spcPct val="100000"/>
              </a:lnSpc>
              <a:spcBef>
                <a:spcPts val="0"/>
              </a:spcBef>
              <a:spcAft>
                <a:spcPts val="0"/>
              </a:spcAft>
              <a:buClr>
                <a:srgbClr val="000000"/>
              </a:buClr>
              <a:buSzTx/>
              <a:buFontTx/>
              <a:buNone/>
              <a:tabLst/>
              <a:defRPr/>
            </a:pPr>
            <a:endParaRPr kumimoji="0" lang="en-US" sz="1867" b="0" i="0" u="none" strike="noStrike" kern="0" cap="none" spc="0" normalizeH="0" baseline="0" noProof="0">
              <a:ln>
                <a:noFill/>
              </a:ln>
              <a:solidFill>
                <a:srgbClr val="FFFFFF"/>
              </a:solidFill>
              <a:effectLst/>
              <a:uLnTx/>
              <a:uFillTx/>
              <a:latin typeface="Montserrat Light" panose="02020603050405020304"/>
              <a:ea typeface="+mn-ea"/>
              <a:cs typeface="+mn-cs"/>
              <a:sym typeface="Arial"/>
            </a:endParaRPr>
          </a:p>
        </p:txBody>
      </p:sp>
      <p:cxnSp>
        <p:nvCxnSpPr>
          <p:cNvPr id="34" name="Straight Connector 33">
            <a:extLst>
              <a:ext uri="{FF2B5EF4-FFF2-40B4-BE49-F238E27FC236}">
                <a16:creationId xmlns:a16="http://schemas.microsoft.com/office/drawing/2014/main" id="{25AACC82-E0F7-123B-3CB8-1859317E24F3}"/>
              </a:ext>
            </a:extLst>
          </p:cNvPr>
          <p:cNvCxnSpPr>
            <a:cxnSpLocks/>
          </p:cNvCxnSpPr>
          <p:nvPr/>
        </p:nvCxnSpPr>
        <p:spPr>
          <a:xfrm flipH="1" flipV="1">
            <a:off x="-1874242" y="6565365"/>
            <a:ext cx="1512300" cy="3"/>
          </a:xfrm>
          <a:prstGeom prst="line">
            <a:avLst/>
          </a:prstGeom>
          <a:ln w="41275">
            <a:solidFill>
              <a:schemeClr val="accent4"/>
            </a:solidFill>
          </a:ln>
        </p:spPr>
        <p:style>
          <a:lnRef idx="1">
            <a:schemeClr val="accent1"/>
          </a:lnRef>
          <a:fillRef idx="0">
            <a:schemeClr val="accent1"/>
          </a:fillRef>
          <a:effectRef idx="0">
            <a:schemeClr val="accent1"/>
          </a:effectRef>
          <a:fontRef idx="minor">
            <a:schemeClr val="tx1"/>
          </a:fontRef>
        </p:style>
      </p:cxnSp>
      <p:pic>
        <p:nvPicPr>
          <p:cNvPr id="43" name="Graphic 42">
            <a:extLst>
              <a:ext uri="{FF2B5EF4-FFF2-40B4-BE49-F238E27FC236}">
                <a16:creationId xmlns:a16="http://schemas.microsoft.com/office/drawing/2014/main" id="{86A80EE5-DB7A-4D42-AEC3-F0D88DC2915D}"/>
              </a:ext>
            </a:extLst>
          </p:cNvPr>
          <p:cNvPicPr>
            <a:picLocks noChangeAspect="1"/>
          </p:cNvPicPr>
          <p:nvPr/>
        </p:nvPicPr>
        <p:blipFill>
          <a:blip r:embed="rId17">
            <a:extLst>
              <a:ext uri="{96DAC541-7B7A-43D3-8B79-37D633B846F1}">
                <asvg:svgBlip xmlns:asvg="http://schemas.microsoft.com/office/drawing/2016/SVG/main" r:embed="rId18"/>
              </a:ext>
            </a:extLst>
          </a:blip>
          <a:srcRect/>
          <a:stretch/>
        </p:blipFill>
        <p:spPr>
          <a:xfrm>
            <a:off x="840719" y="3848467"/>
            <a:ext cx="1003779" cy="1003779"/>
          </a:xfrm>
          <a:prstGeom prst="rect">
            <a:avLst/>
          </a:prstGeom>
        </p:spPr>
      </p:pic>
      <p:sp>
        <p:nvSpPr>
          <p:cNvPr id="47" name="Title 1">
            <a:extLst>
              <a:ext uri="{FF2B5EF4-FFF2-40B4-BE49-F238E27FC236}">
                <a16:creationId xmlns:a16="http://schemas.microsoft.com/office/drawing/2014/main" id="{7A59E17A-9E21-82FB-FDAF-DB1BF872B5E1}"/>
              </a:ext>
            </a:extLst>
          </p:cNvPr>
          <p:cNvSpPr txBox="1">
            <a:spLocks/>
          </p:cNvSpPr>
          <p:nvPr/>
        </p:nvSpPr>
        <p:spPr>
          <a:xfrm>
            <a:off x="6012885" y="2812353"/>
            <a:ext cx="4133727" cy="1233294"/>
          </a:xfrm>
          <a:prstGeom prst="rect">
            <a:avLst/>
          </a:prstGeom>
        </p:spPr>
        <p:txBody>
          <a:bodyPr anchor="ctr"/>
          <a:lstStyle>
            <a:lvl1pPr algn="l" defTabSz="914377" rtl="0" eaLnBrk="1" latinLnBrk="0" hangingPunct="1">
              <a:lnSpc>
                <a:spcPct val="90000"/>
              </a:lnSpc>
              <a:spcBef>
                <a:spcPct val="0"/>
              </a:spcBef>
              <a:buNone/>
              <a:defRPr sz="3200" b="1" i="0" kern="1200">
                <a:solidFill>
                  <a:schemeClr val="bg1"/>
                </a:solidFill>
                <a:latin typeface="+mj-lt"/>
                <a:ea typeface="+mj-ea"/>
                <a:cs typeface="+mj-cs"/>
              </a:defRPr>
            </a:lvl1pPr>
          </a:lstStyle>
          <a:p>
            <a:pPr marL="0" marR="0" lvl="0" indent="0" algn="ctr" defTabSz="914377" rtl="0" eaLnBrk="1" fontAlgn="auto" latinLnBrk="0" hangingPunct="1">
              <a:lnSpc>
                <a:spcPct val="90000"/>
              </a:lnSpc>
              <a:spcBef>
                <a:spcPct val="0"/>
              </a:spcBef>
              <a:spcAft>
                <a:spcPts val="0"/>
              </a:spcAft>
              <a:buClrTx/>
              <a:buSzTx/>
              <a:buFontTx/>
              <a:buNone/>
              <a:tabLst/>
              <a:defRPr/>
            </a:pPr>
            <a:r>
              <a:rPr kumimoji="0" lang="en-US" sz="2800" b="1" i="0" u="none" strike="noStrike" kern="1200" cap="none" spc="400" normalizeH="0" baseline="0" noProof="0" dirty="0">
                <a:ln>
                  <a:noFill/>
                </a:ln>
                <a:solidFill>
                  <a:srgbClr val="A2A9AD"/>
                </a:solidFill>
                <a:effectLst/>
                <a:uLnTx/>
                <a:uFillTx/>
                <a:latin typeface="Montserrat Bold" panose="020B0604020202020204"/>
                <a:ea typeface="+mj-ea"/>
                <a:cs typeface="+mj-cs"/>
              </a:rPr>
              <a:t>AUTOBOOKS PAYMENT FORM</a:t>
            </a:r>
          </a:p>
        </p:txBody>
      </p:sp>
      <p:sp>
        <p:nvSpPr>
          <p:cNvPr id="31750" name="TextBox 115">
            <a:extLst>
              <a:ext uri="{FF2B5EF4-FFF2-40B4-BE49-F238E27FC236}">
                <a16:creationId xmlns:a16="http://schemas.microsoft.com/office/drawing/2014/main" id="{DEB8C937-4B5D-438D-AC8F-B3D190EC08BA}"/>
              </a:ext>
            </a:extLst>
          </p:cNvPr>
          <p:cNvSpPr txBox="1">
            <a:spLocks noChangeArrowheads="1"/>
          </p:cNvSpPr>
          <p:nvPr/>
        </p:nvSpPr>
        <p:spPr bwMode="auto">
          <a:xfrm>
            <a:off x="5348672" y="3913691"/>
            <a:ext cx="5420928" cy="203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685800" indent="-22860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defTabSz="914377">
              <a:lnSpc>
                <a:spcPct val="100000"/>
              </a:lnSpc>
              <a:spcBef>
                <a:spcPct val="0"/>
              </a:spcBef>
              <a:buClrTx/>
              <a:buNone/>
              <a:defRPr/>
            </a:pPr>
            <a:r>
              <a:rPr kumimoji="0" lang="en-US" altLang="ru-RU" sz="1800" b="0" i="0" u="none" strike="noStrike" kern="1200" cap="none" spc="0" normalizeH="0" baseline="0" noProof="0" dirty="0">
                <a:ln>
                  <a:noFill/>
                </a:ln>
                <a:solidFill>
                  <a:srgbClr val="FFFFFF"/>
                </a:solidFill>
                <a:effectLst/>
                <a:uLnTx/>
                <a:uFillTx/>
                <a:latin typeface="Montserrat" pitchFamily="2" charset="77"/>
                <a:ea typeface="+mn-ea"/>
                <a:cs typeface="Arial" panose="020B0604020202020204" pitchFamily="34" charset="0"/>
              </a:rPr>
              <a:t>The payment link is attached to a payment form. If they want to take donations or contributions over the phone, for example, they can fill out the form with their donor’s information and submit on their behalf. If a donor wants to fill out the form on their own, the non-profit can share their link</a:t>
            </a:r>
            <a:endParaRPr kumimoji="0" lang="ru-RU" altLang="ru-RU" sz="1600" b="0" i="0" u="none" strike="noStrike" kern="1200" cap="none" spc="0" normalizeH="0" baseline="0" noProof="0" dirty="0">
              <a:ln>
                <a:noFill/>
              </a:ln>
              <a:solidFill>
                <a:srgbClr val="FFFFFF"/>
              </a:solidFill>
              <a:effectLst/>
              <a:uLnTx/>
              <a:uFillTx/>
              <a:latin typeface="Montserrat" pitchFamily="2" charset="77"/>
              <a:ea typeface="+mn-ea"/>
              <a:cs typeface="Arial" panose="020B0604020202020204" pitchFamily="34" charset="0"/>
            </a:endParaRPr>
          </a:p>
        </p:txBody>
      </p:sp>
      <p:sp>
        <p:nvSpPr>
          <p:cNvPr id="32219" name="Slide Number Placeholder 5">
            <a:extLst>
              <a:ext uri="{FF2B5EF4-FFF2-40B4-BE49-F238E27FC236}">
                <a16:creationId xmlns:a16="http://schemas.microsoft.com/office/drawing/2014/main" id="{9471BB6F-5FEB-A9DA-2B8E-B85217AF684D}"/>
              </a:ext>
            </a:extLst>
          </p:cNvPr>
          <p:cNvSpPr txBox="1">
            <a:spLocks/>
          </p:cNvSpPr>
          <p:nvPr/>
        </p:nvSpPr>
        <p:spPr>
          <a:xfrm>
            <a:off x="234202" y="6354348"/>
            <a:ext cx="624000" cy="180000"/>
          </a:xfrm>
          <a:prstGeom prst="rect">
            <a:avLst/>
          </a:prstGeom>
        </p:spPr>
        <p:txBody>
          <a:bodyPr vert="horz" lIns="0" tIns="0" rIns="0" bIns="0" rtlCol="0" anchor="ctr"/>
          <a:lstStyle>
            <a:defPPr>
              <a:defRPr lang="fi-FI"/>
            </a:defPPr>
            <a:lvl1pPr marL="0" algn="r" defTabSz="914400" rtl="0" eaLnBrk="1" latinLnBrk="0" hangingPunct="1">
              <a:defRPr sz="900" kern="1200">
                <a:solidFill>
                  <a:schemeClr val="tx1">
                    <a:lumMod val="65000"/>
                    <a:lumOff val="3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377" rtl="0" eaLnBrk="1" fontAlgn="auto" latinLnBrk="0" hangingPunct="1">
              <a:lnSpc>
                <a:spcPct val="100000"/>
              </a:lnSpc>
              <a:spcBef>
                <a:spcPts val="0"/>
              </a:spcBef>
              <a:spcAft>
                <a:spcPts val="0"/>
              </a:spcAft>
              <a:buClrTx/>
              <a:buSzTx/>
              <a:buFontTx/>
              <a:buNone/>
              <a:tabLst/>
              <a:defRPr/>
            </a:pPr>
            <a:fld id="{C60C2248-B95D-984B-A0F4-42B9A4652AA7}" type="slidenum">
              <a:rPr kumimoji="0" lang="en-US" sz="1200" b="0" i="0" u="none" strike="noStrike" kern="1200" cap="none" spc="0" normalizeH="0" baseline="0" noProof="0">
                <a:ln>
                  <a:noFill/>
                </a:ln>
                <a:solidFill>
                  <a:srgbClr val="5B6670">
                    <a:lumMod val="65000"/>
                    <a:lumOff val="35000"/>
                  </a:srgbClr>
                </a:solidFill>
                <a:effectLst/>
                <a:uLnTx/>
                <a:uFillTx/>
                <a:latin typeface="Montserrat Light" panose="02020603050405020304"/>
                <a:ea typeface="+mn-ea"/>
                <a:cs typeface="+mn-cs"/>
              </a:rPr>
              <a:pPr marL="0" marR="0" lvl="0" indent="0" algn="r" defTabSz="914377" rtl="0" eaLnBrk="1" fontAlgn="auto" latinLnBrk="0" hangingPunct="1">
                <a:lnSpc>
                  <a:spcPct val="100000"/>
                </a:lnSpc>
                <a:spcBef>
                  <a:spcPts val="0"/>
                </a:spcBef>
                <a:spcAft>
                  <a:spcPts val="0"/>
                </a:spcAft>
                <a:buClrTx/>
                <a:buSzTx/>
                <a:buFontTx/>
                <a:buNone/>
                <a:tabLst/>
                <a:defRPr/>
              </a:pPr>
              <a:t>9</a:t>
            </a:fld>
            <a:endParaRPr kumimoji="0" lang="en-US" sz="1200" b="0" i="0" u="none" strike="noStrike" kern="1200" cap="none" spc="0" normalizeH="0" baseline="0" noProof="0" dirty="0">
              <a:ln>
                <a:noFill/>
              </a:ln>
              <a:solidFill>
                <a:srgbClr val="5B6670">
                  <a:lumMod val="65000"/>
                  <a:lumOff val="35000"/>
                </a:srgbClr>
              </a:solidFill>
              <a:effectLst/>
              <a:uLnTx/>
              <a:uFillTx/>
              <a:latin typeface="Montserrat Light" panose="02020603050405020304"/>
              <a:ea typeface="+mn-ea"/>
              <a:cs typeface="+mn-cs"/>
            </a:endParaRPr>
          </a:p>
        </p:txBody>
      </p:sp>
      <p:sp>
        <p:nvSpPr>
          <p:cNvPr id="32220" name="TextBox 32219">
            <a:extLst>
              <a:ext uri="{FF2B5EF4-FFF2-40B4-BE49-F238E27FC236}">
                <a16:creationId xmlns:a16="http://schemas.microsoft.com/office/drawing/2014/main" id="{8B271FC6-336D-7E1A-F86A-E86EDFB62634}"/>
              </a:ext>
            </a:extLst>
          </p:cNvPr>
          <p:cNvSpPr txBox="1"/>
          <p:nvPr/>
        </p:nvSpPr>
        <p:spPr>
          <a:xfrm>
            <a:off x="374530" y="673869"/>
            <a:ext cx="3430959" cy="1384995"/>
          </a:xfrm>
          <a:prstGeom prst="rect">
            <a:avLst/>
          </a:prstGeom>
          <a:noFill/>
        </p:spPr>
        <p:txBody>
          <a:bodyPr wrap="square" rtlCol="0">
            <a:spAutoFit/>
          </a:bodyPr>
          <a:lstStyle/>
          <a:p>
            <a:pPr marL="0" marR="0" lvl="0" indent="0" algn="ctr" defTabSz="1219170" rtl="0" eaLnBrk="1" fontAlgn="auto" latinLnBrk="0" hangingPunct="1">
              <a:lnSpc>
                <a:spcPct val="100000"/>
              </a:lnSpc>
              <a:spcBef>
                <a:spcPts val="0"/>
              </a:spcBef>
              <a:spcAft>
                <a:spcPts val="0"/>
              </a:spcAft>
              <a:buClr>
                <a:srgbClr val="000000"/>
              </a:buClr>
              <a:buSzTx/>
              <a:buFontTx/>
              <a:buNone/>
              <a:tabLst/>
              <a:defRPr/>
            </a:pPr>
            <a:r>
              <a:rPr kumimoji="0" lang="en-US" sz="2800" b="0" i="0" u="none" strike="noStrike" kern="0" cap="none" spc="400" normalizeH="0" baseline="0" noProof="0" dirty="0">
                <a:ln>
                  <a:noFill/>
                </a:ln>
                <a:solidFill>
                  <a:schemeClr val="tx2"/>
                </a:solidFill>
                <a:effectLst/>
                <a:uLnTx/>
                <a:uFillTx/>
                <a:latin typeface="Montserrat Bold" panose="020B0604020202020204"/>
                <a:ea typeface="+mn-ea"/>
                <a:cs typeface="Arial"/>
                <a:sym typeface="Arial"/>
              </a:rPr>
              <a:t>PAYMENT FLEXIBILITY MATTERS</a:t>
            </a:r>
          </a:p>
        </p:txBody>
      </p:sp>
      <p:sp>
        <p:nvSpPr>
          <p:cNvPr id="32221" name="TextBox 32220">
            <a:extLst>
              <a:ext uri="{FF2B5EF4-FFF2-40B4-BE49-F238E27FC236}">
                <a16:creationId xmlns:a16="http://schemas.microsoft.com/office/drawing/2014/main" id="{1499D357-4E4D-967B-3BDD-0A7D33639C1A}"/>
              </a:ext>
            </a:extLst>
          </p:cNvPr>
          <p:cNvSpPr txBox="1"/>
          <p:nvPr/>
        </p:nvSpPr>
        <p:spPr>
          <a:xfrm>
            <a:off x="612314" y="2192804"/>
            <a:ext cx="3133153" cy="1323439"/>
          </a:xfrm>
          <a:prstGeom prst="rect">
            <a:avLst/>
          </a:prstGeom>
          <a:noFill/>
        </p:spPr>
        <p:txBody>
          <a:bodyPr wrap="square">
            <a:spAutoFit/>
          </a:bodyP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schemeClr val="accent1"/>
                </a:solidFill>
                <a:effectLst/>
                <a:uLnTx/>
                <a:uFillTx/>
                <a:latin typeface="+mj-lt"/>
                <a:ea typeface="+mn-ea"/>
                <a:cs typeface="+mn-cs"/>
              </a:rPr>
              <a:t>Autobooks Payment Link </a:t>
            </a:r>
            <a:r>
              <a:rPr kumimoji="0" lang="en-US" sz="1600" b="0" i="0" u="none" strike="noStrike" kern="1200" cap="none" spc="0" normalizeH="0" baseline="0" noProof="0" dirty="0">
                <a:ln>
                  <a:noFill/>
                </a:ln>
                <a:solidFill>
                  <a:schemeClr val="accent1"/>
                </a:solidFill>
                <a:effectLst/>
                <a:uLnTx/>
                <a:uFillTx/>
                <a:latin typeface="Montserrat Light" panose="02020603050405020304"/>
                <a:ea typeface="+mn-ea"/>
                <a:cs typeface="+mn-cs"/>
              </a:rPr>
              <a:t>allows non-profits to collect from their donors with ease, based on their need in the </a:t>
            </a:r>
            <a:r>
              <a:rPr lang="en-US" sz="1600" kern="1200" dirty="0">
                <a:solidFill>
                  <a:schemeClr val="accent1"/>
                </a:solidFill>
                <a:latin typeface="Montserrat Light" panose="02020603050405020304"/>
                <a:ea typeface="+mn-ea"/>
                <a:cs typeface="+mn-cs"/>
              </a:rPr>
              <a:t>moment. Here’s how</a:t>
            </a:r>
            <a:r>
              <a:rPr lang="en-US" sz="1600" kern="1200" dirty="0">
                <a:solidFill>
                  <a:srgbClr val="95D4E9"/>
                </a:solidFill>
                <a:latin typeface="Montserrat Light" panose="02020603050405020304"/>
                <a:ea typeface="+mn-ea"/>
                <a:cs typeface="+mn-cs"/>
              </a:rPr>
              <a:t>:</a:t>
            </a:r>
            <a:endParaRPr kumimoji="0" lang="en-US" sz="1600" b="0" i="0" u="none" strike="noStrike" kern="1200" cap="none" spc="0" normalizeH="0" baseline="0" noProof="0" dirty="0">
              <a:ln>
                <a:noFill/>
              </a:ln>
              <a:solidFill>
                <a:srgbClr val="95D4E9"/>
              </a:solidFill>
              <a:effectLst/>
              <a:uLnTx/>
              <a:uFillTx/>
              <a:latin typeface="Montserrat Light" panose="02020603050405020304"/>
              <a:ea typeface="+mn-ea"/>
              <a:cs typeface="+mn-cs"/>
            </a:endParaRPr>
          </a:p>
        </p:txBody>
      </p:sp>
      <p:sp>
        <p:nvSpPr>
          <p:cNvPr id="32222" name="Rectangle 32221">
            <a:extLst>
              <a:ext uri="{FF2B5EF4-FFF2-40B4-BE49-F238E27FC236}">
                <a16:creationId xmlns:a16="http://schemas.microsoft.com/office/drawing/2014/main" id="{E7B50BB8-8C1F-C551-B7CF-4362DF4BE0A0}"/>
              </a:ext>
            </a:extLst>
          </p:cNvPr>
          <p:cNvSpPr/>
          <p:nvPr/>
        </p:nvSpPr>
        <p:spPr>
          <a:xfrm>
            <a:off x="12530591" y="0"/>
            <a:ext cx="4110349" cy="6319777"/>
          </a:xfrm>
          <a:prstGeom prst="rect">
            <a:avLst/>
          </a:prstGeom>
          <a:gradFill>
            <a:gsLst>
              <a:gs pos="100000">
                <a:schemeClr val="tx2"/>
              </a:gs>
              <a:gs pos="23000">
                <a:srgbClr val="060E21">
                  <a:alpha val="55000"/>
                </a:srgbClr>
              </a:gs>
            </a:gsLst>
            <a:lin ang="4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2489" b="0" i="0" u="none" strike="noStrike" kern="1200" cap="none" spc="0" normalizeH="0" baseline="0" noProof="0">
              <a:ln>
                <a:noFill/>
              </a:ln>
              <a:solidFill>
                <a:srgbClr val="FFFFFF"/>
              </a:solidFill>
              <a:effectLst/>
              <a:uLnTx/>
              <a:uFillTx/>
              <a:latin typeface="Montserrat Light" panose="02020603050405020304"/>
              <a:ea typeface="+mn-ea"/>
              <a:cs typeface="+mn-cs"/>
            </a:endParaRPr>
          </a:p>
        </p:txBody>
      </p:sp>
      <p:sp>
        <p:nvSpPr>
          <p:cNvPr id="32223" name="Rectangle 32222">
            <a:extLst>
              <a:ext uri="{FF2B5EF4-FFF2-40B4-BE49-F238E27FC236}">
                <a16:creationId xmlns:a16="http://schemas.microsoft.com/office/drawing/2014/main" id="{3AFE91DD-8EDA-1D47-21D8-66641B145F7E}"/>
              </a:ext>
            </a:extLst>
          </p:cNvPr>
          <p:cNvSpPr/>
          <p:nvPr/>
        </p:nvSpPr>
        <p:spPr>
          <a:xfrm>
            <a:off x="16642911" y="0"/>
            <a:ext cx="4110349" cy="6319777"/>
          </a:xfrm>
          <a:prstGeom prst="rect">
            <a:avLst/>
          </a:prstGeom>
          <a:gradFill>
            <a:gsLst>
              <a:gs pos="100000">
                <a:schemeClr val="tx2"/>
              </a:gs>
              <a:gs pos="23000">
                <a:srgbClr val="060E21">
                  <a:alpha val="55000"/>
                </a:srgbClr>
              </a:gs>
            </a:gsLst>
            <a:lin ang="4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2489" b="0" i="0" u="none" strike="noStrike" kern="1200" cap="none" spc="0" normalizeH="0" baseline="0" noProof="0">
              <a:ln>
                <a:noFill/>
              </a:ln>
              <a:solidFill>
                <a:srgbClr val="FFFFFF"/>
              </a:solidFill>
              <a:effectLst/>
              <a:uLnTx/>
              <a:uFillTx/>
              <a:latin typeface="Montserrat Light" panose="02020603050405020304"/>
              <a:ea typeface="+mn-ea"/>
              <a:cs typeface="+mn-cs"/>
            </a:endParaRPr>
          </a:p>
        </p:txBody>
      </p:sp>
      <p:sp>
        <p:nvSpPr>
          <p:cNvPr id="32224" name="Rectangle 32223">
            <a:extLst>
              <a:ext uri="{FF2B5EF4-FFF2-40B4-BE49-F238E27FC236}">
                <a16:creationId xmlns:a16="http://schemas.microsoft.com/office/drawing/2014/main" id="{5088D562-AAD3-EDBF-B0BF-508EF57E850E}"/>
              </a:ext>
            </a:extLst>
          </p:cNvPr>
          <p:cNvSpPr/>
          <p:nvPr/>
        </p:nvSpPr>
        <p:spPr>
          <a:xfrm>
            <a:off x="20753260" y="0"/>
            <a:ext cx="4110349" cy="6319777"/>
          </a:xfrm>
          <a:prstGeom prst="rect">
            <a:avLst/>
          </a:prstGeom>
          <a:gradFill>
            <a:gsLst>
              <a:gs pos="100000">
                <a:schemeClr val="tx2"/>
              </a:gs>
              <a:gs pos="23000">
                <a:srgbClr val="060E21">
                  <a:alpha val="55000"/>
                </a:srgbClr>
              </a:gs>
            </a:gsLst>
            <a:lin ang="4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2489" b="0" i="0" u="none" strike="noStrike" kern="1200" cap="none" spc="0" normalizeH="0" baseline="0" noProof="0">
              <a:ln>
                <a:noFill/>
              </a:ln>
              <a:solidFill>
                <a:srgbClr val="FFFFFF"/>
              </a:solidFill>
              <a:effectLst/>
              <a:uLnTx/>
              <a:uFillTx/>
              <a:latin typeface="Montserrat Light" panose="02020603050405020304"/>
              <a:ea typeface="+mn-ea"/>
              <a:cs typeface="+mn-cs"/>
            </a:endParaRPr>
          </a:p>
        </p:txBody>
      </p:sp>
      <p:sp>
        <p:nvSpPr>
          <p:cNvPr id="32225" name="Rectangle 32224">
            <a:extLst>
              <a:ext uri="{FF2B5EF4-FFF2-40B4-BE49-F238E27FC236}">
                <a16:creationId xmlns:a16="http://schemas.microsoft.com/office/drawing/2014/main" id="{5E0DD187-7828-B8E5-B14B-ABDCCEF36A27}"/>
              </a:ext>
            </a:extLst>
          </p:cNvPr>
          <p:cNvSpPr/>
          <p:nvPr/>
        </p:nvSpPr>
        <p:spPr>
          <a:xfrm>
            <a:off x="24863609" y="0"/>
            <a:ext cx="4110349" cy="6319777"/>
          </a:xfrm>
          <a:prstGeom prst="rect">
            <a:avLst/>
          </a:prstGeom>
          <a:gradFill>
            <a:gsLst>
              <a:gs pos="100000">
                <a:schemeClr val="tx2"/>
              </a:gs>
              <a:gs pos="23000">
                <a:srgbClr val="060E21">
                  <a:alpha val="55000"/>
                </a:srgbClr>
              </a:gs>
            </a:gsLst>
            <a:lin ang="4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2489" b="0" i="0" u="none" strike="noStrike" kern="1200" cap="none" spc="0" normalizeH="0" baseline="0" noProof="0">
              <a:ln>
                <a:noFill/>
              </a:ln>
              <a:solidFill>
                <a:srgbClr val="FFFFFF"/>
              </a:solidFill>
              <a:effectLst/>
              <a:uLnTx/>
              <a:uFillTx/>
              <a:latin typeface="Montserrat Light" panose="02020603050405020304"/>
              <a:ea typeface="+mn-ea"/>
              <a:cs typeface="+mn-cs"/>
            </a:endParaRPr>
          </a:p>
        </p:txBody>
      </p:sp>
      <p:pic>
        <p:nvPicPr>
          <p:cNvPr id="32226" name="Graphic 32225">
            <a:extLst>
              <a:ext uri="{FF2B5EF4-FFF2-40B4-BE49-F238E27FC236}">
                <a16:creationId xmlns:a16="http://schemas.microsoft.com/office/drawing/2014/main" id="{9E5CB7C8-F85C-DA60-E6F2-0D53B1DB5F09}"/>
              </a:ext>
            </a:extLst>
          </p:cNvPr>
          <p:cNvPicPr>
            <a:picLocks noChangeAspect="1"/>
          </p:cNvPicPr>
          <p:nvPr/>
        </p:nvPicPr>
        <p:blipFill>
          <a:blip r:embed="rId17">
            <a:extLst>
              <a:ext uri="{96DAC541-7B7A-43D3-8B79-37D633B846F1}">
                <asvg:svgBlip xmlns:asvg="http://schemas.microsoft.com/office/drawing/2016/SVG/main" r:embed="rId18"/>
              </a:ext>
            </a:extLst>
          </a:blip>
          <a:srcRect/>
          <a:stretch/>
        </p:blipFill>
        <p:spPr>
          <a:xfrm>
            <a:off x="13351581" y="798874"/>
            <a:ext cx="2286000" cy="2286000"/>
          </a:xfrm>
          <a:prstGeom prst="rect">
            <a:avLst/>
          </a:prstGeom>
        </p:spPr>
      </p:pic>
      <p:pic>
        <p:nvPicPr>
          <p:cNvPr id="32227" name="Graphic 32226">
            <a:extLst>
              <a:ext uri="{FF2B5EF4-FFF2-40B4-BE49-F238E27FC236}">
                <a16:creationId xmlns:a16="http://schemas.microsoft.com/office/drawing/2014/main" id="{9CFD0051-F595-C5BD-715B-47859533081D}"/>
              </a:ext>
            </a:extLst>
          </p:cNvPr>
          <p:cNvPicPr>
            <a:picLocks noChangeAspect="1"/>
          </p:cNvPicPr>
          <p:nvPr/>
        </p:nvPicPr>
        <p:blipFill>
          <a:blip r:embed="rId19">
            <a:extLst>
              <a:ext uri="{96DAC541-7B7A-43D3-8B79-37D633B846F1}">
                <asvg:svgBlip xmlns:asvg="http://schemas.microsoft.com/office/drawing/2016/SVG/main" r:embed="rId20"/>
              </a:ext>
            </a:extLst>
          </a:blip>
          <a:srcRect/>
          <a:stretch/>
        </p:blipFill>
        <p:spPr>
          <a:xfrm>
            <a:off x="6933774" y="600980"/>
            <a:ext cx="2286000" cy="2286000"/>
          </a:xfrm>
          <a:prstGeom prst="rect">
            <a:avLst/>
          </a:prstGeom>
        </p:spPr>
      </p:pic>
      <p:pic>
        <p:nvPicPr>
          <p:cNvPr id="32228" name="Graphic 32227">
            <a:extLst>
              <a:ext uri="{FF2B5EF4-FFF2-40B4-BE49-F238E27FC236}">
                <a16:creationId xmlns:a16="http://schemas.microsoft.com/office/drawing/2014/main" id="{DAEA47E0-72D5-69F7-CA80-21C157C4C8D9}"/>
              </a:ext>
            </a:extLst>
          </p:cNvPr>
          <p:cNvPicPr>
            <a:picLocks noChangeAspect="1"/>
          </p:cNvPicPr>
          <p:nvPr/>
        </p:nvPicPr>
        <p:blipFill>
          <a:blip r:embed="rId21">
            <a:extLst>
              <a:ext uri="{96DAC541-7B7A-43D3-8B79-37D633B846F1}">
                <asvg:svgBlip xmlns:asvg="http://schemas.microsoft.com/office/drawing/2016/SVG/main" r:embed="rId22"/>
              </a:ext>
            </a:extLst>
          </a:blip>
          <a:srcRect/>
          <a:stretch/>
        </p:blipFill>
        <p:spPr>
          <a:xfrm>
            <a:off x="21667405" y="798874"/>
            <a:ext cx="2286000" cy="2286000"/>
          </a:xfrm>
          <a:prstGeom prst="rect">
            <a:avLst/>
          </a:prstGeom>
        </p:spPr>
      </p:pic>
      <p:pic>
        <p:nvPicPr>
          <p:cNvPr id="32229" name="Graphic 32228">
            <a:extLst>
              <a:ext uri="{FF2B5EF4-FFF2-40B4-BE49-F238E27FC236}">
                <a16:creationId xmlns:a16="http://schemas.microsoft.com/office/drawing/2014/main" id="{BAF707F3-7B5E-1041-F50D-369D36FDD56A}"/>
              </a:ext>
            </a:extLst>
          </p:cNvPr>
          <p:cNvPicPr>
            <a:picLocks noChangeAspect="1"/>
          </p:cNvPicPr>
          <p:nvPr/>
        </p:nvPicPr>
        <p:blipFill>
          <a:blip r:embed="rId23">
            <a:extLst>
              <a:ext uri="{96DAC541-7B7A-43D3-8B79-37D633B846F1}">
                <asvg:svgBlip xmlns:asvg="http://schemas.microsoft.com/office/drawing/2016/SVG/main" r:embed="rId24"/>
              </a:ext>
            </a:extLst>
          </a:blip>
          <a:srcRect/>
          <a:stretch/>
        </p:blipFill>
        <p:spPr>
          <a:xfrm>
            <a:off x="25775783" y="798874"/>
            <a:ext cx="2286000" cy="2286000"/>
          </a:xfrm>
          <a:prstGeom prst="rect">
            <a:avLst/>
          </a:prstGeom>
        </p:spPr>
      </p:pic>
      <p:sp>
        <p:nvSpPr>
          <p:cNvPr id="32230" name="Title 1">
            <a:extLst>
              <a:ext uri="{FF2B5EF4-FFF2-40B4-BE49-F238E27FC236}">
                <a16:creationId xmlns:a16="http://schemas.microsoft.com/office/drawing/2014/main" id="{CC29EB70-D4BB-EFAC-FD76-057D648EF2BB}"/>
              </a:ext>
            </a:extLst>
          </p:cNvPr>
          <p:cNvSpPr txBox="1">
            <a:spLocks/>
          </p:cNvSpPr>
          <p:nvPr/>
        </p:nvSpPr>
        <p:spPr>
          <a:xfrm>
            <a:off x="12507213" y="3142062"/>
            <a:ext cx="4133727" cy="1233294"/>
          </a:xfrm>
          <a:prstGeom prst="rect">
            <a:avLst/>
          </a:prstGeom>
        </p:spPr>
        <p:txBody>
          <a:bodyPr anchor="ctr"/>
          <a:lstStyle>
            <a:lvl1pPr algn="l" defTabSz="914377" rtl="0" eaLnBrk="1" latinLnBrk="0" hangingPunct="1">
              <a:lnSpc>
                <a:spcPct val="90000"/>
              </a:lnSpc>
              <a:spcBef>
                <a:spcPct val="0"/>
              </a:spcBef>
              <a:buNone/>
              <a:defRPr sz="3200" b="1" i="0" kern="1200">
                <a:solidFill>
                  <a:schemeClr val="bg1"/>
                </a:solidFill>
                <a:latin typeface="+mj-lt"/>
                <a:ea typeface="+mj-ea"/>
                <a:cs typeface="+mj-cs"/>
              </a:defRPr>
            </a:lvl1pPr>
          </a:lstStyle>
          <a:p>
            <a:pPr marL="0" marR="0" lvl="0" indent="0" algn="ctr" defTabSz="914377" rtl="0" eaLnBrk="1" fontAlgn="auto" latinLnBrk="0" hangingPunct="1">
              <a:lnSpc>
                <a:spcPct val="90000"/>
              </a:lnSpc>
              <a:spcBef>
                <a:spcPct val="0"/>
              </a:spcBef>
              <a:spcAft>
                <a:spcPts val="0"/>
              </a:spcAft>
              <a:buClrTx/>
              <a:buSzTx/>
              <a:buFontTx/>
              <a:buNone/>
              <a:tabLst/>
              <a:defRPr/>
            </a:pPr>
            <a:r>
              <a:rPr kumimoji="0" lang="en-US" sz="2800" b="1" i="0" u="none" strike="noStrike" kern="1200" cap="none" spc="400" normalizeH="0" baseline="0" noProof="0" dirty="0">
                <a:ln>
                  <a:noFill/>
                </a:ln>
                <a:solidFill>
                  <a:schemeClr val="accent6"/>
                </a:solidFill>
                <a:effectLst/>
                <a:uLnTx/>
                <a:uFillTx/>
                <a:latin typeface="Montserrat Bold" panose="020B0604020202020204"/>
                <a:ea typeface="+mj-ea"/>
                <a:cs typeface="+mj-cs"/>
              </a:rPr>
              <a:t>BETTER </a:t>
            </a:r>
          </a:p>
          <a:p>
            <a:pPr marL="0" marR="0" lvl="0" indent="0" algn="ctr" defTabSz="914377" rtl="0" eaLnBrk="1" fontAlgn="auto" latinLnBrk="0" hangingPunct="1">
              <a:lnSpc>
                <a:spcPct val="90000"/>
              </a:lnSpc>
              <a:spcBef>
                <a:spcPct val="0"/>
              </a:spcBef>
              <a:spcAft>
                <a:spcPts val="0"/>
              </a:spcAft>
              <a:buClrTx/>
              <a:buSzTx/>
              <a:buFontTx/>
              <a:buNone/>
              <a:tabLst/>
              <a:defRPr/>
            </a:pPr>
            <a:r>
              <a:rPr kumimoji="0" lang="en-US" sz="2800" b="1" i="0" u="none" strike="noStrike" kern="1200" cap="none" spc="400" normalizeH="0" baseline="0" noProof="0" dirty="0">
                <a:ln>
                  <a:noFill/>
                </a:ln>
                <a:solidFill>
                  <a:schemeClr val="accent6"/>
                </a:solidFill>
                <a:effectLst/>
                <a:uLnTx/>
                <a:uFillTx/>
                <a:latin typeface="Montserrat Bold" panose="020B0604020202020204"/>
                <a:ea typeface="+mj-ea"/>
                <a:cs typeface="+mj-cs"/>
              </a:rPr>
              <a:t>SERVE</a:t>
            </a:r>
            <a:r>
              <a:rPr lang="en-US" sz="2800" spc="400" dirty="0">
                <a:solidFill>
                  <a:schemeClr val="accent6"/>
                </a:solidFill>
                <a:latin typeface="Montserrat Bold" panose="020B0604020202020204"/>
              </a:rPr>
              <a:t> SMALL </a:t>
            </a:r>
          </a:p>
          <a:p>
            <a:pPr marL="0" marR="0" lvl="0" indent="0" algn="ctr" defTabSz="914377" rtl="0" eaLnBrk="1" fontAlgn="auto" latinLnBrk="0" hangingPunct="1">
              <a:lnSpc>
                <a:spcPct val="90000"/>
              </a:lnSpc>
              <a:spcBef>
                <a:spcPct val="0"/>
              </a:spcBef>
              <a:spcAft>
                <a:spcPts val="0"/>
              </a:spcAft>
              <a:buClrTx/>
              <a:buSzTx/>
              <a:buFontTx/>
              <a:buNone/>
              <a:tabLst/>
              <a:defRPr/>
            </a:pPr>
            <a:r>
              <a:rPr lang="en-US" sz="2800" spc="400" dirty="0">
                <a:solidFill>
                  <a:schemeClr val="accent6"/>
                </a:solidFill>
                <a:latin typeface="Montserrat Bold" panose="020B0604020202020204"/>
              </a:rPr>
              <a:t>BUSINESSES</a:t>
            </a:r>
            <a:endParaRPr kumimoji="0" lang="en-US" sz="2800" b="1" i="0" u="none" strike="noStrike" kern="1200" cap="none" spc="400" normalizeH="0" baseline="0" noProof="0" dirty="0">
              <a:ln>
                <a:noFill/>
              </a:ln>
              <a:solidFill>
                <a:schemeClr val="accent6"/>
              </a:solidFill>
              <a:effectLst/>
              <a:uLnTx/>
              <a:uFillTx/>
              <a:latin typeface="Montserrat Bold" panose="020B0604020202020204"/>
              <a:ea typeface="+mj-ea"/>
              <a:cs typeface="+mj-cs"/>
            </a:endParaRPr>
          </a:p>
        </p:txBody>
      </p:sp>
      <p:sp>
        <p:nvSpPr>
          <p:cNvPr id="32231" name="Title 1">
            <a:extLst>
              <a:ext uri="{FF2B5EF4-FFF2-40B4-BE49-F238E27FC236}">
                <a16:creationId xmlns:a16="http://schemas.microsoft.com/office/drawing/2014/main" id="{CE96D3D6-A403-AC3D-F7BF-9EC806FD84D9}"/>
              </a:ext>
            </a:extLst>
          </p:cNvPr>
          <p:cNvSpPr txBox="1">
            <a:spLocks/>
          </p:cNvSpPr>
          <p:nvPr/>
        </p:nvSpPr>
        <p:spPr>
          <a:xfrm>
            <a:off x="16651196" y="3142062"/>
            <a:ext cx="4133727" cy="1233294"/>
          </a:xfrm>
          <a:prstGeom prst="rect">
            <a:avLst/>
          </a:prstGeom>
        </p:spPr>
        <p:txBody>
          <a:bodyPr anchor="ctr"/>
          <a:lstStyle>
            <a:lvl1pPr algn="l" defTabSz="914377" rtl="0" eaLnBrk="1" latinLnBrk="0" hangingPunct="1">
              <a:lnSpc>
                <a:spcPct val="90000"/>
              </a:lnSpc>
              <a:spcBef>
                <a:spcPct val="0"/>
              </a:spcBef>
              <a:buNone/>
              <a:defRPr sz="3200" b="1" i="0" kern="1200">
                <a:solidFill>
                  <a:schemeClr val="bg1"/>
                </a:solidFill>
                <a:latin typeface="+mj-lt"/>
                <a:ea typeface="+mj-ea"/>
                <a:cs typeface="+mj-cs"/>
              </a:defRPr>
            </a:lvl1pPr>
          </a:lstStyle>
          <a:p>
            <a:pPr marL="0" marR="0" lvl="0" indent="0" algn="ctr" defTabSz="914377" rtl="0" eaLnBrk="1" fontAlgn="auto" latinLnBrk="0" hangingPunct="1">
              <a:lnSpc>
                <a:spcPct val="90000"/>
              </a:lnSpc>
              <a:spcBef>
                <a:spcPct val="0"/>
              </a:spcBef>
              <a:spcAft>
                <a:spcPts val="0"/>
              </a:spcAft>
              <a:buClrTx/>
              <a:buSzTx/>
              <a:buFontTx/>
              <a:buNone/>
              <a:tabLst/>
              <a:defRPr/>
            </a:pPr>
            <a:r>
              <a:rPr kumimoji="0" lang="en-US" sz="2800" b="1" i="0" u="none" strike="noStrike" kern="1200" cap="none" spc="400" normalizeH="0" baseline="0" noProof="0" dirty="0">
                <a:ln>
                  <a:noFill/>
                </a:ln>
                <a:solidFill>
                  <a:schemeClr val="accent4"/>
                </a:solidFill>
                <a:effectLst/>
                <a:uLnTx/>
                <a:uFillTx/>
                <a:latin typeface="Montserrat Bold" panose="020B0604020202020204"/>
                <a:ea typeface="+mj-ea"/>
                <a:cs typeface="+mj-cs"/>
              </a:rPr>
              <a:t>OFFER </a:t>
            </a:r>
            <a:r>
              <a:rPr lang="en-US" sz="2800" spc="400" dirty="0">
                <a:solidFill>
                  <a:schemeClr val="accent4"/>
                </a:solidFill>
                <a:latin typeface="Montserrat Bold" panose="020B0604020202020204"/>
              </a:rPr>
              <a:t>OTHER</a:t>
            </a:r>
          </a:p>
          <a:p>
            <a:pPr marL="0" marR="0" lvl="0" indent="0" algn="ctr" defTabSz="914377" rtl="0" eaLnBrk="1" fontAlgn="auto" latinLnBrk="0" hangingPunct="1">
              <a:lnSpc>
                <a:spcPct val="90000"/>
              </a:lnSpc>
              <a:spcBef>
                <a:spcPct val="0"/>
              </a:spcBef>
              <a:spcAft>
                <a:spcPts val="0"/>
              </a:spcAft>
              <a:buClrTx/>
              <a:buSzTx/>
              <a:buFontTx/>
              <a:buNone/>
              <a:tabLst/>
              <a:defRPr/>
            </a:pPr>
            <a:r>
              <a:rPr kumimoji="0" lang="en-US" sz="2800" b="1" i="0" u="none" strike="noStrike" kern="1200" cap="none" spc="400" normalizeH="0" baseline="0" noProof="0" dirty="0">
                <a:ln>
                  <a:noFill/>
                </a:ln>
                <a:solidFill>
                  <a:schemeClr val="accent4"/>
                </a:solidFill>
                <a:effectLst/>
                <a:uLnTx/>
                <a:uFillTx/>
                <a:latin typeface="Montserrat Bold" panose="020B0604020202020204"/>
                <a:ea typeface="+mj-ea"/>
                <a:cs typeface="+mj-cs"/>
              </a:rPr>
              <a:t>SOLUTIONS</a:t>
            </a:r>
          </a:p>
        </p:txBody>
      </p:sp>
      <p:sp>
        <p:nvSpPr>
          <p:cNvPr id="32232" name="Title 1">
            <a:extLst>
              <a:ext uri="{FF2B5EF4-FFF2-40B4-BE49-F238E27FC236}">
                <a16:creationId xmlns:a16="http://schemas.microsoft.com/office/drawing/2014/main" id="{24552316-721D-709B-3E6E-5E577A681DE7}"/>
              </a:ext>
            </a:extLst>
          </p:cNvPr>
          <p:cNvSpPr txBox="1">
            <a:spLocks/>
          </p:cNvSpPr>
          <p:nvPr/>
        </p:nvSpPr>
        <p:spPr>
          <a:xfrm>
            <a:off x="20753260" y="3142062"/>
            <a:ext cx="4110349" cy="1233294"/>
          </a:xfrm>
          <a:prstGeom prst="rect">
            <a:avLst/>
          </a:prstGeom>
        </p:spPr>
        <p:txBody>
          <a:bodyPr anchor="ctr"/>
          <a:lstStyle>
            <a:lvl1pPr algn="l" defTabSz="914377" rtl="0" eaLnBrk="1" latinLnBrk="0" hangingPunct="1">
              <a:lnSpc>
                <a:spcPct val="90000"/>
              </a:lnSpc>
              <a:spcBef>
                <a:spcPct val="0"/>
              </a:spcBef>
              <a:buNone/>
              <a:defRPr sz="3200" b="1" i="0" kern="1200">
                <a:solidFill>
                  <a:schemeClr val="bg1"/>
                </a:solidFill>
                <a:latin typeface="+mj-lt"/>
                <a:ea typeface="+mj-ea"/>
                <a:cs typeface="+mj-cs"/>
              </a:defRPr>
            </a:lvl1pPr>
          </a:lstStyle>
          <a:p>
            <a:pPr marL="0" marR="0" lvl="0" indent="0" algn="ctr" defTabSz="914377" rtl="0" eaLnBrk="1" fontAlgn="auto" latinLnBrk="0" hangingPunct="1">
              <a:lnSpc>
                <a:spcPct val="90000"/>
              </a:lnSpc>
              <a:spcBef>
                <a:spcPct val="0"/>
              </a:spcBef>
              <a:spcAft>
                <a:spcPts val="0"/>
              </a:spcAft>
              <a:buClrTx/>
              <a:buSzTx/>
              <a:buFontTx/>
              <a:buNone/>
              <a:tabLst/>
              <a:defRPr/>
            </a:pPr>
            <a:r>
              <a:rPr kumimoji="0" lang="en-US" sz="2800" b="1" i="0" u="none" strike="noStrike" kern="1200" cap="none" spc="400" normalizeH="0" baseline="0" noProof="0" dirty="0">
                <a:ln>
                  <a:noFill/>
                </a:ln>
                <a:solidFill>
                  <a:srgbClr val="95D4E9"/>
                </a:solidFill>
                <a:effectLst/>
                <a:uLnTx/>
                <a:uFillTx/>
                <a:latin typeface="Montserrat Bold" panose="020B0604020202020204"/>
                <a:ea typeface="+mj-ea"/>
                <a:cs typeface="+mj-cs"/>
              </a:rPr>
              <a:t>BUILD &amp; RETAIN RELATIONSHIPS</a:t>
            </a:r>
          </a:p>
        </p:txBody>
      </p:sp>
      <p:sp>
        <p:nvSpPr>
          <p:cNvPr id="32233" name="Title 1">
            <a:extLst>
              <a:ext uri="{FF2B5EF4-FFF2-40B4-BE49-F238E27FC236}">
                <a16:creationId xmlns:a16="http://schemas.microsoft.com/office/drawing/2014/main" id="{632170B4-CC05-B674-92A3-3ABF1F1AE6E4}"/>
              </a:ext>
            </a:extLst>
          </p:cNvPr>
          <p:cNvSpPr txBox="1">
            <a:spLocks/>
          </p:cNvSpPr>
          <p:nvPr/>
        </p:nvSpPr>
        <p:spPr>
          <a:xfrm>
            <a:off x="24895273" y="3142062"/>
            <a:ext cx="4078686" cy="1233294"/>
          </a:xfrm>
          <a:prstGeom prst="rect">
            <a:avLst/>
          </a:prstGeom>
        </p:spPr>
        <p:txBody>
          <a:bodyPr anchor="ctr"/>
          <a:lstStyle>
            <a:lvl1pPr algn="l" defTabSz="914377" rtl="0" eaLnBrk="1" latinLnBrk="0" hangingPunct="1">
              <a:lnSpc>
                <a:spcPct val="90000"/>
              </a:lnSpc>
              <a:spcBef>
                <a:spcPct val="0"/>
              </a:spcBef>
              <a:buNone/>
              <a:defRPr sz="3200" b="1" i="0" kern="1200">
                <a:solidFill>
                  <a:schemeClr val="bg1"/>
                </a:solidFill>
                <a:latin typeface="+mj-lt"/>
                <a:ea typeface="+mj-ea"/>
                <a:cs typeface="+mj-cs"/>
              </a:defRPr>
            </a:lvl1pPr>
          </a:lstStyle>
          <a:p>
            <a:pPr marL="0" marR="0" lvl="0" indent="0" algn="ctr" defTabSz="914377" rtl="0" eaLnBrk="1" fontAlgn="auto" latinLnBrk="0" hangingPunct="1">
              <a:lnSpc>
                <a:spcPct val="90000"/>
              </a:lnSpc>
              <a:spcBef>
                <a:spcPct val="0"/>
              </a:spcBef>
              <a:spcAft>
                <a:spcPts val="0"/>
              </a:spcAft>
              <a:buClrTx/>
              <a:buSzTx/>
              <a:buFontTx/>
              <a:buNone/>
              <a:tabLst/>
              <a:defRPr/>
            </a:pPr>
            <a:r>
              <a:rPr kumimoji="0" lang="en-US" sz="2800" b="1" i="0" u="none" strike="noStrike" kern="1200" cap="none" spc="400" normalizeH="0" baseline="0" noProof="0" dirty="0">
                <a:ln>
                  <a:noFill/>
                </a:ln>
                <a:solidFill>
                  <a:schemeClr val="accent1"/>
                </a:solidFill>
                <a:effectLst/>
                <a:uLnTx/>
                <a:uFillTx/>
                <a:latin typeface="Montserrat Bold" panose="020B0604020202020204"/>
                <a:ea typeface="+mj-ea"/>
                <a:cs typeface="+mj-cs"/>
              </a:rPr>
              <a:t>CREATE </a:t>
            </a:r>
          </a:p>
          <a:p>
            <a:pPr marL="0" marR="0" lvl="0" indent="0" algn="ctr" defTabSz="914377" rtl="0" eaLnBrk="1" fontAlgn="auto" latinLnBrk="0" hangingPunct="1">
              <a:lnSpc>
                <a:spcPct val="90000"/>
              </a:lnSpc>
              <a:spcBef>
                <a:spcPct val="0"/>
              </a:spcBef>
              <a:spcAft>
                <a:spcPts val="0"/>
              </a:spcAft>
              <a:buClrTx/>
              <a:buSzTx/>
              <a:buFontTx/>
              <a:buNone/>
              <a:tabLst/>
              <a:defRPr/>
            </a:pPr>
            <a:r>
              <a:rPr kumimoji="0" lang="en-US" sz="2800" b="1" i="0" u="none" strike="noStrike" kern="1200" cap="none" spc="400" normalizeH="0" baseline="0" noProof="0" dirty="0">
                <a:ln>
                  <a:noFill/>
                </a:ln>
                <a:solidFill>
                  <a:schemeClr val="accent1"/>
                </a:solidFill>
                <a:effectLst/>
                <a:uLnTx/>
                <a:uFillTx/>
                <a:latin typeface="Montserrat Bold" panose="020B0604020202020204"/>
                <a:ea typeface="+mj-ea"/>
                <a:cs typeface="+mj-cs"/>
              </a:rPr>
              <a:t>LONG-TERM GROWTH</a:t>
            </a:r>
          </a:p>
        </p:txBody>
      </p:sp>
      <p:sp>
        <p:nvSpPr>
          <p:cNvPr id="32234" name="TextBox 115">
            <a:extLst>
              <a:ext uri="{FF2B5EF4-FFF2-40B4-BE49-F238E27FC236}">
                <a16:creationId xmlns:a16="http://schemas.microsoft.com/office/drawing/2014/main" id="{A65EB8A4-7EB8-02EC-9F4C-E53D8DCDFE3F}"/>
              </a:ext>
            </a:extLst>
          </p:cNvPr>
          <p:cNvSpPr txBox="1">
            <a:spLocks noChangeArrowheads="1"/>
          </p:cNvSpPr>
          <p:nvPr/>
        </p:nvSpPr>
        <p:spPr bwMode="auto">
          <a:xfrm>
            <a:off x="13077255" y="4527064"/>
            <a:ext cx="2995613" cy="1077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685800" indent="-22860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marL="0" marR="0" lvl="0" indent="0" algn="ctr" defTabSz="914377"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en-US" altLang="ru-RU" sz="1600" b="0" i="0" u="none" strike="noStrike" kern="1200" cap="none" spc="0" normalizeH="0" baseline="0" noProof="0" dirty="0">
                <a:ln>
                  <a:noFill/>
                </a:ln>
                <a:solidFill>
                  <a:srgbClr val="FFFFFF"/>
                </a:solidFill>
                <a:effectLst/>
                <a:uLnTx/>
                <a:uFillTx/>
                <a:latin typeface="Montserrat" pitchFamily="2" charset="77"/>
                <a:ea typeface="+mn-ea"/>
                <a:cs typeface="Arial" panose="020B0604020202020204" pitchFamily="34" charset="0"/>
              </a:rPr>
              <a:t>Customers that are too small for traditional merchant solutions now have tools for success</a:t>
            </a:r>
            <a:endParaRPr kumimoji="0" lang="ru-RU" altLang="ru-RU" sz="1400" b="0" i="0" u="none" strike="noStrike" kern="1200" cap="none" spc="0" normalizeH="0" baseline="0" noProof="0" dirty="0">
              <a:ln>
                <a:noFill/>
              </a:ln>
              <a:solidFill>
                <a:srgbClr val="FFFFFF"/>
              </a:solidFill>
              <a:effectLst/>
              <a:uLnTx/>
              <a:uFillTx/>
              <a:latin typeface="Montserrat" pitchFamily="2" charset="77"/>
              <a:ea typeface="+mn-ea"/>
              <a:cs typeface="Arial" panose="020B0604020202020204" pitchFamily="34" charset="0"/>
            </a:endParaRPr>
          </a:p>
        </p:txBody>
      </p:sp>
      <p:sp>
        <p:nvSpPr>
          <p:cNvPr id="32235" name="TextBox 115">
            <a:extLst>
              <a:ext uri="{FF2B5EF4-FFF2-40B4-BE49-F238E27FC236}">
                <a16:creationId xmlns:a16="http://schemas.microsoft.com/office/drawing/2014/main" id="{7AB47EFD-F213-5583-8AA3-8243B6528F36}"/>
              </a:ext>
            </a:extLst>
          </p:cNvPr>
          <p:cNvSpPr txBox="1">
            <a:spLocks noChangeArrowheads="1"/>
          </p:cNvSpPr>
          <p:nvPr/>
        </p:nvSpPr>
        <p:spPr bwMode="auto">
          <a:xfrm>
            <a:off x="17350166" y="4527064"/>
            <a:ext cx="2735785" cy="1077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685800" indent="-22860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marL="0" marR="0" lvl="0" indent="0" algn="ctr" defTabSz="914377"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en-US" altLang="ru-RU" sz="1600" b="0" i="0" u="none" strike="noStrike" kern="1200" cap="none" spc="0" normalizeH="0" baseline="0" noProof="0" dirty="0">
                <a:ln>
                  <a:noFill/>
                </a:ln>
                <a:solidFill>
                  <a:srgbClr val="FFFFFF"/>
                </a:solidFill>
                <a:effectLst/>
                <a:uLnTx/>
                <a:uFillTx/>
                <a:latin typeface="Montserrat" pitchFamily="2" charset="77"/>
                <a:ea typeface="+mn-ea"/>
                <a:cs typeface="Arial" panose="020B0604020202020204" pitchFamily="34" charset="0"/>
              </a:rPr>
              <a:t>Autobooks serves as an efficient alternative to other non-bank providers</a:t>
            </a:r>
            <a:endParaRPr kumimoji="0" lang="ru-RU" altLang="ru-RU" sz="1400" b="0" i="0" u="none" strike="noStrike" kern="1200" cap="none" spc="0" normalizeH="0" baseline="0" noProof="0" dirty="0">
              <a:ln>
                <a:noFill/>
              </a:ln>
              <a:solidFill>
                <a:srgbClr val="FFFFFF"/>
              </a:solidFill>
              <a:effectLst/>
              <a:uLnTx/>
              <a:uFillTx/>
              <a:latin typeface="Montserrat" pitchFamily="2" charset="77"/>
              <a:ea typeface="+mn-ea"/>
              <a:cs typeface="Arial" panose="020B0604020202020204" pitchFamily="34" charset="0"/>
            </a:endParaRPr>
          </a:p>
        </p:txBody>
      </p:sp>
      <p:sp>
        <p:nvSpPr>
          <p:cNvPr id="32236" name="TextBox 115">
            <a:extLst>
              <a:ext uri="{FF2B5EF4-FFF2-40B4-BE49-F238E27FC236}">
                <a16:creationId xmlns:a16="http://schemas.microsoft.com/office/drawing/2014/main" id="{CA2FB09F-6775-21E2-6462-FDC3AD450B36}"/>
              </a:ext>
            </a:extLst>
          </p:cNvPr>
          <p:cNvSpPr txBox="1">
            <a:spLocks noChangeArrowheads="1"/>
          </p:cNvSpPr>
          <p:nvPr/>
        </p:nvSpPr>
        <p:spPr bwMode="auto">
          <a:xfrm>
            <a:off x="21405804" y="4650175"/>
            <a:ext cx="2731099"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685800" indent="-22860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marL="0" marR="0" lvl="0" indent="0" algn="ctr" defTabSz="914377"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en-US" altLang="ru-RU" sz="1600" b="0" i="0" u="none" strike="noStrike" kern="1200" cap="none" spc="0" normalizeH="0" baseline="0" noProof="0" dirty="0">
                <a:ln>
                  <a:noFill/>
                </a:ln>
                <a:solidFill>
                  <a:srgbClr val="FFFFFF"/>
                </a:solidFill>
                <a:effectLst/>
                <a:uLnTx/>
                <a:uFillTx/>
                <a:latin typeface="Montserrat" pitchFamily="2" charset="77"/>
                <a:ea typeface="+mn-ea"/>
                <a:cs typeface="Arial" panose="020B0604020202020204" pitchFamily="34" charset="0"/>
              </a:rPr>
              <a:t>Develop relationships and decrease customer turnover</a:t>
            </a:r>
            <a:endParaRPr kumimoji="0" lang="ru-RU" altLang="ru-RU" sz="1400" b="0" i="0" u="none" strike="noStrike" kern="1200" cap="none" spc="0" normalizeH="0" baseline="0" noProof="0" dirty="0">
              <a:ln>
                <a:noFill/>
              </a:ln>
              <a:solidFill>
                <a:srgbClr val="FFFFFF"/>
              </a:solidFill>
              <a:effectLst/>
              <a:uLnTx/>
              <a:uFillTx/>
              <a:latin typeface="Montserrat" pitchFamily="2" charset="77"/>
              <a:ea typeface="+mn-ea"/>
              <a:cs typeface="Arial" panose="020B0604020202020204" pitchFamily="34" charset="0"/>
            </a:endParaRPr>
          </a:p>
        </p:txBody>
      </p:sp>
      <p:sp>
        <p:nvSpPr>
          <p:cNvPr id="32237" name="TextBox 115">
            <a:extLst>
              <a:ext uri="{FF2B5EF4-FFF2-40B4-BE49-F238E27FC236}">
                <a16:creationId xmlns:a16="http://schemas.microsoft.com/office/drawing/2014/main" id="{AB769B8C-80F8-7411-3C1F-B98A6918BF42}"/>
              </a:ext>
            </a:extLst>
          </p:cNvPr>
          <p:cNvSpPr txBox="1">
            <a:spLocks noChangeArrowheads="1"/>
          </p:cNvSpPr>
          <p:nvPr/>
        </p:nvSpPr>
        <p:spPr bwMode="auto">
          <a:xfrm>
            <a:off x="25432388" y="4527064"/>
            <a:ext cx="3004456" cy="1077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685800" indent="-22860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marL="0" marR="0" lvl="0" indent="0" algn="ctr" defTabSz="914377"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en-US" altLang="ru-RU" sz="1600" b="0" i="0" u="none" strike="noStrike" kern="1200" cap="none" spc="0" normalizeH="0" baseline="0" noProof="0" dirty="0">
                <a:ln>
                  <a:noFill/>
                </a:ln>
                <a:solidFill>
                  <a:srgbClr val="FFFFFF"/>
                </a:solidFill>
                <a:effectLst/>
                <a:uLnTx/>
                <a:uFillTx/>
                <a:latin typeface="Montserrat" pitchFamily="2" charset="77"/>
                <a:ea typeface="+mn-ea"/>
                <a:cs typeface="Arial" panose="020B0604020202020204" pitchFamily="34" charset="0"/>
              </a:rPr>
              <a:t>Increase deposits, non-interest fee income, lending opportunities, and  cross-selling opportunities</a:t>
            </a:r>
          </a:p>
        </p:txBody>
      </p:sp>
      <p:pic>
        <p:nvPicPr>
          <p:cNvPr id="32238" name="Graphic 32237">
            <a:extLst>
              <a:ext uri="{FF2B5EF4-FFF2-40B4-BE49-F238E27FC236}">
                <a16:creationId xmlns:a16="http://schemas.microsoft.com/office/drawing/2014/main" id="{3AB38EBC-32C4-6876-A3F5-C27F9B40DFDE}"/>
              </a:ext>
            </a:extLst>
          </p:cNvPr>
          <p:cNvPicPr>
            <a:picLocks noChangeAspect="1"/>
          </p:cNvPicPr>
          <p:nvPr/>
        </p:nvPicPr>
        <p:blipFill>
          <a:blip r:embed="rId25">
            <a:extLst>
              <a:ext uri="{96DAC541-7B7A-43D3-8B79-37D633B846F1}">
                <asvg:svgBlip xmlns:asvg="http://schemas.microsoft.com/office/drawing/2016/SVG/main" r:embed="rId26"/>
              </a:ext>
            </a:extLst>
          </a:blip>
          <a:srcRect/>
          <a:stretch/>
        </p:blipFill>
        <p:spPr>
          <a:xfrm>
            <a:off x="13440481" y="6501174"/>
            <a:ext cx="2286000" cy="2286000"/>
          </a:xfrm>
          <a:prstGeom prst="rect">
            <a:avLst/>
          </a:prstGeom>
        </p:spPr>
      </p:pic>
    </p:spTree>
    <p:extLst>
      <p:ext uri="{BB962C8B-B14F-4D97-AF65-F5344CB8AC3E}">
        <p14:creationId xmlns:p14="http://schemas.microsoft.com/office/powerpoint/2010/main" val="4101055220"/>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sld>
</file>

<file path=ppt/theme/theme1.xml><?xml version="1.0" encoding="utf-8"?>
<a:theme xmlns:a="http://schemas.openxmlformats.org/drawingml/2006/main" name="0177 Cavill · SlidesMania">
  <a:themeElements>
    <a:clrScheme name="Custom 1">
      <a:dk1>
        <a:srgbClr val="BEE5F1"/>
      </a:dk1>
      <a:lt1>
        <a:srgbClr val="003A5D"/>
      </a:lt1>
      <a:dk2>
        <a:srgbClr val="45B3D9"/>
      </a:dk2>
      <a:lt2>
        <a:srgbClr val="F3F3F3"/>
      </a:lt2>
      <a:accent1>
        <a:srgbClr val="003A5D"/>
      </a:accent1>
      <a:accent2>
        <a:srgbClr val="050D20"/>
      </a:accent2>
      <a:accent3>
        <a:srgbClr val="A49888"/>
      </a:accent3>
      <a:accent4>
        <a:srgbClr val="F3E503"/>
      </a:accent4>
      <a:accent5>
        <a:srgbClr val="A1A9AC"/>
      </a:accent5>
      <a:accent6>
        <a:srgbClr val="A2A9AD"/>
      </a:accent6>
      <a:hlink>
        <a:srgbClr val="008AAB"/>
      </a:hlink>
      <a:folHlink>
        <a:srgbClr val="5B667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0_Autobooks Template 2021-Dec">
  <a:themeElements>
    <a:clrScheme name="Autobooks">
      <a:dk1>
        <a:srgbClr val="5B6670"/>
      </a:dk1>
      <a:lt1>
        <a:srgbClr val="FFFFFF"/>
      </a:lt1>
      <a:dk2>
        <a:srgbClr val="003A5D"/>
      </a:dk2>
      <a:lt2>
        <a:srgbClr val="F3F3F3"/>
      </a:lt2>
      <a:accent1>
        <a:srgbClr val="008AAB"/>
      </a:accent1>
      <a:accent2>
        <a:srgbClr val="95D4E9"/>
      </a:accent2>
      <a:accent3>
        <a:srgbClr val="A49888"/>
      </a:accent3>
      <a:accent4>
        <a:srgbClr val="F3E503"/>
      </a:accent4>
      <a:accent5>
        <a:srgbClr val="FF6C0E"/>
      </a:accent5>
      <a:accent6>
        <a:srgbClr val="A2A9AD"/>
      </a:accent6>
      <a:hlink>
        <a:srgbClr val="008AAB"/>
      </a:hlink>
      <a:folHlink>
        <a:srgbClr val="5B6670"/>
      </a:folHlink>
    </a:clrScheme>
    <a:fontScheme name="Montserrat">
      <a:majorFont>
        <a:latin typeface="Montserrat Bold"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Montserrat Light" panose="02020603050405020304"/>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accent1"/>
        </a:solidFill>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none" rtlCol="0">
        <a:spAutoFit/>
      </a:bodyPr>
      <a:lstStyle>
        <a:defPPr algn="l">
          <a:defRPr sz="1200" dirty="0" smtClean="0">
            <a:solidFill>
              <a:srgbClr val="003A5D"/>
            </a:solidFill>
            <a:latin typeface="+mn-lt"/>
          </a:defRPr>
        </a:defPPr>
      </a:lstStyle>
    </a:txDef>
  </a:objectDefaults>
  <a:extraClrSchemeLst/>
  <a:extLst>
    <a:ext uri="{05A4C25C-085E-4340-85A3-A5531E510DB2}">
      <thm15:themeFamily xmlns:thm15="http://schemas.microsoft.com/office/thememl/2012/main" name="Autobooks Template 2021-Dec.potx" id="{6C1C6274-BE6A-024A-AB2E-EC349F257958}" vid="{A6561139-806A-FF49-841F-A9022D123B6C}"/>
    </a:ext>
  </a:extLst>
</a:theme>
</file>

<file path=ppt/theme/theme3.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DC305E17507AD643953D1A260E1F5FB5" ma:contentTypeVersion="23" ma:contentTypeDescription="Create a new document." ma:contentTypeScope="" ma:versionID="7aac9f92e5446dda8561de79e524e6c7">
  <xsd:schema xmlns:xsd="http://www.w3.org/2001/XMLSchema" xmlns:xs="http://www.w3.org/2001/XMLSchema" xmlns:p="http://schemas.microsoft.com/office/2006/metadata/properties" xmlns:ns1="http://schemas.microsoft.com/sharepoint/v3" xmlns:ns2="afcef262-71b7-4e7a-a0c0-611469eabd44" xmlns:ns3="1594e78f-b99b-46c6-8b7d-7a3689949b59" targetNamespace="http://schemas.microsoft.com/office/2006/metadata/properties" ma:root="true" ma:fieldsID="3e0bb35a842ef638996dbcdffa1b82db" ns1:_="" ns2:_="" ns3:_="">
    <xsd:import namespace="http://schemas.microsoft.com/sharepoint/v3"/>
    <xsd:import namespace="afcef262-71b7-4e7a-a0c0-611469eabd44"/>
    <xsd:import namespace="1594e78f-b99b-46c6-8b7d-7a3689949b59"/>
    <xsd:element name="properties">
      <xsd:complexType>
        <xsd:sequence>
          <xsd:element name="documentManagement">
            <xsd:complexType>
              <xsd:all>
                <xsd:element ref="ns2:SharedWithUsers" minOccurs="0"/>
                <xsd:element ref="ns2:SharedWithDetails" minOccurs="0"/>
                <xsd:element ref="ns2:LastSharedByUser" minOccurs="0"/>
                <xsd:element ref="ns2:LastSharedByTime" minOccurs="0"/>
                <xsd:element ref="ns3:MediaServiceMetadata" minOccurs="0"/>
                <xsd:element ref="ns3:MediaServiceFastMetadata" minOccurs="0"/>
                <xsd:element ref="ns3:MediaServiceDateTaken" minOccurs="0"/>
                <xsd:element ref="ns3:MediaServiceAutoTags" minOccurs="0"/>
                <xsd:element ref="ns1:_ip_UnifiedCompliancePolicyProperties" minOccurs="0"/>
                <xsd:element ref="ns1:_ip_UnifiedCompliancePolicyUIAction" minOccurs="0"/>
                <xsd:element ref="ns3:MediaServiceOCR" minOccurs="0"/>
                <xsd:element ref="ns3:MediaServiceEventHashCode" minOccurs="0"/>
                <xsd:element ref="ns3:MediaServiceGenerationTime" minOccurs="0"/>
                <xsd:element ref="ns3:MediaServiceLocation" minOccurs="0"/>
                <xsd:element ref="ns3:MediaServiceAutoKeyPoints" minOccurs="0"/>
                <xsd:element ref="ns3:MediaServiceKeyPoints" minOccurs="0"/>
                <xsd:element ref="ns3:MediaLengthInSeconds" minOccurs="0"/>
                <xsd:element ref="ns2:TaxCatchAll" minOccurs="0"/>
                <xsd:element ref="ns3:lcf76f155ced4ddcb4097134ff3c332f" minOccurs="0"/>
                <xsd:element ref="ns3: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16" nillable="true" ma:displayName="Unified Compliance Policy Properties" ma:description="" ma:hidden="true" ma:internalName="_ip_UnifiedCompliancePolicyProperties">
      <xsd:simpleType>
        <xsd:restriction base="dms:Note"/>
      </xsd:simpleType>
    </xsd:element>
    <xsd:element name="_ip_UnifiedCompliancePolicyUIAction" ma:index="17" nillable="true" ma:displayName="Unified Compliance Policy UI Action" ma:descrip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afcef262-71b7-4e7a-a0c0-611469eabd44" elementFormDefault="qualified">
    <xsd:import namespace="http://schemas.microsoft.com/office/2006/documentManagement/types"/>
    <xsd:import namespace="http://schemas.microsoft.com/office/infopath/2007/PartnerControls"/>
    <xsd:element name="SharedWithUsers" ma:index="8"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description="" ma:internalName="SharedWithDetails" ma:readOnly="true">
      <xsd:simpleType>
        <xsd:restriction base="dms:Note">
          <xsd:maxLength value="255"/>
        </xsd:restriction>
      </xsd:simpleType>
    </xsd:element>
    <xsd:element name="LastSharedByUser" ma:index="10" nillable="true" ma:displayName="Last Shared By User" ma:description="" ma:internalName="LastSharedByUser" ma:readOnly="true">
      <xsd:simpleType>
        <xsd:restriction base="dms:Note">
          <xsd:maxLength value="255"/>
        </xsd:restriction>
      </xsd:simpleType>
    </xsd:element>
    <xsd:element name="LastSharedByTime" ma:index="11" nillable="true" ma:displayName="Last Shared By Time" ma:description="" ma:internalName="LastSharedByTime" ma:readOnly="true">
      <xsd:simpleType>
        <xsd:restriction base="dms:DateTime"/>
      </xsd:simpleType>
    </xsd:element>
    <xsd:element name="TaxCatchAll" ma:index="25" nillable="true" ma:displayName="Taxonomy Catch All Column" ma:hidden="true" ma:list="{04e100b9-66fd-49e5-9e03-04fff7a0d6bf}" ma:internalName="TaxCatchAll" ma:showField="CatchAllData" ma:web="afcef262-71b7-4e7a-a0c0-611469eabd44">
      <xsd:complexType>
        <xsd:complexContent>
          <xsd:extension base="dms:MultiChoiceLookup">
            <xsd:sequence>
              <xsd:element name="Value" type="dms:Lookup" maxOccurs="unbounded" minOccurs="0" nillable="true"/>
            </xsd:sequence>
          </xsd:extension>
        </xsd:complexContent>
      </xsd:complexType>
    </xsd:element>
  </xsd:schema>
  <xsd:schema xmlns:xsd="http://www.w3.org/2001/XMLSchema" xmlns:xs="http://www.w3.org/2001/XMLSchema" xmlns:dms="http://schemas.microsoft.com/office/2006/documentManagement/types" xmlns:pc="http://schemas.microsoft.com/office/infopath/2007/PartnerControls" targetNamespace="1594e78f-b99b-46c6-8b7d-7a3689949b59" elementFormDefault="qualified">
    <xsd:import namespace="http://schemas.microsoft.com/office/2006/documentManagement/types"/>
    <xsd:import namespace="http://schemas.microsoft.com/office/infopath/2007/PartnerControls"/>
    <xsd:element name="MediaServiceMetadata" ma:index="12" nillable="true" ma:displayName="MediaServiceMetadata" ma:description="" ma:hidden="true" ma:internalName="MediaServiceMetadata" ma:readOnly="true">
      <xsd:simpleType>
        <xsd:restriction base="dms:Note"/>
      </xsd:simpleType>
    </xsd:element>
    <xsd:element name="MediaServiceFastMetadata" ma:index="13" nillable="true" ma:displayName="MediaServiceFastMetadata" ma:description="" ma:hidden="true" ma:internalName="MediaServiceFastMetadata" ma:readOnly="true">
      <xsd:simpleType>
        <xsd:restriction base="dms:Note"/>
      </xsd:simpleType>
    </xsd:element>
    <xsd:element name="MediaServiceDateTaken" ma:index="14" nillable="true" ma:displayName="MediaServiceDateTaken" ma:description="" ma:hidden="true" ma:internalName="MediaServiceDateTaken" ma:readOnly="true">
      <xsd:simpleType>
        <xsd:restriction base="dms:Text"/>
      </xsd:simpleType>
    </xsd:element>
    <xsd:element name="MediaServiceAutoTags" ma:index="15" nillable="true" ma:displayName="MediaServiceAutoTags" ma:description="" ma:internalName="MediaServiceAutoTags" ma:readOnly="true">
      <xsd:simpleType>
        <xsd:restriction base="dms:Text"/>
      </xsd:simpleType>
    </xsd:element>
    <xsd:element name="MediaServiceOCR" ma:index="18" nillable="true" ma:displayName="MediaServiceOCR" ma:internalName="MediaServiceOCR" ma:readOnly="true">
      <xsd:simpleType>
        <xsd:restriction base="dms:Note">
          <xsd:maxLength value="255"/>
        </xsd:restriction>
      </xsd:simpleType>
    </xsd:element>
    <xsd:element name="MediaServiceEventHashCode" ma:index="19" nillable="true" ma:displayName="MediaServiceEventHashCode" ma:hidden="true" ma:internalName="MediaServiceEventHashCode" ma:readOnly="true">
      <xsd:simpleType>
        <xsd:restriction base="dms:Text"/>
      </xsd:simpleType>
    </xsd:element>
    <xsd:element name="MediaServiceGenerationTime" ma:index="20" nillable="true" ma:displayName="MediaServiceGenerationTime" ma:hidden="true" ma:internalName="MediaServiceGenerationTime" ma:readOnly="true">
      <xsd:simpleType>
        <xsd:restriction base="dms:Text"/>
      </xsd:simpleType>
    </xsd:element>
    <xsd:element name="MediaServiceLocation" ma:index="21" nillable="true" ma:displayName="Location" ma:internalName="MediaServiceLocation" ma:readOnly="true">
      <xsd:simpleType>
        <xsd:restriction base="dms:Text"/>
      </xsd:simpleType>
    </xsd:element>
    <xsd:element name="MediaServiceAutoKeyPoints" ma:index="22" nillable="true" ma:displayName="MediaServiceAutoKeyPoints" ma:hidden="true" ma:internalName="MediaServiceAutoKeyPoints" ma:readOnly="true">
      <xsd:simpleType>
        <xsd:restriction base="dms:Note"/>
      </xsd:simpleType>
    </xsd:element>
    <xsd:element name="MediaServiceKeyPoints" ma:index="23" nillable="true" ma:displayName="KeyPoints" ma:internalName="MediaServiceKeyPoints" ma:readOnly="true">
      <xsd:simpleType>
        <xsd:restriction base="dms:Note">
          <xsd:maxLength value="255"/>
        </xsd:restriction>
      </xsd:simpleType>
    </xsd:element>
    <xsd:element name="MediaLengthInSeconds" ma:index="24" nillable="true" ma:displayName="Length (seconds)" ma:internalName="MediaLengthInSeconds" ma:readOnly="true">
      <xsd:simpleType>
        <xsd:restriction base="dms:Unknown"/>
      </xsd:simpleType>
    </xsd:element>
    <xsd:element name="lcf76f155ced4ddcb4097134ff3c332f" ma:index="27" nillable="true" ma:taxonomy="true" ma:internalName="lcf76f155ced4ddcb4097134ff3c332f" ma:taxonomyFieldName="MediaServiceImageTags" ma:displayName="Image Tags" ma:readOnly="false" ma:fieldId="{5cf76f15-5ced-4ddc-b409-7134ff3c332f}" ma:taxonomyMulti="true" ma:sspId="183e4f8f-05f7-4d0c-9e58-14bf367f954a"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8" nillable="true" ma:displayName="MediaServiceObjectDetectorVersions" ma:description="" ma:hidden="true" ma:indexed="true" ma:internalName="MediaServiceObjectDetectorVersions"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16B09394-2698-4BA9-BDCF-FC56DBDD35EA}">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afcef262-71b7-4e7a-a0c0-611469eabd44"/>
    <ds:schemaRef ds:uri="1594e78f-b99b-46c6-8b7d-7a3689949b59"/>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CFF80846-A630-483D-95A5-CC4B327A7C11}">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2855</TotalTime>
  <Words>1540</Words>
  <Application>Microsoft Macintosh PowerPoint</Application>
  <PresentationFormat>Widescreen</PresentationFormat>
  <Paragraphs>316</Paragraphs>
  <Slides>16</Slides>
  <Notes>16</Notes>
  <HiddenSlides>0</HiddenSlides>
  <MMClips>0</MMClips>
  <ScaleCrop>false</ScaleCrop>
  <HeadingPairs>
    <vt:vector size="6" baseType="variant">
      <vt:variant>
        <vt:lpstr>Fonts Used</vt:lpstr>
      </vt:variant>
      <vt:variant>
        <vt:i4>9</vt:i4>
      </vt:variant>
      <vt:variant>
        <vt:lpstr>Theme</vt:lpstr>
      </vt:variant>
      <vt:variant>
        <vt:i4>2</vt:i4>
      </vt:variant>
      <vt:variant>
        <vt:lpstr>Slide Titles</vt:lpstr>
      </vt:variant>
      <vt:variant>
        <vt:i4>16</vt:i4>
      </vt:variant>
    </vt:vector>
  </HeadingPairs>
  <TitlesOfParts>
    <vt:vector size="27" baseType="lpstr">
      <vt:lpstr>Calibri</vt:lpstr>
      <vt:lpstr>Wingdings</vt:lpstr>
      <vt:lpstr>Courier New</vt:lpstr>
      <vt:lpstr>Ubuntu</vt:lpstr>
      <vt:lpstr>Montserrat</vt:lpstr>
      <vt:lpstr>Montserrat Bold</vt:lpstr>
      <vt:lpstr>Arial</vt:lpstr>
      <vt:lpstr>Sintony</vt:lpstr>
      <vt:lpstr>Montserrat Light</vt:lpstr>
      <vt:lpstr>0177 Cavill · SlidesMania</vt:lpstr>
      <vt:lpstr>10_Autobooks Template 2021-Dec</vt:lpstr>
      <vt:lpstr>Benefits for Non-Profits</vt:lpstr>
      <vt:lpstr>Agenda</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Here goes your presentation title</dc:title>
  <cp:lastModifiedBy>Kim Reher</cp:lastModifiedBy>
  <cp:revision>15</cp:revision>
  <dcterms:modified xsi:type="dcterms:W3CDTF">2023-09-23T13:10:28Z</dcterms:modified>
</cp:coreProperties>
</file>