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7" r:id="rId5"/>
  </p:sldMasterIdLst>
  <p:notesMasterIdLst>
    <p:notesMasterId r:id="rId26"/>
  </p:notesMasterIdLst>
  <p:sldIdLst>
    <p:sldId id="2145706699" r:id="rId6"/>
    <p:sldId id="2145706700" r:id="rId7"/>
    <p:sldId id="2145706664" r:id="rId8"/>
    <p:sldId id="2147473943" r:id="rId9"/>
    <p:sldId id="2147473942" r:id="rId10"/>
    <p:sldId id="2147474344" r:id="rId11"/>
    <p:sldId id="2145706448" r:id="rId12"/>
    <p:sldId id="2147473944" r:id="rId13"/>
    <p:sldId id="2145706805" r:id="rId14"/>
    <p:sldId id="2145706803" r:id="rId15"/>
    <p:sldId id="2147473948" r:id="rId16"/>
    <p:sldId id="2147473945" r:id="rId17"/>
    <p:sldId id="2147474340" r:id="rId18"/>
    <p:sldId id="2147474345" r:id="rId19"/>
    <p:sldId id="2147474346" r:id="rId20"/>
    <p:sldId id="2147474347" r:id="rId21"/>
    <p:sldId id="2147474348" r:id="rId22"/>
    <p:sldId id="2147474349" r:id="rId23"/>
    <p:sldId id="2147474339" r:id="rId24"/>
    <p:sldId id="272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9106CB-A74E-090A-D42F-AA5093D4D735}" name="Derik Sutton" initials="DS" userId="S::derik@autobooks.co::86196ae5-3267-4b1a-962a-a346b187f7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1FCAEB-B3DA-AB44-8837-622ADE2B6F16}" v="5" dt="2025-07-21T20:16:59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41" autoAdjust="0"/>
    <p:restoredTop sz="82968"/>
  </p:normalViewPr>
  <p:slideViewPr>
    <p:cSldViewPr snapToGrid="0">
      <p:cViewPr varScale="1">
        <p:scale>
          <a:sx n="111" d="100"/>
          <a:sy n="111" d="100"/>
        </p:scale>
        <p:origin x="248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Reher" userId="06170928-e244-4095-ab92-af6df68bbfeb" providerId="ADAL" clId="{AD1FCAEB-B3DA-AB44-8837-622ADE2B6F16}"/>
    <pc:docChg chg="custSel addSld modSld sldOrd">
      <pc:chgData name="Kim Reher" userId="06170928-e244-4095-ab92-af6df68bbfeb" providerId="ADAL" clId="{AD1FCAEB-B3DA-AB44-8837-622ADE2B6F16}" dt="2025-07-21T20:18:32.266" v="747" actId="6549"/>
      <pc:docMkLst>
        <pc:docMk/>
      </pc:docMkLst>
      <pc:sldChg chg="modNotesTx">
        <pc:chgData name="Kim Reher" userId="06170928-e244-4095-ab92-af6df68bbfeb" providerId="ADAL" clId="{AD1FCAEB-B3DA-AB44-8837-622ADE2B6F16}" dt="2025-07-21T20:18:32.266" v="747" actId="6549"/>
        <pc:sldMkLst>
          <pc:docMk/>
          <pc:sldMk cId="1645886216" sldId="272"/>
        </pc:sldMkLst>
      </pc:sldChg>
      <pc:sldChg chg="modNotesTx">
        <pc:chgData name="Kim Reher" userId="06170928-e244-4095-ab92-af6df68bbfeb" providerId="ADAL" clId="{AD1FCAEB-B3DA-AB44-8837-622ADE2B6F16}" dt="2025-07-21T20:07:28.925" v="0" actId="6549"/>
        <pc:sldMkLst>
          <pc:docMk/>
          <pc:sldMk cId="314836898" sldId="2145706664"/>
        </pc:sldMkLst>
      </pc:sldChg>
      <pc:sldChg chg="modNotesTx">
        <pc:chgData name="Kim Reher" userId="06170928-e244-4095-ab92-af6df68bbfeb" providerId="ADAL" clId="{AD1FCAEB-B3DA-AB44-8837-622ADE2B6F16}" dt="2025-07-21T20:07:46.675" v="2" actId="6549"/>
        <pc:sldMkLst>
          <pc:docMk/>
          <pc:sldMk cId="3515669265" sldId="2145706803"/>
        </pc:sldMkLst>
      </pc:sldChg>
      <pc:sldChg chg="modNotesTx">
        <pc:chgData name="Kim Reher" userId="06170928-e244-4095-ab92-af6df68bbfeb" providerId="ADAL" clId="{AD1FCAEB-B3DA-AB44-8837-622ADE2B6F16}" dt="2025-07-21T20:07:40.096" v="1" actId="6549"/>
        <pc:sldMkLst>
          <pc:docMk/>
          <pc:sldMk cId="2929194641" sldId="2145706805"/>
        </pc:sldMkLst>
      </pc:sldChg>
      <pc:sldChg chg="modNotesTx">
        <pc:chgData name="Kim Reher" userId="06170928-e244-4095-ab92-af6df68bbfeb" providerId="ADAL" clId="{AD1FCAEB-B3DA-AB44-8837-622ADE2B6F16}" dt="2025-07-21T20:07:59.665" v="4" actId="6549"/>
        <pc:sldMkLst>
          <pc:docMk/>
          <pc:sldMk cId="1489293773" sldId="2147473945"/>
        </pc:sldMkLst>
      </pc:sldChg>
      <pc:sldChg chg="modNotesTx">
        <pc:chgData name="Kim Reher" userId="06170928-e244-4095-ab92-af6df68bbfeb" providerId="ADAL" clId="{AD1FCAEB-B3DA-AB44-8837-622ADE2B6F16}" dt="2025-07-21T20:07:54.036" v="3" actId="6549"/>
        <pc:sldMkLst>
          <pc:docMk/>
          <pc:sldMk cId="3108632018" sldId="2147473948"/>
        </pc:sldMkLst>
      </pc:sldChg>
      <pc:sldChg chg="modNotesTx">
        <pc:chgData name="Kim Reher" userId="06170928-e244-4095-ab92-af6df68bbfeb" providerId="ADAL" clId="{AD1FCAEB-B3DA-AB44-8837-622ADE2B6F16}" dt="2025-07-21T20:08:04.373" v="5" actId="6549"/>
        <pc:sldMkLst>
          <pc:docMk/>
          <pc:sldMk cId="3940009676" sldId="2147474340"/>
        </pc:sldMkLst>
      </pc:sldChg>
      <pc:sldChg chg="modSp add mod ord">
        <pc:chgData name="Kim Reher" userId="06170928-e244-4095-ab92-af6df68bbfeb" providerId="ADAL" clId="{AD1FCAEB-B3DA-AB44-8837-622ADE2B6F16}" dt="2025-07-21T20:10:24.824" v="150" actId="20577"/>
        <pc:sldMkLst>
          <pc:docMk/>
          <pc:sldMk cId="2353602492" sldId="2147474345"/>
        </pc:sldMkLst>
        <pc:spChg chg="mod">
          <ac:chgData name="Kim Reher" userId="06170928-e244-4095-ab92-af6df68bbfeb" providerId="ADAL" clId="{AD1FCAEB-B3DA-AB44-8837-622ADE2B6F16}" dt="2025-07-21T20:10:24.824" v="150" actId="20577"/>
          <ac:spMkLst>
            <pc:docMk/>
            <pc:sldMk cId="2353602492" sldId="2147474345"/>
            <ac:spMk id="4" creationId="{55F7CF3A-2972-6994-A565-75095EDFF419}"/>
          </ac:spMkLst>
        </pc:spChg>
        <pc:spChg chg="mod">
          <ac:chgData name="Kim Reher" userId="06170928-e244-4095-ab92-af6df68bbfeb" providerId="ADAL" clId="{AD1FCAEB-B3DA-AB44-8837-622ADE2B6F16}" dt="2025-07-21T20:08:42.168" v="26" actId="20577"/>
          <ac:spMkLst>
            <pc:docMk/>
            <pc:sldMk cId="2353602492" sldId="2147474345"/>
            <ac:spMk id="41" creationId="{170DE47B-8F86-4058-53A3-BD83D7C5B0C8}"/>
          </ac:spMkLst>
        </pc:spChg>
        <pc:picChg chg="mod modCrop">
          <ac:chgData name="Kim Reher" userId="06170928-e244-4095-ab92-af6df68bbfeb" providerId="ADAL" clId="{AD1FCAEB-B3DA-AB44-8837-622ADE2B6F16}" dt="2025-07-21T20:09:49.488" v="28" actId="732"/>
          <ac:picMkLst>
            <pc:docMk/>
            <pc:sldMk cId="2353602492" sldId="2147474345"/>
            <ac:picMk id="5" creationId="{0C617724-ED35-BCA2-ED84-2BB227C785BE}"/>
          </ac:picMkLst>
        </pc:picChg>
      </pc:sldChg>
      <pc:sldChg chg="modSp add mod">
        <pc:chgData name="Kim Reher" userId="06170928-e244-4095-ab92-af6df68bbfeb" providerId="ADAL" clId="{AD1FCAEB-B3DA-AB44-8837-622ADE2B6F16}" dt="2025-07-21T20:18:05.322" v="744" actId="1076"/>
        <pc:sldMkLst>
          <pc:docMk/>
          <pc:sldMk cId="1293051478" sldId="2147474346"/>
        </pc:sldMkLst>
        <pc:spChg chg="mod">
          <ac:chgData name="Kim Reher" userId="06170928-e244-4095-ab92-af6df68bbfeb" providerId="ADAL" clId="{AD1FCAEB-B3DA-AB44-8837-622ADE2B6F16}" dt="2025-07-21T20:12:16.908" v="364" actId="20577"/>
          <ac:spMkLst>
            <pc:docMk/>
            <pc:sldMk cId="1293051478" sldId="2147474346"/>
            <ac:spMk id="4" creationId="{FE21B4DD-2CF3-1BF1-5C11-981E4074DA92}"/>
          </ac:spMkLst>
        </pc:spChg>
        <pc:spChg chg="mod">
          <ac:chgData name="Kim Reher" userId="06170928-e244-4095-ab92-af6df68bbfeb" providerId="ADAL" clId="{AD1FCAEB-B3DA-AB44-8837-622ADE2B6F16}" dt="2025-07-21T20:11:37.292" v="186" actId="20577"/>
          <ac:spMkLst>
            <pc:docMk/>
            <pc:sldMk cId="1293051478" sldId="2147474346"/>
            <ac:spMk id="41" creationId="{3F8A799E-6DB2-59A1-3AE4-65E3CEBE566C}"/>
          </ac:spMkLst>
        </pc:spChg>
        <pc:picChg chg="mod modCrop">
          <ac:chgData name="Kim Reher" userId="06170928-e244-4095-ab92-af6df68bbfeb" providerId="ADAL" clId="{AD1FCAEB-B3DA-AB44-8837-622ADE2B6F16}" dt="2025-07-21T20:18:05.322" v="744" actId="1076"/>
          <ac:picMkLst>
            <pc:docMk/>
            <pc:sldMk cId="1293051478" sldId="2147474346"/>
            <ac:picMk id="5" creationId="{66C9109F-FB77-7BCE-8560-1D39CF1EC6A1}"/>
          </ac:picMkLst>
        </pc:picChg>
      </pc:sldChg>
      <pc:sldChg chg="modSp add mod">
        <pc:chgData name="Kim Reher" userId="06170928-e244-4095-ab92-af6df68bbfeb" providerId="ADAL" clId="{AD1FCAEB-B3DA-AB44-8837-622ADE2B6F16}" dt="2025-07-21T20:18:00.744" v="743" actId="1076"/>
        <pc:sldMkLst>
          <pc:docMk/>
          <pc:sldMk cId="4246010889" sldId="2147474347"/>
        </pc:sldMkLst>
        <pc:spChg chg="mod">
          <ac:chgData name="Kim Reher" userId="06170928-e244-4095-ab92-af6df68bbfeb" providerId="ADAL" clId="{AD1FCAEB-B3DA-AB44-8837-622ADE2B6F16}" dt="2025-07-21T20:13:22.526" v="511" actId="20577"/>
          <ac:spMkLst>
            <pc:docMk/>
            <pc:sldMk cId="4246010889" sldId="2147474347"/>
            <ac:spMk id="4" creationId="{FFF705FC-8F33-DD73-46C4-B10D2EA00F90}"/>
          </ac:spMkLst>
        </pc:spChg>
        <pc:spChg chg="mod">
          <ac:chgData name="Kim Reher" userId="06170928-e244-4095-ab92-af6df68bbfeb" providerId="ADAL" clId="{AD1FCAEB-B3DA-AB44-8837-622ADE2B6F16}" dt="2025-07-21T20:12:39.052" v="402" actId="20577"/>
          <ac:spMkLst>
            <pc:docMk/>
            <pc:sldMk cId="4246010889" sldId="2147474347"/>
            <ac:spMk id="41" creationId="{DDCFAB44-8B3C-E5C4-B46C-A059A62FF536}"/>
          </ac:spMkLst>
        </pc:spChg>
        <pc:picChg chg="mod">
          <ac:chgData name="Kim Reher" userId="06170928-e244-4095-ab92-af6df68bbfeb" providerId="ADAL" clId="{AD1FCAEB-B3DA-AB44-8837-622ADE2B6F16}" dt="2025-07-21T20:18:00.744" v="743" actId="1076"/>
          <ac:picMkLst>
            <pc:docMk/>
            <pc:sldMk cId="4246010889" sldId="2147474347"/>
            <ac:picMk id="5" creationId="{AF4B7CE0-D717-9B2D-2662-42D5A4201EDD}"/>
          </ac:picMkLst>
        </pc:picChg>
      </pc:sldChg>
      <pc:sldChg chg="modSp add mod">
        <pc:chgData name="Kim Reher" userId="06170928-e244-4095-ab92-af6df68bbfeb" providerId="ADAL" clId="{AD1FCAEB-B3DA-AB44-8837-622ADE2B6F16}" dt="2025-07-21T20:17:53.349" v="742" actId="1076"/>
        <pc:sldMkLst>
          <pc:docMk/>
          <pc:sldMk cId="1523717087" sldId="2147474348"/>
        </pc:sldMkLst>
        <pc:spChg chg="mod">
          <ac:chgData name="Kim Reher" userId="06170928-e244-4095-ab92-af6df68bbfeb" providerId="ADAL" clId="{AD1FCAEB-B3DA-AB44-8837-622ADE2B6F16}" dt="2025-07-21T20:14:24.196" v="621" actId="20577"/>
          <ac:spMkLst>
            <pc:docMk/>
            <pc:sldMk cId="1523717087" sldId="2147474348"/>
            <ac:spMk id="4" creationId="{EC222A15-5AC1-C11B-B0FC-0524D5861256}"/>
          </ac:spMkLst>
        </pc:spChg>
        <pc:spChg chg="mod">
          <ac:chgData name="Kim Reher" userId="06170928-e244-4095-ab92-af6df68bbfeb" providerId="ADAL" clId="{AD1FCAEB-B3DA-AB44-8837-622ADE2B6F16}" dt="2025-07-21T20:13:36.582" v="527" actId="20577"/>
          <ac:spMkLst>
            <pc:docMk/>
            <pc:sldMk cId="1523717087" sldId="2147474348"/>
            <ac:spMk id="41" creationId="{C1A22798-1470-7E2C-5208-AED5343D815D}"/>
          </ac:spMkLst>
        </pc:spChg>
        <pc:picChg chg="mod modCrop">
          <ac:chgData name="Kim Reher" userId="06170928-e244-4095-ab92-af6df68bbfeb" providerId="ADAL" clId="{AD1FCAEB-B3DA-AB44-8837-622ADE2B6F16}" dt="2025-07-21T20:17:53.349" v="742" actId="1076"/>
          <ac:picMkLst>
            <pc:docMk/>
            <pc:sldMk cId="1523717087" sldId="2147474348"/>
            <ac:picMk id="5" creationId="{BD4B13FE-1E45-519D-22DB-EDDA1DFB3607}"/>
          </ac:picMkLst>
        </pc:picChg>
      </pc:sldChg>
      <pc:sldChg chg="modSp add mod">
        <pc:chgData name="Kim Reher" userId="06170928-e244-4095-ab92-af6df68bbfeb" providerId="ADAL" clId="{AD1FCAEB-B3DA-AB44-8837-622ADE2B6F16}" dt="2025-07-21T20:18:21.075" v="746" actId="1076"/>
        <pc:sldMkLst>
          <pc:docMk/>
          <pc:sldMk cId="2134381025" sldId="2147474349"/>
        </pc:sldMkLst>
        <pc:spChg chg="mod">
          <ac:chgData name="Kim Reher" userId="06170928-e244-4095-ab92-af6df68bbfeb" providerId="ADAL" clId="{AD1FCAEB-B3DA-AB44-8837-622ADE2B6F16}" dt="2025-07-21T20:18:21.075" v="746" actId="1076"/>
          <ac:spMkLst>
            <pc:docMk/>
            <pc:sldMk cId="2134381025" sldId="2147474349"/>
            <ac:spMk id="4" creationId="{7C1A3383-6C1E-2B47-1400-01892EBB3EA5}"/>
          </ac:spMkLst>
        </pc:spChg>
        <pc:spChg chg="mod">
          <ac:chgData name="Kim Reher" userId="06170928-e244-4095-ab92-af6df68bbfeb" providerId="ADAL" clId="{AD1FCAEB-B3DA-AB44-8837-622ADE2B6F16}" dt="2025-07-21T20:14:38.384" v="646" actId="20577"/>
          <ac:spMkLst>
            <pc:docMk/>
            <pc:sldMk cId="2134381025" sldId="2147474349"/>
            <ac:spMk id="41" creationId="{A1D355B5-7BD7-E967-3E6F-924B01A1B351}"/>
          </ac:spMkLst>
        </pc:spChg>
        <pc:picChg chg="mod modCrop">
          <ac:chgData name="Kim Reher" userId="06170928-e244-4095-ab92-af6df68bbfeb" providerId="ADAL" clId="{AD1FCAEB-B3DA-AB44-8837-622ADE2B6F16}" dt="2025-07-21T20:18:16.090" v="745" actId="1076"/>
          <ac:picMkLst>
            <pc:docMk/>
            <pc:sldMk cId="2134381025" sldId="2147474349"/>
            <ac:picMk id="5" creationId="{6BDAE4CD-B7FF-1DCF-28CA-52FB138880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E1F3E-503B-A340-AA27-7E4F5B86CA8D}" type="datetimeFigureOut">
              <a:rPr lang="en-US" smtClean="0"/>
              <a:t>7/21/25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8A9B0-9D25-9847-A17C-6ACEECA1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0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B6776-2CAA-4D1C-9A32-EEA72A1AD2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227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47CFB-85DD-4A2F-5093-6EBD28727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158531-ADB5-C3CF-F7A4-714497364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7AD1D-E9A2-2A99-41C8-7A2616960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65388-91DA-44CB-226E-5E413CB029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0297-835B-4005-A73E-7D056FBE2D9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22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9B315-E190-513F-1393-3DE098A6B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FCBD6B-0155-4E1A-7E94-7E51F1964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3C8D6E-1B26-6A01-B91A-7D8DFBF24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76FFA-E11E-7D6D-D1CD-DFE82035A1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0297-835B-4005-A73E-7D056FBE2D9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0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C9E7C-0D99-81B0-6897-7D2BD9AB1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27843A-A815-C55D-18DF-88AF88A3D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8C4BD-CCA6-FA61-8DA6-574D87A9E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33561-CDA1-18A8-AF73-758917A27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0297-835B-4005-A73E-7D056FBE2D9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192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2AF39-2AC8-D73C-73DE-494C7CE92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D8D17E-1B45-3039-085B-25B35E681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64D8EA-9217-0620-B43F-472B77A93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CB6B2-511B-45E4-62FA-80F010D993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0297-835B-4005-A73E-7D056FBE2D9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53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12B5D-D2FD-6B4A-B62D-D5293C9BE1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2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B6776-2CAA-4D1C-9A32-EEA72A1AD2A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10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D0D02-5E5E-BC43-824D-05545090B9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048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D0D02-5E5E-BC43-824D-05545090B9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28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0297-835B-4005-A73E-7D056FBE2D9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83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41BDA-472B-743B-394C-E76709227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D6892F-28EB-2684-0EF4-08C63EFE0D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1354A-3998-7C57-170C-D497A4A34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7C1CD-DF2E-2372-D5D9-C8309523DD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0297-835B-4005-A73E-7D056FBE2D9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5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B0EF9-7EFF-457E-F619-0896B29E8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6259DC-EB37-ED86-B5BE-CFFB6BC7C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8E72E6-F748-0C3A-9256-ED7B0097B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A1F61-091D-50CD-F439-904F0C2825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0297-835B-4005-A73E-7D056FBE2D9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252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4CA0E-1B94-57B9-1849-1BE67109C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1B6EEF-EF07-84F4-D83A-648C50555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F9C850-731F-05FE-D9B8-6AEDDB5CD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06568-5B0B-FFA1-A551-9292E166CB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D0D02-5E5E-BC43-824D-05545090B9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657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B5CBE-374F-4121-1DB9-418856286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866A46-7551-4020-E0C9-46F97FEB31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971D76-123C-9951-E1EB-063213602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23044-6860-B313-9DD2-B07CC31704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0297-835B-4005-A73E-7D056FBE2D9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50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72BD95-3398-6F4B-B3BB-D4977E8C0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ADEA9-0AFC-B549-B690-A46B9B640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1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&amp; Ad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3A172-15FD-BC4C-89C9-7F3D0C310C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960204"/>
            <a:ext cx="10972800" cy="4211989"/>
          </a:xfrm>
          <a:prstGeom prst="rect">
            <a:avLst/>
          </a:prstGeom>
        </p:spPr>
        <p:txBody>
          <a:bodyPr/>
          <a:lstStyle>
            <a:lvl1pPr marL="306910" indent="-306910">
              <a:lnSpc>
                <a:spcPct val="100000"/>
              </a:lnSpc>
              <a:tabLst/>
              <a:defRPr b="0" i="0">
                <a:solidFill>
                  <a:srgbClr val="5A6670"/>
                </a:solidFill>
                <a:latin typeface="+mn-lt"/>
              </a:defRPr>
            </a:lvl1pPr>
            <a:lvl2pPr>
              <a:lnSpc>
                <a:spcPct val="100000"/>
              </a:lnSpc>
              <a:defRPr b="0" i="0">
                <a:solidFill>
                  <a:srgbClr val="5A6670"/>
                </a:solidFill>
                <a:latin typeface="+mn-lt"/>
              </a:defRPr>
            </a:lvl2pPr>
            <a:lvl3pPr marL="1142971" indent="-228594">
              <a:lnSpc>
                <a:spcPct val="100000"/>
              </a:lnSpc>
              <a:defRPr lang="en-US" sz="1467" b="0" i="0" kern="1200" dirty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defRPr b="0" i="0">
                <a:solidFill>
                  <a:srgbClr val="5A6670"/>
                </a:solidFill>
                <a:latin typeface="+mn-lt"/>
              </a:defRPr>
            </a:lvl4pPr>
            <a:lvl5pPr>
              <a:defRPr lang="en-US" sz="1333" b="0" i="0" kern="1200" dirty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1142971" lvl="2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5A6670"/>
              </a:buClr>
              <a:buSzPct val="75000"/>
              <a:buFont typeface="Wingdings" pitchFamily="2" charset="2"/>
              <a:buChar char="§"/>
            </a:pPr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BDF0C-4CA1-A14A-8F6C-C2809002A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Title Placeholder Text - Click to edit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1B0570-A49B-0C42-B22E-BEEAD24FDC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" y="1290405"/>
            <a:ext cx="10972800" cy="38164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867" b="0" i="0" cap="all" spc="133" baseline="0">
                <a:solidFill>
                  <a:srgbClr val="008BAC"/>
                </a:solidFill>
                <a:latin typeface="+mj-lt"/>
              </a:defRPr>
            </a:lvl1pPr>
            <a:lvl2pPr marL="457189" indent="0">
              <a:buNone/>
              <a:defRPr>
                <a:solidFill>
                  <a:srgbClr val="5A6670"/>
                </a:solidFill>
              </a:defRPr>
            </a:lvl2pPr>
            <a:lvl3pPr>
              <a:defRPr>
                <a:solidFill>
                  <a:srgbClr val="5A6670"/>
                </a:solidFill>
              </a:defRPr>
            </a:lvl3pPr>
            <a:lvl4pPr>
              <a:defRPr>
                <a:solidFill>
                  <a:srgbClr val="5A6670"/>
                </a:solidFill>
              </a:defRPr>
            </a:lvl4pPr>
            <a:lvl5pPr>
              <a:defRPr>
                <a:solidFill>
                  <a:srgbClr val="5A6670"/>
                </a:solidFill>
              </a:defRPr>
            </a:lvl5pPr>
          </a:lstStyle>
          <a:p>
            <a:pPr lvl="0"/>
            <a:r>
              <a:rPr lang="en-US"/>
              <a:t>ADDITIONAL TITLE DETAILS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87F598B-A512-E645-BF18-2204D099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482F4E-ED61-9B43-97BF-0910C1F7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65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Content &amp; Ad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3A172-15FD-BC4C-89C9-7F3D0C310C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549402"/>
            <a:ext cx="10972800" cy="337539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5A6670"/>
                </a:solidFill>
                <a:latin typeface="+mn-lt"/>
              </a:defRPr>
            </a:lvl1pPr>
            <a:lvl2pPr>
              <a:defRPr b="0" i="0">
                <a:solidFill>
                  <a:srgbClr val="5A6670"/>
                </a:solidFill>
                <a:latin typeface="+mn-lt"/>
              </a:defRPr>
            </a:lvl2pPr>
            <a:lvl3pPr marL="1142971" indent="-228594">
              <a:defRPr lang="en-US" sz="1467" b="0" i="0" kern="1200" dirty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3pPr>
            <a:lvl4pPr>
              <a:defRPr b="0" i="0">
                <a:solidFill>
                  <a:srgbClr val="5A6670"/>
                </a:solidFill>
                <a:latin typeface="+mn-lt"/>
              </a:defRPr>
            </a:lvl4pPr>
            <a:lvl5pPr>
              <a:defRPr lang="en-US" sz="1333" b="0" i="0" kern="1200" dirty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1142971" lvl="2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5A6670"/>
              </a:buClr>
              <a:buSzPct val="75000"/>
              <a:buFont typeface="Wingdings" pitchFamily="2" charset="2"/>
              <a:buChar char="§"/>
            </a:pPr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BDF0C-4CA1-A14A-8F6C-C2809002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1B0570-A49B-0C42-B22E-BEEAD24FDC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" y="5314842"/>
            <a:ext cx="10972800" cy="861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008BAC"/>
                </a:solidFill>
                <a:latin typeface="+mn-lt"/>
              </a:defRPr>
            </a:lvl1pPr>
            <a:lvl2pPr marL="457189" indent="0">
              <a:buNone/>
              <a:defRPr>
                <a:solidFill>
                  <a:srgbClr val="5A6670"/>
                </a:solidFill>
              </a:defRPr>
            </a:lvl2pPr>
            <a:lvl3pPr>
              <a:defRPr>
                <a:solidFill>
                  <a:srgbClr val="5A6670"/>
                </a:solidFill>
              </a:defRPr>
            </a:lvl3pPr>
            <a:lvl4pPr>
              <a:defRPr>
                <a:solidFill>
                  <a:srgbClr val="5A6670"/>
                </a:solidFill>
              </a:defRPr>
            </a:lvl4pPr>
            <a:lvl5pPr>
              <a:defRPr>
                <a:solidFill>
                  <a:srgbClr val="5A6670"/>
                </a:solidFill>
              </a:defRPr>
            </a:lvl5pPr>
          </a:lstStyle>
          <a:p>
            <a:pPr lvl="0"/>
            <a:r>
              <a:rPr lang="en-US"/>
              <a:t>Additional information – Click to edit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039AD6-6A31-1F49-B56D-3B93F22E6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C7C02-5E60-1444-840B-3A2F091E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86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49401"/>
            <a:ext cx="5410200" cy="46275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 marL="1142971" indent="-228594">
              <a:lnSpc>
                <a:spcPct val="100000"/>
              </a:lnSpc>
              <a:defRPr lang="en-US" sz="1467" b="0" i="0" kern="1200" dirty="0" smtClean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>
              <a:defRPr lang="en-US" sz="1333" b="0" i="0" kern="1200" dirty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49401"/>
            <a:ext cx="5410200" cy="46275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 marL="1142971" indent="-228594">
              <a:lnSpc>
                <a:spcPct val="100000"/>
              </a:lnSpc>
              <a:defRPr lang="en-US" sz="1467" b="0" i="0" kern="1200" dirty="0" smtClean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>
              <a:defRPr lang="en-US" sz="1333" b="0" i="0" kern="1200" dirty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1DD6C-8195-4440-A54F-A0908CB065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D029E-AEBB-B044-A1E4-8DEA406074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322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1864"/>
            <a:ext cx="10972800" cy="101193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3311"/>
            <a:ext cx="5387976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67" b="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7224"/>
            <a:ext cx="5387976" cy="401244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 marL="1142971" indent="-228594">
              <a:lnSpc>
                <a:spcPct val="100000"/>
              </a:lnSpc>
              <a:defRPr lang="en-US" sz="1467" b="0" i="0" kern="1200" dirty="0" smtClean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 marL="1828754" indent="0">
              <a:buNone/>
              <a:defRPr lang="en-US" sz="1333" b="0" i="0" kern="1200" dirty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7" y="1353311"/>
            <a:ext cx="5388864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67" b="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7" y="2177224"/>
            <a:ext cx="5388864" cy="401244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 marL="1142971" indent="-228594">
              <a:lnSpc>
                <a:spcPct val="100000"/>
              </a:lnSpc>
              <a:defRPr lang="en-US" sz="1467" b="0" i="0" kern="1200" dirty="0" smtClean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defRPr>
                <a:latin typeface="+mn-lt"/>
              </a:defRPr>
            </a:lvl4pPr>
            <a:lvl5pPr>
              <a:defRPr lang="en-US" sz="1333" b="0" i="0" kern="1200" dirty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A07D760-E354-DE46-916E-06A4FD39F4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53EBEA-001D-3B40-A518-9C631CEB6C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814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A5061-E23A-BA41-9DA9-9DD4F42C8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CA43D-F448-124E-AB59-459936F88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ith und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9D3E2E-4AAD-4441-B4E7-C41CA62B899C}"/>
              </a:ext>
            </a:extLst>
          </p:cNvPr>
          <p:cNvCxnSpPr>
            <a:cxnSpLocks/>
          </p:cNvCxnSpPr>
          <p:nvPr/>
        </p:nvCxnSpPr>
        <p:spPr>
          <a:xfrm>
            <a:off x="5657833" y="1368903"/>
            <a:ext cx="876337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64C33-45F8-9640-B7C5-E5B43338AB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099DC-CB5C-E24C-BE6A-62E6FB692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385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7214E-C805-8C47-9E6A-2D804A1C04C3}"/>
              </a:ext>
            </a:extLst>
          </p:cNvPr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7312"/>
            <a:ext cx="10972800" cy="793117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12CAF-A9AF-7347-8373-E156C2BAB6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45D14-163B-1844-A157-B3B8FC4381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730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9FDB6-602A-C64C-9BA7-E8EF7EB2EA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72BD95-3398-6F4B-B3BB-D4977E8C0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722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list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903"/>
            <a:ext cx="10972800" cy="101193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9D3E2E-4AAD-4441-B4E7-C41CA62B899C}"/>
              </a:ext>
            </a:extLst>
          </p:cNvPr>
          <p:cNvCxnSpPr>
            <a:cxnSpLocks/>
          </p:cNvCxnSpPr>
          <p:nvPr/>
        </p:nvCxnSpPr>
        <p:spPr>
          <a:xfrm>
            <a:off x="5657833" y="1368903"/>
            <a:ext cx="876337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64C33-45F8-9640-B7C5-E5B43338AB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099DC-CB5C-E24C-BE6A-62E6FB692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C95E33-C273-9E44-86F9-77DC0357D7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2032156"/>
            <a:ext cx="3306233" cy="68368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4CE49FF-9FA8-6443-9002-BBA3E945DE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5621" y="2032156"/>
            <a:ext cx="3306233" cy="68368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9172A12-9ACA-AE42-8A06-F9B17295F3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6168" y="2032156"/>
            <a:ext cx="3306233" cy="683683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00C8B07-DC04-774F-A6DC-EE7B8A93D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2864780"/>
            <a:ext cx="3306233" cy="2904117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200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7AF7D14-A273-104B-8B5F-D0F2B8A025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621" y="2864780"/>
            <a:ext cx="3306233" cy="2904117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200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65A1947-5C3F-084C-8DD1-7DC25F687B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6168" y="2864780"/>
            <a:ext cx="3306233" cy="2904117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200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</p:spTree>
    <p:extLst>
      <p:ext uri="{BB962C8B-B14F-4D97-AF65-F5344CB8AC3E}">
        <p14:creationId xmlns:p14="http://schemas.microsoft.com/office/powerpoint/2010/main" val="3390169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903"/>
            <a:ext cx="10972800" cy="101193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9D3E2E-4AAD-4441-B4E7-C41CA62B899C}"/>
              </a:ext>
            </a:extLst>
          </p:cNvPr>
          <p:cNvCxnSpPr>
            <a:cxnSpLocks/>
          </p:cNvCxnSpPr>
          <p:nvPr/>
        </p:nvCxnSpPr>
        <p:spPr>
          <a:xfrm>
            <a:off x="5657833" y="1368903"/>
            <a:ext cx="876337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64C33-45F8-9640-B7C5-E5B43338AB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099DC-CB5C-E24C-BE6A-62E6FB692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C95E33-C273-9E44-86F9-77DC0357D7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703903"/>
            <a:ext cx="2560320" cy="101193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00C8B07-DC04-774F-A6DC-EE7B8A93D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2864780"/>
            <a:ext cx="2562303" cy="2904117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200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D0BC41B-0390-614E-A71F-7CDB38E800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20098" y="1703903"/>
            <a:ext cx="2562303" cy="101193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B924B18-A458-F048-B953-9FCA630ECA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0098" y="2864780"/>
            <a:ext cx="2562303" cy="2904117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200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CB66E04-CA58-CA4B-9736-DE89332343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6598" y="1703903"/>
            <a:ext cx="2562303" cy="101193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733430B-FD3A-2446-88B7-35BDA1B58D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6598" y="2864780"/>
            <a:ext cx="2562303" cy="2904117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200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61BE91A-D4B1-534A-85B1-167D1323A9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3099" y="1703903"/>
            <a:ext cx="2562303" cy="101193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A5DFE9-02EA-B34B-8E06-35E4E8824D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13099" y="2864780"/>
            <a:ext cx="2562303" cy="2904117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200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</p:spTree>
    <p:extLst>
      <p:ext uri="{BB962C8B-B14F-4D97-AF65-F5344CB8AC3E}">
        <p14:creationId xmlns:p14="http://schemas.microsoft.com/office/powerpoint/2010/main" val="118811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72BD95-3398-6F4B-B3BB-D4977E8C0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ADEA9-0AFC-B549-B690-A46B9B6402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1">
            <a:extLst>
              <a:ext uri="{FF2B5EF4-FFF2-40B4-BE49-F238E27FC236}">
                <a16:creationId xmlns:a16="http://schemas.microsoft.com/office/drawing/2014/main" id="{CD37CDD5-2680-7EA4-E4B9-69E06D9195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50" y="560387"/>
            <a:ext cx="5341938" cy="5472423"/>
          </a:xfrm>
          <a:prstGeom prst="roundRect">
            <a:avLst>
              <a:gd name="adj" fmla="val 4989"/>
            </a:avLst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583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list layou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7214E-C805-8C47-9E6A-2D804A1C04C3}"/>
              </a:ext>
            </a:extLst>
          </p:cNvPr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7312"/>
            <a:ext cx="10972800" cy="793117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12CAF-A9AF-7347-8373-E156C2BAB6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45D14-163B-1844-A157-B3B8FC4381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9DB5AD-9CB0-A64D-ADDE-70DC4B92E8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593644"/>
            <a:ext cx="3306233" cy="68368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64E37AA-442A-4941-803C-FDE8CABAA7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5621" y="1593644"/>
            <a:ext cx="3306233" cy="68368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2CB7500-7E90-8A40-83A3-2B37F1E278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6168" y="1593644"/>
            <a:ext cx="3306233" cy="68368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896F706-C7E4-434C-BF17-06BBDFBCAF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2767884"/>
            <a:ext cx="3306233" cy="3307425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200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D76DFB1-F6E6-7D4C-9F36-B8EFE8368A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621" y="2767884"/>
            <a:ext cx="3306233" cy="3307425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200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8A75562-D323-CD4E-97A1-F0FB84526E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6168" y="2767884"/>
            <a:ext cx="3306233" cy="3307425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200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BB62C0-74A1-FC4A-9E3F-3ECD776C81F3}"/>
              </a:ext>
            </a:extLst>
          </p:cNvPr>
          <p:cNvCxnSpPr>
            <a:cxnSpLocks/>
          </p:cNvCxnSpPr>
          <p:nvPr/>
        </p:nvCxnSpPr>
        <p:spPr>
          <a:xfrm>
            <a:off x="1824549" y="2558367"/>
            <a:ext cx="876337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5149EE-9004-1F4F-A3D4-C0A9DAAAFC74}"/>
              </a:ext>
            </a:extLst>
          </p:cNvPr>
          <p:cNvCxnSpPr>
            <a:cxnSpLocks/>
          </p:cNvCxnSpPr>
          <p:nvPr/>
        </p:nvCxnSpPr>
        <p:spPr>
          <a:xfrm>
            <a:off x="5660569" y="2558367"/>
            <a:ext cx="876337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6F5383-4EC9-254F-A36F-5DE9CAE35C7F}"/>
              </a:ext>
            </a:extLst>
          </p:cNvPr>
          <p:cNvCxnSpPr>
            <a:cxnSpLocks/>
          </p:cNvCxnSpPr>
          <p:nvPr/>
        </p:nvCxnSpPr>
        <p:spPr>
          <a:xfrm>
            <a:off x="9491116" y="2558367"/>
            <a:ext cx="876337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427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list layou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7214E-C805-8C47-9E6A-2D804A1C04C3}"/>
              </a:ext>
            </a:extLst>
          </p:cNvPr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7312"/>
            <a:ext cx="10972800" cy="793117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12CAF-A9AF-7347-8373-E156C2BAB6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45D14-163B-1844-A157-B3B8FC4381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9DB5AD-9CB0-A64D-ADDE-70DC4B92E8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593644"/>
            <a:ext cx="2560320" cy="68368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896F706-C7E4-434C-BF17-06BBDFBCAF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2767883"/>
            <a:ext cx="2560320" cy="3307412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200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BB62C0-74A1-FC4A-9E3F-3ECD776C81F3}"/>
              </a:ext>
            </a:extLst>
          </p:cNvPr>
          <p:cNvCxnSpPr>
            <a:cxnSpLocks/>
          </p:cNvCxnSpPr>
          <p:nvPr/>
        </p:nvCxnSpPr>
        <p:spPr>
          <a:xfrm>
            <a:off x="1451593" y="2558367"/>
            <a:ext cx="876337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4A97099-1492-7E42-8BB8-468EC1B97F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13760" y="1593644"/>
            <a:ext cx="2560320" cy="68368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F9C2445-B50C-8C42-9C97-BADF995D1A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13760" y="2767883"/>
            <a:ext cx="2560320" cy="3307412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200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601B0B-912C-974D-99F7-EF1D606115A8}"/>
              </a:ext>
            </a:extLst>
          </p:cNvPr>
          <p:cNvCxnSpPr>
            <a:cxnSpLocks/>
          </p:cNvCxnSpPr>
          <p:nvPr/>
        </p:nvCxnSpPr>
        <p:spPr>
          <a:xfrm>
            <a:off x="4255753" y="2558367"/>
            <a:ext cx="876337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A516AE72-065B-AC45-A62D-D60A4529FD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7920" y="1593644"/>
            <a:ext cx="2560320" cy="68368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35C28D9-525A-7B46-83CD-1B8534DADB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7920" y="2767883"/>
            <a:ext cx="2560320" cy="3307412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200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63B571-AE86-9B4F-B1AD-8F6B3503511E}"/>
              </a:ext>
            </a:extLst>
          </p:cNvPr>
          <p:cNvCxnSpPr>
            <a:cxnSpLocks/>
          </p:cNvCxnSpPr>
          <p:nvPr/>
        </p:nvCxnSpPr>
        <p:spPr>
          <a:xfrm>
            <a:off x="7059913" y="2558367"/>
            <a:ext cx="876337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D4592F4-545C-7B49-851C-9ED50B6474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22080" y="1593644"/>
            <a:ext cx="2560320" cy="68368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D1DCC1BF-A1E4-204E-A192-45FA8B3764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22080" y="2767883"/>
            <a:ext cx="2560320" cy="3307412"/>
          </a:xfrm>
          <a:prstGeom prst="rect">
            <a:avLst/>
          </a:prstGeom>
          <a:noFill/>
        </p:spPr>
        <p:txBody>
          <a:bodyPr tIns="182880" bIns="182880" anchor="t"/>
          <a:lstStyle>
            <a:lvl1pPr marL="0" indent="0" algn="ctr">
              <a:spcAft>
                <a:spcPts val="200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list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3818EC7-4A74-EC4C-B75E-4E207C79BA40}"/>
              </a:ext>
            </a:extLst>
          </p:cNvPr>
          <p:cNvCxnSpPr>
            <a:cxnSpLocks/>
          </p:cNvCxnSpPr>
          <p:nvPr/>
        </p:nvCxnSpPr>
        <p:spPr>
          <a:xfrm>
            <a:off x="9864073" y="2558367"/>
            <a:ext cx="876337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805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40101"/>
            <a:ext cx="3932237" cy="1009507"/>
          </a:xfrm>
        </p:spPr>
        <p:txBody>
          <a:bodyPr anchor="b">
            <a:sp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49409"/>
            <a:ext cx="6399212" cy="56227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1867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602328"/>
            <a:ext cx="3932237" cy="35698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A7E839-900D-774E-8F56-838F3D878E5D}"/>
              </a:ext>
            </a:extLst>
          </p:cNvPr>
          <p:cNvCxnSpPr>
            <a:cxnSpLocks/>
          </p:cNvCxnSpPr>
          <p:nvPr/>
        </p:nvCxnSpPr>
        <p:spPr>
          <a:xfrm>
            <a:off x="770788" y="2343797"/>
            <a:ext cx="876337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752F4-6AA8-0A44-B1F4-ACD1127461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F23C2-6EED-534D-BF00-DF11CA2005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526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2FA5D5-D3F6-6746-A048-3FA1713873EB}"/>
              </a:ext>
            </a:extLst>
          </p:cNvPr>
          <p:cNvSpPr/>
          <p:nvPr/>
        </p:nvSpPr>
        <p:spPr>
          <a:xfrm>
            <a:off x="0" y="0"/>
            <a:ext cx="482557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40101"/>
            <a:ext cx="3932237" cy="1009507"/>
          </a:xfrm>
        </p:spPr>
        <p:txBody>
          <a:bodyPr anchor="b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49409"/>
            <a:ext cx="6399212" cy="56227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1867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602328"/>
            <a:ext cx="3932237" cy="35698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A7E839-900D-774E-8F56-838F3D878E5D}"/>
              </a:ext>
            </a:extLst>
          </p:cNvPr>
          <p:cNvCxnSpPr>
            <a:cxnSpLocks/>
          </p:cNvCxnSpPr>
          <p:nvPr/>
        </p:nvCxnSpPr>
        <p:spPr>
          <a:xfrm>
            <a:off x="770788" y="2343797"/>
            <a:ext cx="876337" cy="0"/>
          </a:xfrm>
          <a:prstGeom prst="line">
            <a:avLst/>
          </a:prstGeom>
          <a:ln w="412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98E12F-AA86-A145-9CF8-29B16647B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83186" y="6356351"/>
            <a:ext cx="4825572" cy="36618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47E94C-EEBE-AB45-9D6D-305F48184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A2A9AD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A2A9AD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57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side by s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2FA5D5-D3F6-6746-A048-3FA1713873EB}"/>
              </a:ext>
            </a:extLst>
          </p:cNvPr>
          <p:cNvSpPr/>
          <p:nvPr/>
        </p:nvSpPr>
        <p:spPr>
          <a:xfrm>
            <a:off x="1" y="0"/>
            <a:ext cx="425233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219737"/>
            <a:ext cx="3305716" cy="1452705"/>
          </a:xfrm>
        </p:spPr>
        <p:txBody>
          <a:bodyPr anchor="ctr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917" y="549409"/>
            <a:ext cx="7057483" cy="56227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1867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C3BEB0-30F3-5C41-B241-AE8228986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24917" y="6356351"/>
            <a:ext cx="5506224" cy="36618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689763-8D25-F440-8F2A-2D1F41E9E5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A2A9AD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A2A9AD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8936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- side by s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2FA5D5-D3F6-6746-A048-3FA1713873EB}"/>
              </a:ext>
            </a:extLst>
          </p:cNvPr>
          <p:cNvSpPr/>
          <p:nvPr/>
        </p:nvSpPr>
        <p:spPr>
          <a:xfrm>
            <a:off x="4215160" y="549409"/>
            <a:ext cx="7976839" cy="5759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9409"/>
            <a:ext cx="3305716" cy="1452705"/>
          </a:xfrm>
        </p:spPr>
        <p:txBody>
          <a:bodyPr anchor="ctr">
            <a:sp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917" y="742122"/>
            <a:ext cx="7362283" cy="53141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1867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C3BEB0-30F3-5C41-B241-AE8228986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24917" y="6356351"/>
            <a:ext cx="5506224" cy="36618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689763-8D25-F440-8F2A-2D1F41E9E5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A2A9AD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A2A9AD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176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- side by s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2FA5D5-D3F6-6746-A048-3FA1713873EB}"/>
              </a:ext>
            </a:extLst>
          </p:cNvPr>
          <p:cNvSpPr/>
          <p:nvPr/>
        </p:nvSpPr>
        <p:spPr>
          <a:xfrm>
            <a:off x="4215160" y="0"/>
            <a:ext cx="7976839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9409"/>
            <a:ext cx="3305716" cy="1452705"/>
          </a:xfrm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917" y="742122"/>
            <a:ext cx="7362283" cy="53141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1867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C3BEB0-30F3-5C41-B241-AE8228986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24917" y="6356351"/>
            <a:ext cx="4761963" cy="36618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689763-8D25-F440-8F2A-2D1F41E9E5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A2A9AD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A2A9AD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F4BB4-25A0-401C-972F-8FBD5ABCEB80}"/>
              </a:ext>
            </a:extLst>
          </p:cNvPr>
          <p:cNvSpPr txBox="1"/>
          <p:nvPr userDrawn="1"/>
        </p:nvSpPr>
        <p:spPr>
          <a:xfrm>
            <a:off x="9286880" y="6385553"/>
            <a:ext cx="260032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  <a:latin typeface="Montserrat Bold" panose="020B0604020202020204"/>
                <a:ea typeface="+mn-ea"/>
                <a:cs typeface="+mn-cs"/>
              </a:rPr>
              <a:t>Autobooks Training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  <a:latin typeface="Montserrat Light" panose="02020603050405020304"/>
                <a:ea typeface="+mn-ea"/>
                <a:cs typeface="+mn-cs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459412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 - side by s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2FA5D5-D3F6-6746-A048-3FA1713873EB}"/>
              </a:ext>
            </a:extLst>
          </p:cNvPr>
          <p:cNvSpPr/>
          <p:nvPr/>
        </p:nvSpPr>
        <p:spPr>
          <a:xfrm>
            <a:off x="-4956" y="1"/>
            <a:ext cx="7362283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6684" y="771939"/>
            <a:ext cx="3305716" cy="1452705"/>
          </a:xfrm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21" y="771939"/>
            <a:ext cx="6620993" cy="53141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1867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C3BEB0-30F3-5C41-B241-AE8228986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24918" y="6356351"/>
            <a:ext cx="4305574" cy="36618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689763-8D25-F440-8F2A-2D1F41E9E5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A2A9AD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A2A9AD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4473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- side by side layout">
    <p:bg>
      <p:bgPr>
        <a:gradFill>
          <a:gsLst>
            <a:gs pos="35000">
              <a:schemeClr val="accent1"/>
            </a:gs>
            <a:gs pos="99000">
              <a:schemeClr val="accent2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2FA5D5-D3F6-6746-A048-3FA1713873EB}"/>
              </a:ext>
            </a:extLst>
          </p:cNvPr>
          <p:cNvSpPr/>
          <p:nvPr/>
        </p:nvSpPr>
        <p:spPr>
          <a:xfrm>
            <a:off x="7335865" y="-5433"/>
            <a:ext cx="4856135" cy="62380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5166" y="440921"/>
            <a:ext cx="4277531" cy="978729"/>
          </a:xfrm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440921"/>
            <a:ext cx="6228890" cy="56227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1867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C3BEB0-30F3-5C41-B241-AE8228986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32266" y="6356351"/>
            <a:ext cx="5506224" cy="36618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689763-8D25-F440-8F2A-2D1F41E9E5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A2A9AD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A2A9AD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628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 - side by side layout">
    <p:bg>
      <p:bgPr>
        <a:gradFill>
          <a:gsLst>
            <a:gs pos="35000">
              <a:schemeClr val="accent1"/>
            </a:gs>
            <a:gs pos="99000">
              <a:schemeClr val="accent2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2FA5D5-D3F6-6746-A048-3FA1713873EB}"/>
              </a:ext>
            </a:extLst>
          </p:cNvPr>
          <p:cNvSpPr/>
          <p:nvPr/>
        </p:nvSpPr>
        <p:spPr>
          <a:xfrm>
            <a:off x="7335865" y="179012"/>
            <a:ext cx="4856135" cy="62380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5166" y="440921"/>
            <a:ext cx="4277531" cy="978729"/>
          </a:xfrm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440921"/>
            <a:ext cx="6228890" cy="56227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1867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C3BEB0-30F3-5C41-B241-AE8228986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32266" y="6356351"/>
            <a:ext cx="5506224" cy="36618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689763-8D25-F440-8F2A-2D1F41E9E5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A2A9AD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A2A9AD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  <p:pic>
        <p:nvPicPr>
          <p:cNvPr id="4" name="Picture 3" descr="A picture containing gear&#10;&#10;Description automatically generated">
            <a:extLst>
              <a:ext uri="{FF2B5EF4-FFF2-40B4-BE49-F238E27FC236}">
                <a16:creationId xmlns:a16="http://schemas.microsoft.com/office/drawing/2014/main" id="{A4EFBCA4-5C43-D60A-364C-13F9DDF528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8284" y="2678621"/>
            <a:ext cx="1344075" cy="20726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4E5BF3-3DFC-138D-2709-CD71DDF9B59A}"/>
              </a:ext>
            </a:extLst>
          </p:cNvPr>
          <p:cNvCxnSpPr/>
          <p:nvPr userDrawn="1"/>
        </p:nvCxnSpPr>
        <p:spPr>
          <a:xfrm>
            <a:off x="3994636" y="4468431"/>
            <a:ext cx="0" cy="182880"/>
          </a:xfrm>
          <a:prstGeom prst="line">
            <a:avLst/>
          </a:prstGeom>
          <a:ln w="127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2CAA2DB-CC8E-53A6-0A89-F99F98AE0C09}"/>
              </a:ext>
            </a:extLst>
          </p:cNvPr>
          <p:cNvSpPr txBox="1"/>
          <p:nvPr userDrawn="1"/>
        </p:nvSpPr>
        <p:spPr>
          <a:xfrm>
            <a:off x="4158716" y="4404578"/>
            <a:ext cx="260032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Montserrat Bold" panose="020B0604020202020204"/>
                <a:ea typeface="+mn-ea"/>
                <a:cs typeface="+mn-cs"/>
              </a:rPr>
              <a:t>Autobooks Training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Montserrat Light" panose="02020603050405020304"/>
                <a:ea typeface="+mn-ea"/>
                <a:cs typeface="+mn-cs"/>
              </a:rPr>
              <a:t> 2023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5EBFCB-8D95-73A3-26F9-5022A4921F05}"/>
              </a:ext>
            </a:extLst>
          </p:cNvPr>
          <p:cNvCxnSpPr/>
          <p:nvPr userDrawn="1"/>
        </p:nvCxnSpPr>
        <p:spPr>
          <a:xfrm>
            <a:off x="3994636" y="4990221"/>
            <a:ext cx="0" cy="182880"/>
          </a:xfrm>
          <a:prstGeom prst="line">
            <a:avLst/>
          </a:prstGeom>
          <a:ln w="127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C6A8117-9744-A0EB-A151-85E16503D4E1}"/>
              </a:ext>
            </a:extLst>
          </p:cNvPr>
          <p:cNvSpPr txBox="1"/>
          <p:nvPr userDrawn="1"/>
        </p:nvSpPr>
        <p:spPr>
          <a:xfrm>
            <a:off x="4158716" y="4926368"/>
            <a:ext cx="260032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  <a:latin typeface="Montserrat Bold" panose="020B0604020202020204"/>
                <a:ea typeface="+mn-ea"/>
                <a:cs typeface="+mn-cs"/>
              </a:rPr>
              <a:t>Autobooks Training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  <a:latin typeface="Montserrat Light" panose="02020603050405020304"/>
                <a:ea typeface="+mn-ea"/>
                <a:cs typeface="+mn-cs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20852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72BD95-3398-6F4B-B3BB-D4977E8C0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ADEA9-0AFC-B549-B690-A46B9B6402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1">
            <a:extLst>
              <a:ext uri="{FF2B5EF4-FFF2-40B4-BE49-F238E27FC236}">
                <a16:creationId xmlns:a16="http://schemas.microsoft.com/office/drawing/2014/main" id="{CD37CDD5-2680-7EA4-E4B9-69E06D9195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50442" y="504630"/>
            <a:ext cx="5341938" cy="5472423"/>
          </a:xfrm>
          <a:prstGeom prst="roundRect">
            <a:avLst>
              <a:gd name="adj" fmla="val 4989"/>
            </a:avLst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268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43AB56C1-0678-4D4D-A0C1-BF6FB9060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0263" y="1013949"/>
            <a:ext cx="3606387" cy="1129472"/>
          </a:xfrm>
        </p:spPr>
        <p:txBody>
          <a:bodyPr anchor="t">
            <a:noAutofit/>
          </a:bodyPr>
          <a:lstStyle>
            <a:lvl1pPr>
              <a:defRPr sz="3700"/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21" name="Text 1">
            <a:extLst>
              <a:ext uri="{FF2B5EF4-FFF2-40B4-BE49-F238E27FC236}">
                <a16:creationId xmlns:a16="http://schemas.microsoft.com/office/drawing/2014/main" id="{04A05C96-2DF6-4BA5-B23B-363E77BE81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90264" y="2477491"/>
            <a:ext cx="3606386" cy="236823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  <a:ea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2" name="Text 3">
            <a:extLst>
              <a:ext uri="{FF2B5EF4-FFF2-40B4-BE49-F238E27FC236}">
                <a16:creationId xmlns:a16="http://schemas.microsoft.com/office/drawing/2014/main" id="{F82FAA2C-7733-4F9B-896B-1F1CD90A5F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63217" y="5530474"/>
            <a:ext cx="2933433" cy="507600"/>
          </a:xfrm>
        </p:spPr>
        <p:txBody>
          <a:bodyPr>
            <a:noAutofit/>
          </a:bodyPr>
          <a:lstStyle>
            <a:lvl1pPr>
              <a:lnSpc>
                <a:spcPts val="1900"/>
              </a:lnSpc>
              <a:defRPr sz="140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Picture 1">
            <a:extLst>
              <a:ext uri="{FF2B5EF4-FFF2-40B4-BE49-F238E27FC236}">
                <a16:creationId xmlns:a16="http://schemas.microsoft.com/office/drawing/2014/main" id="{E0CFFFD7-79C6-4993-8355-67C48B6622A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7237379" cy="6858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9EDE2177-C912-47F3-8D3C-67377B31DF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963374" y="365148"/>
            <a:ext cx="573632" cy="295275"/>
          </a:xfrm>
        </p:spPr>
        <p:txBody>
          <a:bodyPr>
            <a:noAutofit/>
          </a:bodyPr>
          <a:lstStyle>
            <a:lvl1pPr algn="ctr">
              <a:defRPr sz="2100" b="0">
                <a:solidFill>
                  <a:srgbClr val="A7DCDE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97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rs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1">
            <a:extLst>
              <a:ext uri="{FF2B5EF4-FFF2-40B4-BE49-F238E27FC236}">
                <a16:creationId xmlns:a16="http://schemas.microsoft.com/office/drawing/2014/main" id="{9A0DA8F2-C5CE-404A-90DA-FE51BF11B3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8251" y="4242833"/>
            <a:ext cx="4739844" cy="1905924"/>
          </a:xfrm>
        </p:spPr>
        <p:txBody>
          <a:bodyPr anchor="t" anchorCtr="0">
            <a:noAutofit/>
          </a:bodyPr>
          <a:lstStyle>
            <a:lvl1pPr>
              <a:lnSpc>
                <a:spcPts val="2300"/>
              </a:lnSpc>
              <a:defRPr sz="1800" b="0" spc="-40" baseline="0">
                <a:solidFill>
                  <a:schemeClr val="bg1">
                    <a:lumMod val="95000"/>
                  </a:schemeClr>
                </a:solidFill>
                <a:latin typeface="+mn-lt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 dirty="0">
                <a:effectLst/>
              </a:rPr>
              <a:t>Click to add text</a:t>
            </a:r>
            <a:endParaRPr lang="ru-RU" dirty="0"/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55A633C2-FAF3-4099-BCE0-7672F9BC6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47" y="1410785"/>
            <a:ext cx="4747848" cy="392379"/>
          </a:xfrm>
        </p:spPr>
        <p:txBody>
          <a:bodyPr>
            <a:noAutofit/>
          </a:bodyPr>
          <a:lstStyle>
            <a:lvl1pPr>
              <a:defRPr sz="1600" spc="5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5" name="Picture 1">
            <a:extLst>
              <a:ext uri="{FF2B5EF4-FFF2-40B4-BE49-F238E27FC236}">
                <a16:creationId xmlns:a16="http://schemas.microsoft.com/office/drawing/2014/main" id="{77D3B980-F6AA-4690-93ED-BD63226463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50" y="560387"/>
            <a:ext cx="5341938" cy="5737226"/>
          </a:xfrm>
          <a:prstGeom prst="roundRect">
            <a:avLst>
              <a:gd name="adj" fmla="val 4989"/>
            </a:avLst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2D7CA7EF-3ED7-4EB9-89CF-D28485767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400" y="2098675"/>
            <a:ext cx="4805634" cy="1900758"/>
          </a:xfrm>
        </p:spPr>
        <p:txBody>
          <a:bodyPr>
            <a:noAutofit/>
          </a:bodyPr>
          <a:lstStyle>
            <a:lvl1pPr>
              <a:lnSpc>
                <a:spcPts val="6000"/>
              </a:lnSpc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44450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rse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1">
            <a:extLst>
              <a:ext uri="{FF2B5EF4-FFF2-40B4-BE49-F238E27FC236}">
                <a16:creationId xmlns:a16="http://schemas.microsoft.com/office/drawing/2014/main" id="{29E584D0-AA9A-4BC3-B146-3E56B995DD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28732" y="906780"/>
            <a:ext cx="4581991" cy="5371783"/>
          </a:xfrm>
          <a:prstGeom prst="roundRect">
            <a:avLst>
              <a:gd name="adj" fmla="val 4896"/>
            </a:avLst>
          </a:prstGeo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3AB56C1-0678-4D4D-A0C1-BF6FB9060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60" y="774532"/>
            <a:ext cx="5715251" cy="863121"/>
          </a:xfrm>
        </p:spPr>
        <p:txBody>
          <a:bodyPr anchor="t">
            <a:noAutofit/>
          </a:bodyPr>
          <a:lstStyle>
            <a:lvl1pPr>
              <a:defRPr sz="4500" kern="12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DDCCB50F-AC76-4955-8632-FC1B25A379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766" y="2349981"/>
            <a:ext cx="4995970" cy="512152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>
                <a:effectLst/>
              </a:rPr>
              <a:t>Click to add text</a:t>
            </a:r>
            <a:endParaRPr lang="ru-RU" dirty="0"/>
          </a:p>
        </p:txBody>
      </p:sp>
      <p:sp>
        <p:nvSpPr>
          <p:cNvPr id="26" name="Text 2">
            <a:extLst>
              <a:ext uri="{FF2B5EF4-FFF2-40B4-BE49-F238E27FC236}">
                <a16:creationId xmlns:a16="http://schemas.microsoft.com/office/drawing/2014/main" id="{D5AD38D0-F85D-4647-A855-EE25947E98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6996" y="3255826"/>
            <a:ext cx="4995970" cy="512152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>
                <a:effectLst/>
              </a:rPr>
              <a:t>Click to add text</a:t>
            </a:r>
            <a:endParaRPr lang="ru-RU" dirty="0"/>
          </a:p>
        </p:txBody>
      </p:sp>
      <p:sp>
        <p:nvSpPr>
          <p:cNvPr id="27" name="Text 3">
            <a:extLst>
              <a:ext uri="{FF2B5EF4-FFF2-40B4-BE49-F238E27FC236}">
                <a16:creationId xmlns:a16="http://schemas.microsoft.com/office/drawing/2014/main" id="{DE100315-2E80-4451-8571-9945DE3455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6993" y="4129854"/>
            <a:ext cx="4995970" cy="512152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>
                <a:effectLst/>
              </a:rPr>
              <a:t>Click to add text</a:t>
            </a:r>
            <a:endParaRPr lang="ru-RU" dirty="0"/>
          </a:p>
        </p:txBody>
      </p:sp>
      <p:sp>
        <p:nvSpPr>
          <p:cNvPr id="28" name="Text 4">
            <a:extLst>
              <a:ext uri="{FF2B5EF4-FFF2-40B4-BE49-F238E27FC236}">
                <a16:creationId xmlns:a16="http://schemas.microsoft.com/office/drawing/2014/main" id="{9785EA5A-7D9F-4857-88DD-5ABBABBB19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6983" y="5031311"/>
            <a:ext cx="4995970" cy="512152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>
                <a:effectLst/>
              </a:rPr>
              <a:t>Click to add text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63461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A5061-E23A-BA41-9DA9-9DD4F42C8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CA43D-F448-124E-AB59-459936F88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ADEA9-0AFC-B549-B690-A46B9B640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8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/>
          <p:cNvSpPr>
            <a:spLocks noGrp="1"/>
          </p:cNvSpPr>
          <p:nvPr>
            <p:ph type="body" idx="10" hasCustomPrompt="1"/>
          </p:nvPr>
        </p:nvSpPr>
        <p:spPr>
          <a:xfrm>
            <a:off x="1198548" y="2765263"/>
            <a:ext cx="2880000" cy="2822403"/>
          </a:xfrm>
        </p:spPr>
        <p:txBody>
          <a:bodyPr vert="horz" wrap="square" lIns="91440" tIns="45720" rIns="91440" bIns="45720" anchor="t" anchorCtr="0">
            <a:noAutofit/>
          </a:bodyPr>
          <a:lstStyle>
            <a:lvl1pPr marL="0" marR="0" indent="0" algn="l" rtl="0" eaLnBrk="1" fontAlgn="auto" hangingPunct="1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400" b="0" i="0" u="none" strike="noStrike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1183396" y="2154108"/>
            <a:ext cx="3068987" cy="567053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marR="0" indent="0" algn="l" rtl="0" eaLnBrk="1" fontAlgn="auto" hangingPunct="1">
              <a:lnSpc>
                <a:spcPct val="119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500" b="1" i="0" u="none" strike="noStrike" kern="1200" cap="none" spc="0" baseline="0">
                <a:solidFill>
                  <a:schemeClr val="tx1">
                    <a:lumMod val="10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Text 3"/>
          <p:cNvSpPr>
            <a:spLocks noGrp="1"/>
          </p:cNvSpPr>
          <p:nvPr>
            <p:ph type="body" sz="quarter" idx="12" hasCustomPrompt="1"/>
          </p:nvPr>
        </p:nvSpPr>
        <p:spPr>
          <a:xfrm>
            <a:off x="8025312" y="2751919"/>
            <a:ext cx="2880000" cy="2822403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0" marR="0" indent="0" algn="l" rtl="0" eaLnBrk="1" fontAlgn="auto" hangingPunct="1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400" b="0" i="0" u="none" strike="noStrike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9" name="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8004636" y="2152672"/>
            <a:ext cx="3068987" cy="568489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marR="0" indent="0" algn="l" rtl="0" eaLnBrk="1" fontAlgn="auto" hangingPunct="1">
              <a:lnSpc>
                <a:spcPct val="119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500" b="1" i="0" u="none" strike="noStrike" kern="1200" cap="none" spc="0" baseline="0">
                <a:solidFill>
                  <a:schemeClr val="tx1">
                    <a:lumMod val="10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ext 5"/>
          <p:cNvSpPr>
            <a:spLocks noGrp="1"/>
          </p:cNvSpPr>
          <p:nvPr>
            <p:ph type="body" sz="quarter" idx="14" hasCustomPrompt="1"/>
          </p:nvPr>
        </p:nvSpPr>
        <p:spPr>
          <a:xfrm>
            <a:off x="4602148" y="2751919"/>
            <a:ext cx="2880000" cy="2822403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>
            <a:lvl1pPr marL="0" marR="0" indent="0" algn="l" rtl="0" eaLnBrk="1" fontAlgn="auto" hangingPunct="1">
              <a:lnSpc>
                <a:spcPct val="134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400" b="0" i="0" u="none" strike="noStrike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4594804" y="2152672"/>
            <a:ext cx="3068987" cy="568489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marR="0" indent="0" algn="l" rtl="0" eaLnBrk="1" fontAlgn="auto" hangingPunct="1">
              <a:lnSpc>
                <a:spcPct val="119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500" b="1" i="0" u="none" strike="noStrike" kern="1200" cap="none" spc="0" baseline="0">
                <a:solidFill>
                  <a:schemeClr val="tx1">
                    <a:lumMod val="10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2" name="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441748" y="85412"/>
            <a:ext cx="5619417" cy="261610"/>
          </a:xfrm>
          <a:prstGeom prst="rect">
            <a:avLst/>
          </a:prstGeom>
        </p:spPr>
        <p:txBody>
          <a:bodyPr vert="horz" wrap="none" lIns="91440" tIns="45720" rIns="91440" bIns="45720" anchor="t" anchorCtr="0">
            <a:noAutofit/>
          </a:bodyPr>
          <a:lstStyle>
            <a:lvl1pPr marL="0" marR="0" indent="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 b="0" i="0" u="none" strike="noStrike" kern="1200" cap="none" spc="0" baseline="0">
                <a:solidFill>
                  <a:srgbClr val="6B6B6B">
                    <a:lumMod val="100000"/>
                  </a:srgbClr>
                </a:solidFill>
                <a:latin typeface="+mj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itle"/>
          <p:cNvSpPr>
            <a:spLocks noGrp="1"/>
          </p:cNvSpPr>
          <p:nvPr>
            <p:ph type="title" idx="17" hasCustomPrompt="1"/>
          </p:nvPr>
        </p:nvSpPr>
        <p:spPr>
          <a:xfrm>
            <a:off x="898274" y="863836"/>
            <a:ext cx="8562249" cy="515526"/>
          </a:xfrm>
        </p:spPr>
        <p:txBody>
          <a:bodyPr vert="horz" wrap="square" lIns="91440" tIns="45720" rIns="91440" bIns="45720" anchor="t" anchorCtr="0">
            <a:noAutofit/>
          </a:bodyPr>
          <a:lstStyle>
            <a:lvl1pPr marL="0" marR="0" indent="0" algn="l" rt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1" i="0" u="none" strike="noStrike" kern="1200" cap="none" spc="0" baseline="0">
                <a:solidFill>
                  <a:schemeClr val="tx1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81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BDF0C-4CA1-A14A-8F6C-C2809002A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Title Placeholder Text - Click to edit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2CCBB-74F7-CA47-AC97-867D01F285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549400"/>
            <a:ext cx="10972800" cy="4632960"/>
          </a:xfrm>
          <a:prstGeom prst="rect">
            <a:avLst/>
          </a:prstGeom>
        </p:spPr>
        <p:txBody>
          <a:bodyPr/>
          <a:lstStyle>
            <a:lvl1pPr marL="306910" indent="-306910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761981" indent="-298443">
              <a:lnSpc>
                <a:spcPct val="100000"/>
              </a:lnSpc>
              <a:tabLst/>
              <a:defRPr>
                <a:latin typeface="+mn-lt"/>
              </a:defRPr>
            </a:lvl2pPr>
            <a:lvl3pPr marL="1142971" indent="-228594">
              <a:lnSpc>
                <a:spcPct val="100000"/>
              </a:lnSpc>
              <a:buSzPct val="75000"/>
              <a:buFont typeface="Wingdings" pitchFamily="2" charset="2"/>
              <a:buChar char="§"/>
              <a:defRPr>
                <a:latin typeface="+mn-lt"/>
              </a:defRPr>
            </a:lvl3pPr>
            <a:lvl4pPr marL="1600160" indent="-228594">
              <a:lnSpc>
                <a:spcPct val="100000"/>
              </a:lnSpc>
              <a:buFont typeface="Wingdings" pitchFamily="2" charset="2"/>
              <a:buChar char="§"/>
              <a:defRPr lang="en-US" sz="1333" b="0" i="0" kern="1200" dirty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4pPr>
            <a:lvl5pPr marL="1904952" indent="-228594">
              <a:buSzPct val="75000"/>
              <a:buFont typeface="Wingdings" pitchFamily="2" charset="2"/>
              <a:buChar char="§"/>
              <a:tabLst/>
              <a:defRPr sz="1333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6CB737E-6EC7-0A47-82A4-12FB568A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C6D6EC6-975C-D040-BECE-5A456EF9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471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BDF0C-4CA1-A14A-8F6C-C2809002A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Title Placeholder Text - Click to edit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2CCBB-74F7-CA47-AC97-867D01F2856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" y="1549400"/>
            <a:ext cx="10972800" cy="4632960"/>
          </a:xfrm>
          <a:prstGeom prst="rect">
            <a:avLst/>
          </a:prstGeom>
        </p:spPr>
        <p:txBody>
          <a:bodyPr numCol="2" spcCol="365760"/>
          <a:lstStyle>
            <a:lvl1pPr marL="306910" indent="-306910">
              <a:lnSpc>
                <a:spcPct val="100000"/>
              </a:lnSpc>
              <a:tabLst/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 marL="1142971" indent="-228594">
              <a:lnSpc>
                <a:spcPct val="100000"/>
              </a:lnSpc>
              <a:buFont typeface="Wingdings" pitchFamily="2" charset="2"/>
              <a:buChar char="§"/>
              <a:defRPr lang="en-US" sz="1467" b="0" i="0" kern="1200" dirty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3pPr>
            <a:lvl4pPr marL="1600160" indent="-228594">
              <a:lnSpc>
                <a:spcPct val="100000"/>
              </a:lnSpc>
              <a:buFont typeface="Wingdings" pitchFamily="2" charset="2"/>
              <a:buChar char="§"/>
              <a:defRPr>
                <a:latin typeface="+mn-lt"/>
              </a:defRPr>
            </a:lvl4pPr>
            <a:lvl5pPr>
              <a:lnSpc>
                <a:spcPct val="100000"/>
              </a:lnSpc>
              <a:buFont typeface="Arial" panose="020B0604020202020204" pitchFamily="34" charset="0"/>
              <a:buNone/>
              <a:defRPr lang="en-US" sz="1333" b="0" i="0" kern="1200" dirty="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Two column text: 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marL="1142971" lvl="2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5A6670"/>
              </a:buClr>
              <a:buSzPct val="75000"/>
              <a:buFont typeface="Wingdings" pitchFamily="2" charset="2"/>
              <a:buChar char="§"/>
            </a:pPr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212A65-573A-AB43-8843-49BC8AAD8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9F12E-2A8C-364C-89C7-B1D4938E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5000">
              <a:srgbClr val="060E21"/>
            </a:gs>
            <a:gs pos="100000">
              <a:schemeClr val="tx2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77903"/>
            <a:ext cx="10972800" cy="1011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Title Placeholder Text - Click to edit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49399"/>
            <a:ext cx="10972800" cy="4632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1142971" lvl="2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5A6670"/>
              </a:buClr>
              <a:buSzPct val="75000"/>
              <a:buFont typeface="Wingdings" pitchFamily="2" charset="2"/>
              <a:buChar char="§"/>
            </a:pPr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7A13B7-76F4-7F49-AC67-85A02B0A3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558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933" b="0" i="0" u="none" strike="noStrike" cap="none" smtClean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fld id="{F7CADEA9-0AFC-B549-B690-A46B9B6402E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92341E-80F1-60DD-87CF-9BBE62BAAC15}"/>
              </a:ext>
            </a:extLst>
          </p:cNvPr>
          <p:cNvCxnSpPr>
            <a:cxnSpLocks/>
          </p:cNvCxnSpPr>
          <p:nvPr userDrawn="1"/>
        </p:nvCxnSpPr>
        <p:spPr>
          <a:xfrm>
            <a:off x="9696114" y="6460193"/>
            <a:ext cx="0" cy="182880"/>
          </a:xfrm>
          <a:prstGeom prst="line">
            <a:avLst/>
          </a:prstGeom>
          <a:ln w="127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2B9B2E0-D70A-4E79-80BC-3F517CE8E38A}"/>
              </a:ext>
            </a:extLst>
          </p:cNvPr>
          <p:cNvSpPr txBox="1"/>
          <p:nvPr userDrawn="1"/>
        </p:nvSpPr>
        <p:spPr>
          <a:xfrm>
            <a:off x="9724119" y="6396340"/>
            <a:ext cx="203789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400" dirty="0">
                <a:solidFill>
                  <a:schemeClr val="bg2"/>
                </a:solidFill>
                <a:latin typeface="+mj-lt"/>
              </a:rPr>
              <a:t>Autobooks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70962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06910" indent="-306910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rgbClr val="5A6670"/>
        </a:buClr>
        <a:buSzPct val="90000"/>
        <a:buFont typeface="Arial" panose="020B0604020202020204" pitchFamily="34" charset="0"/>
        <a:buChar char="•"/>
        <a:tabLst/>
        <a:defRPr sz="1867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5A6670"/>
        </a:buClr>
        <a:buSzPct val="75000"/>
        <a:buFont typeface="Courier New" panose="02070309020205020404" pitchFamily="49" charset="0"/>
        <a:buChar char="o"/>
        <a:defRPr sz="16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5A6670"/>
        </a:buClr>
        <a:buSzPct val="100000"/>
        <a:buFont typeface="Wingdings" pitchFamily="2" charset="2"/>
        <a:buChar char="§"/>
        <a:defRPr lang="en-US" sz="1467" b="0" i="0" kern="1200" dirty="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5A6670"/>
        </a:buClr>
        <a:buSzPct val="60000"/>
        <a:buFont typeface="Wingdings" pitchFamily="2" charset="2"/>
        <a:buChar char="§"/>
        <a:defRPr sz="1333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b="0" i="0" kern="1200">
          <a:solidFill>
            <a:srgbClr val="5A6670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64">
          <p15:clr>
            <a:srgbClr val="F26B43"/>
          </p15:clr>
        </p15:guide>
        <p15:guide id="3" orient="horz" pos="1320">
          <p15:clr>
            <a:srgbClr val="F26B43"/>
          </p15:clr>
        </p15:guide>
        <p15:guide id="5" pos="3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5000">
              <a:srgbClr val="060E21"/>
            </a:gs>
            <a:gs pos="100000">
              <a:schemeClr val="tx2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77903"/>
            <a:ext cx="10972800" cy="1011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Title Placeholder Text - Click to edit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49399"/>
            <a:ext cx="10972800" cy="4632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1142971" lvl="2" indent="-228594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5A6670"/>
              </a:buClr>
              <a:buSzPct val="75000"/>
              <a:buFont typeface="Wingdings" pitchFamily="2" charset="2"/>
              <a:buChar char="§"/>
            </a:pPr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944B10A-E326-B943-AA2A-96B11E50F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5080" y="6356351"/>
            <a:ext cx="557523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7A13B7-76F4-7F49-AC67-85A02B0A3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558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933" b="0" i="0" u="none" strike="noStrike" cap="none" smtClean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92341E-80F1-60DD-87CF-9BBE62BAAC15}"/>
              </a:ext>
            </a:extLst>
          </p:cNvPr>
          <p:cNvCxnSpPr/>
          <p:nvPr userDrawn="1"/>
        </p:nvCxnSpPr>
        <p:spPr>
          <a:xfrm>
            <a:off x="8983095" y="6460193"/>
            <a:ext cx="0" cy="182880"/>
          </a:xfrm>
          <a:prstGeom prst="line">
            <a:avLst/>
          </a:prstGeom>
          <a:ln w="127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2B9B2E0-D70A-4E79-80BC-3F517CE8E38A}"/>
              </a:ext>
            </a:extLst>
          </p:cNvPr>
          <p:cNvSpPr txBox="1"/>
          <p:nvPr userDrawn="1"/>
        </p:nvSpPr>
        <p:spPr>
          <a:xfrm>
            <a:off x="9147175" y="6396340"/>
            <a:ext cx="260032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Montserrat Bold" panose="020B0604020202020204"/>
                <a:ea typeface="+mn-ea"/>
                <a:cs typeface="+mn-cs"/>
              </a:rPr>
              <a:t>Autobooks Training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Montserrat Light" panose="02020603050405020304"/>
                <a:ea typeface="+mn-ea"/>
                <a:cs typeface="+mn-cs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32937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1" r:id="rId2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06910" indent="-306910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rgbClr val="5A6670"/>
        </a:buClr>
        <a:buSzPct val="90000"/>
        <a:buFont typeface="Arial" panose="020B0604020202020204" pitchFamily="34" charset="0"/>
        <a:buChar char="•"/>
        <a:tabLst/>
        <a:defRPr sz="1867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5A6670"/>
        </a:buClr>
        <a:buSzPct val="75000"/>
        <a:buFont typeface="Courier New" panose="02070309020205020404" pitchFamily="49" charset="0"/>
        <a:buChar char="o"/>
        <a:defRPr sz="16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5A6670"/>
        </a:buClr>
        <a:buSzPct val="100000"/>
        <a:buFont typeface="Wingdings" pitchFamily="2" charset="2"/>
        <a:buChar char="§"/>
        <a:defRPr lang="en-US" sz="1467" b="0" i="0" kern="1200" dirty="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5A6670"/>
        </a:buClr>
        <a:buSzPct val="60000"/>
        <a:buFont typeface="Wingdings" pitchFamily="2" charset="2"/>
        <a:buChar char="§"/>
        <a:defRPr sz="1333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b="0" i="0" kern="1200">
          <a:solidFill>
            <a:srgbClr val="5A6670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4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732">
          <p15:clr>
            <a:srgbClr val="F26B43"/>
          </p15:clr>
        </p15:guide>
        <p15:guide id="4" orient="horz" pos="2916">
          <p15:clr>
            <a:srgbClr val="F26B43"/>
          </p15:clr>
        </p15:guide>
        <p15:guide id="5" pos="288">
          <p15:clr>
            <a:srgbClr val="F26B43"/>
          </p15:clr>
        </p15:guide>
        <p15:guide id="6" pos="54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22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2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2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2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F8B9706-EEFE-C282-BA1A-8F905AD62FB0}"/>
              </a:ext>
            </a:extLst>
          </p:cNvPr>
          <p:cNvSpPr/>
          <p:nvPr/>
        </p:nvSpPr>
        <p:spPr>
          <a:xfrm rot="16956679" flipH="1">
            <a:off x="-139739" y="1719688"/>
            <a:ext cx="5133943" cy="6069366"/>
          </a:xfrm>
          <a:custGeom>
            <a:avLst/>
            <a:gdLst>
              <a:gd name="connsiteX0" fmla="*/ 5031058 w 5133943"/>
              <a:gd name="connsiteY0" fmla="*/ 1098743 h 6069366"/>
              <a:gd name="connsiteX1" fmla="*/ 5058388 w 5133943"/>
              <a:gd name="connsiteY1" fmla="*/ 1141575 h 6069366"/>
              <a:gd name="connsiteX2" fmla="*/ 5121233 w 5133943"/>
              <a:gd name="connsiteY2" fmla="*/ 1252988 h 6069366"/>
              <a:gd name="connsiteX3" fmla="*/ 5133943 w 5133943"/>
              <a:gd name="connsiteY3" fmla="*/ 1196177 h 6069366"/>
              <a:gd name="connsiteX4" fmla="*/ 5094752 w 5133943"/>
              <a:gd name="connsiteY4" fmla="*/ 1126698 h 6069366"/>
              <a:gd name="connsiteX5" fmla="*/ 5084552 w 5133943"/>
              <a:gd name="connsiteY5" fmla="*/ 1110712 h 6069366"/>
              <a:gd name="connsiteX6" fmla="*/ 4880213 w 5133943"/>
              <a:gd name="connsiteY6" fmla="*/ 1064994 h 6069366"/>
              <a:gd name="connsiteX7" fmla="*/ 4953786 w 5133943"/>
              <a:gd name="connsiteY7" fmla="*/ 1180112 h 6069366"/>
              <a:gd name="connsiteX8" fmla="*/ 5075000 w 5133943"/>
              <a:gd name="connsiteY8" fmla="*/ 1394626 h 6069366"/>
              <a:gd name="connsiteX9" fmla="*/ 5085154 w 5133943"/>
              <a:gd name="connsiteY9" fmla="*/ 1414244 h 6069366"/>
              <a:gd name="connsiteX10" fmla="*/ 5098138 w 5133943"/>
              <a:gd name="connsiteY10" fmla="*/ 1356213 h 6069366"/>
              <a:gd name="connsiteX11" fmla="*/ 4990208 w 5133943"/>
              <a:gd name="connsiteY11" fmla="*/ 1165187 h 6069366"/>
              <a:gd name="connsiteX12" fmla="*/ 4933848 w 5133943"/>
              <a:gd name="connsiteY12" fmla="*/ 1076994 h 6069366"/>
              <a:gd name="connsiteX13" fmla="*/ 4728152 w 5133943"/>
              <a:gd name="connsiteY13" fmla="*/ 1030973 h 6069366"/>
              <a:gd name="connsiteX14" fmla="*/ 4848647 w 5133943"/>
              <a:gd name="connsiteY14" fmla="*/ 1219268 h 6069366"/>
              <a:gd name="connsiteX15" fmla="*/ 4968389 w 5133943"/>
              <a:gd name="connsiteY15" fmla="*/ 1430881 h 6069366"/>
              <a:gd name="connsiteX16" fmla="*/ 5047350 w 5133943"/>
              <a:gd name="connsiteY16" fmla="*/ 1583213 h 6069366"/>
              <a:gd name="connsiteX17" fmla="*/ 5060699 w 5133943"/>
              <a:gd name="connsiteY17" fmla="*/ 1523548 h 6069366"/>
              <a:gd name="connsiteX18" fmla="*/ 5005134 w 5133943"/>
              <a:gd name="connsiteY18" fmla="*/ 1416372 h 6069366"/>
              <a:gd name="connsiteX19" fmla="*/ 4884805 w 5133943"/>
              <a:gd name="connsiteY19" fmla="*/ 1203762 h 6069366"/>
              <a:gd name="connsiteX20" fmla="*/ 4781910 w 5133943"/>
              <a:gd name="connsiteY20" fmla="*/ 1043001 h 6069366"/>
              <a:gd name="connsiteX21" fmla="*/ 4576754 w 5133943"/>
              <a:gd name="connsiteY21" fmla="*/ 997100 h 6069366"/>
              <a:gd name="connsiteX22" fmla="*/ 4743928 w 5133943"/>
              <a:gd name="connsiteY22" fmla="*/ 1257906 h 6069366"/>
              <a:gd name="connsiteX23" fmla="*/ 4972325 w 5133943"/>
              <a:gd name="connsiteY23" fmla="*/ 1678600 h 6069366"/>
              <a:gd name="connsiteX24" fmla="*/ 5008772 w 5133943"/>
              <a:gd name="connsiteY24" fmla="*/ 1755641 h 6069366"/>
              <a:gd name="connsiteX25" fmla="*/ 5022861 w 5133943"/>
              <a:gd name="connsiteY25" fmla="*/ 1692669 h 6069366"/>
              <a:gd name="connsiteX26" fmla="*/ 5009957 w 5133943"/>
              <a:gd name="connsiteY26" fmla="*/ 1665398 h 6069366"/>
              <a:gd name="connsiteX27" fmla="*/ 4780419 w 5133943"/>
              <a:gd name="connsiteY27" fmla="*/ 1242673 h 6069366"/>
              <a:gd name="connsiteX28" fmla="*/ 4630727 w 5133943"/>
              <a:gd name="connsiteY28" fmla="*/ 1009176 h 6069366"/>
              <a:gd name="connsiteX29" fmla="*/ 4425138 w 5133943"/>
              <a:gd name="connsiteY29" fmla="*/ 963179 h 6069366"/>
              <a:gd name="connsiteX30" fmla="*/ 4639230 w 5133943"/>
              <a:gd name="connsiteY30" fmla="*/ 1296604 h 6069366"/>
              <a:gd name="connsiteX31" fmla="*/ 4965439 w 5133943"/>
              <a:gd name="connsiteY31" fmla="*/ 1923575 h 6069366"/>
              <a:gd name="connsiteX32" fmla="*/ 4969225 w 5133943"/>
              <a:gd name="connsiteY32" fmla="*/ 1932401 h 6069366"/>
              <a:gd name="connsiteX33" fmla="*/ 4983385 w 5133943"/>
              <a:gd name="connsiteY33" fmla="*/ 1869109 h 6069366"/>
              <a:gd name="connsiteX34" fmla="*/ 4902279 w 5133943"/>
              <a:gd name="connsiteY34" fmla="*/ 1698059 h 6069366"/>
              <a:gd name="connsiteX35" fmla="*/ 4675495 w 5133943"/>
              <a:gd name="connsiteY35" fmla="*/ 1281207 h 6069366"/>
              <a:gd name="connsiteX36" fmla="*/ 4478996 w 5133943"/>
              <a:gd name="connsiteY36" fmla="*/ 975228 h 6069366"/>
              <a:gd name="connsiteX37" fmla="*/ 3197552 w 5133943"/>
              <a:gd name="connsiteY37" fmla="*/ 5849972 h 6069366"/>
              <a:gd name="connsiteX38" fmla="*/ 3197647 w 5133943"/>
              <a:gd name="connsiteY38" fmla="*/ 5849972 h 6069366"/>
              <a:gd name="connsiteX39" fmla="*/ 3197636 w 5133943"/>
              <a:gd name="connsiteY39" fmla="*/ 5849964 h 6069366"/>
              <a:gd name="connsiteX40" fmla="*/ 4272032 w 5133943"/>
              <a:gd name="connsiteY40" fmla="*/ 928924 h 6069366"/>
              <a:gd name="connsiteX41" fmla="*/ 4280147 w 5133943"/>
              <a:gd name="connsiteY41" fmla="*/ 939762 h 6069366"/>
              <a:gd name="connsiteX42" fmla="*/ 4856672 w 5133943"/>
              <a:gd name="connsiteY42" fmla="*/ 1953097 h 6069366"/>
              <a:gd name="connsiteX43" fmla="*/ 4927657 w 5133943"/>
              <a:gd name="connsiteY43" fmla="*/ 2118193 h 6069366"/>
              <a:gd name="connsiteX44" fmla="*/ 4942297 w 5133943"/>
              <a:gd name="connsiteY44" fmla="*/ 2052759 h 6069366"/>
              <a:gd name="connsiteX45" fmla="*/ 4894312 w 5133943"/>
              <a:gd name="connsiteY45" fmla="*/ 1941142 h 6069366"/>
              <a:gd name="connsiteX46" fmla="*/ 4570491 w 5133943"/>
              <a:gd name="connsiteY46" fmla="*/ 1319990 h 6069366"/>
              <a:gd name="connsiteX47" fmla="*/ 4326838 w 5133943"/>
              <a:gd name="connsiteY47" fmla="*/ 941186 h 6069366"/>
              <a:gd name="connsiteX48" fmla="*/ 4110086 w 5133943"/>
              <a:gd name="connsiteY48" fmla="*/ 892691 h 6069366"/>
              <a:gd name="connsiteX49" fmla="*/ 4178673 w 5133943"/>
              <a:gd name="connsiteY49" fmla="*/ 984149 h 6069366"/>
              <a:gd name="connsiteX50" fmla="*/ 4838029 w 5133943"/>
              <a:gd name="connsiteY50" fmla="*/ 2191879 h 6069366"/>
              <a:gd name="connsiteX51" fmla="*/ 4884366 w 5133943"/>
              <a:gd name="connsiteY51" fmla="*/ 2311685 h 6069366"/>
              <a:gd name="connsiteX52" fmla="*/ 4899847 w 5133943"/>
              <a:gd name="connsiteY52" fmla="*/ 2242494 h 6069366"/>
              <a:gd name="connsiteX53" fmla="*/ 4876052 w 5133943"/>
              <a:gd name="connsiteY53" fmla="*/ 2180965 h 6069366"/>
              <a:gd name="connsiteX54" fmla="*/ 4213392 w 5133943"/>
              <a:gd name="connsiteY54" fmla="*/ 967091 h 6069366"/>
              <a:gd name="connsiteX55" fmla="*/ 4167181 w 5133943"/>
              <a:gd name="connsiteY55" fmla="*/ 905465 h 6069366"/>
              <a:gd name="connsiteX56" fmla="*/ 3947896 w 5133943"/>
              <a:gd name="connsiteY56" fmla="*/ 856403 h 6069366"/>
              <a:gd name="connsiteX57" fmla="*/ 4077346 w 5133943"/>
              <a:gd name="connsiteY57" fmla="*/ 1028744 h 6069366"/>
              <a:gd name="connsiteX58" fmla="*/ 4809260 w 5133943"/>
              <a:gd name="connsiteY58" fmla="*/ 2427578 h 6069366"/>
              <a:gd name="connsiteX59" fmla="*/ 4839070 w 5133943"/>
              <a:gd name="connsiteY59" fmla="*/ 2514143 h 6069366"/>
              <a:gd name="connsiteX60" fmla="*/ 4855485 w 5133943"/>
              <a:gd name="connsiteY60" fmla="*/ 2440772 h 6069366"/>
              <a:gd name="connsiteX61" fmla="*/ 4847450 w 5133943"/>
              <a:gd name="connsiteY61" fmla="*/ 2417441 h 6069366"/>
              <a:gd name="connsiteX62" fmla="*/ 4111712 w 5133943"/>
              <a:gd name="connsiteY62" fmla="*/ 1011429 h 6069366"/>
              <a:gd name="connsiteX63" fmla="*/ 4004827 w 5133943"/>
              <a:gd name="connsiteY63" fmla="*/ 869141 h 6069366"/>
              <a:gd name="connsiteX64" fmla="*/ 3785491 w 5133943"/>
              <a:gd name="connsiteY64" fmla="*/ 820068 h 6069366"/>
              <a:gd name="connsiteX65" fmla="*/ 3975989 w 5133943"/>
              <a:gd name="connsiteY65" fmla="*/ 1073264 h 6069366"/>
              <a:gd name="connsiteX66" fmla="*/ 4770368 w 5133943"/>
              <a:gd name="connsiteY66" fmla="*/ 2659344 h 6069366"/>
              <a:gd name="connsiteX67" fmla="*/ 4791192 w 5133943"/>
              <a:gd name="connsiteY67" fmla="*/ 2728135 h 6069366"/>
              <a:gd name="connsiteX68" fmla="*/ 4808689 w 5133943"/>
              <a:gd name="connsiteY68" fmla="*/ 2649930 h 6069366"/>
              <a:gd name="connsiteX69" fmla="*/ 4736605 w 5133943"/>
              <a:gd name="connsiteY69" fmla="*/ 2441212 h 6069366"/>
              <a:gd name="connsiteX70" fmla="*/ 4010314 w 5133943"/>
              <a:gd name="connsiteY70" fmla="*/ 1056023 h 6069366"/>
              <a:gd name="connsiteX71" fmla="*/ 3842356 w 5133943"/>
              <a:gd name="connsiteY71" fmla="*/ 832790 h 6069366"/>
              <a:gd name="connsiteX72" fmla="*/ 3621808 w 5133943"/>
              <a:gd name="connsiteY72" fmla="*/ 783446 h 6069366"/>
              <a:gd name="connsiteX73" fmla="*/ 3873677 w 5133943"/>
              <a:gd name="connsiteY73" fmla="*/ 1117636 h 6069366"/>
              <a:gd name="connsiteX74" fmla="*/ 4720790 w 5133943"/>
              <a:gd name="connsiteY74" fmla="*/ 2887142 h 6069366"/>
              <a:gd name="connsiteX75" fmla="*/ 4739565 w 5133943"/>
              <a:gd name="connsiteY75" fmla="*/ 2958889 h 6069366"/>
              <a:gd name="connsiteX76" fmla="*/ 4758656 w 5133943"/>
              <a:gd name="connsiteY76" fmla="*/ 2873560 h 6069366"/>
              <a:gd name="connsiteX77" fmla="*/ 4697125 w 5133943"/>
              <a:gd name="connsiteY77" fmla="*/ 2670987 h 6069366"/>
              <a:gd name="connsiteX78" fmla="*/ 3908752 w 5133943"/>
              <a:gd name="connsiteY78" fmla="*/ 1100430 h 6069366"/>
              <a:gd name="connsiteX79" fmla="*/ 3679580 w 5133943"/>
              <a:gd name="connsiteY79" fmla="*/ 796372 h 6069366"/>
              <a:gd name="connsiteX80" fmla="*/ 3449462 w 5133943"/>
              <a:gd name="connsiteY80" fmla="*/ 744887 h 6069366"/>
              <a:gd name="connsiteX81" fmla="*/ 3505551 w 5133943"/>
              <a:gd name="connsiteY81" fmla="*/ 809344 h 6069366"/>
              <a:gd name="connsiteX82" fmla="*/ 4662086 w 5133943"/>
              <a:gd name="connsiteY82" fmla="*/ 3110914 h 6069366"/>
              <a:gd name="connsiteX83" fmla="*/ 4683689 w 5133943"/>
              <a:gd name="connsiteY83" fmla="*/ 3208631 h 6069366"/>
              <a:gd name="connsiteX84" fmla="*/ 4704689 w 5133943"/>
              <a:gd name="connsiteY84" fmla="*/ 3114769 h 6069366"/>
              <a:gd name="connsiteX85" fmla="*/ 4702212 w 5133943"/>
              <a:gd name="connsiteY85" fmla="*/ 3103573 h 6069366"/>
              <a:gd name="connsiteX86" fmla="*/ 3538962 w 5133943"/>
              <a:gd name="connsiteY86" fmla="*/ 789720 h 6069366"/>
              <a:gd name="connsiteX87" fmla="*/ 3512144 w 5133943"/>
              <a:gd name="connsiteY87" fmla="*/ 758911 h 6069366"/>
              <a:gd name="connsiteX88" fmla="*/ 3274453 w 5133943"/>
              <a:gd name="connsiteY88" fmla="*/ 705731 h 6069366"/>
              <a:gd name="connsiteX89" fmla="*/ 3408108 w 5133943"/>
              <a:gd name="connsiteY89" fmla="*/ 859049 h 6069366"/>
              <a:gd name="connsiteX90" fmla="*/ 4595085 w 5133943"/>
              <a:gd name="connsiteY90" fmla="*/ 3330228 h 6069366"/>
              <a:gd name="connsiteX91" fmla="*/ 4622538 w 5133943"/>
              <a:gd name="connsiteY91" fmla="*/ 3481952 h 6069366"/>
              <a:gd name="connsiteX92" fmla="*/ 4645211 w 5133943"/>
              <a:gd name="connsiteY92" fmla="*/ 3380614 h 6069366"/>
              <a:gd name="connsiteX93" fmla="*/ 4634909 w 5133943"/>
              <a:gd name="connsiteY93" fmla="*/ 3323698 h 6069366"/>
              <a:gd name="connsiteX94" fmla="*/ 3441426 w 5133943"/>
              <a:gd name="connsiteY94" fmla="*/ 839222 h 6069366"/>
              <a:gd name="connsiteX95" fmla="*/ 3337310 w 5133943"/>
              <a:gd name="connsiteY95" fmla="*/ 719795 h 6069366"/>
              <a:gd name="connsiteX96" fmla="*/ 3098014 w 5133943"/>
              <a:gd name="connsiteY96" fmla="*/ 666256 h 6069366"/>
              <a:gd name="connsiteX97" fmla="*/ 3310145 w 5133943"/>
              <a:gd name="connsiteY97" fmla="*/ 909131 h 6069366"/>
              <a:gd name="connsiteX98" fmla="*/ 4547575 w 5133943"/>
              <a:gd name="connsiteY98" fmla="*/ 3750353 h 6069366"/>
              <a:gd name="connsiteX99" fmla="*/ 4552198 w 5133943"/>
              <a:gd name="connsiteY99" fmla="*/ 3796345 h 6069366"/>
              <a:gd name="connsiteX100" fmla="*/ 4578210 w 5133943"/>
              <a:gd name="connsiteY100" fmla="*/ 3680078 h 6069366"/>
              <a:gd name="connsiteX101" fmla="*/ 4558469 w 5133943"/>
              <a:gd name="connsiteY101" fmla="*/ 3540270 h 6069366"/>
              <a:gd name="connsiteX102" fmla="*/ 3343332 w 5133943"/>
              <a:gd name="connsiteY102" fmla="*/ 889833 h 6069366"/>
              <a:gd name="connsiteX103" fmla="*/ 3160207 w 5133943"/>
              <a:gd name="connsiteY103" fmla="*/ 680171 h 6069366"/>
              <a:gd name="connsiteX104" fmla="*/ 2919083 w 5133943"/>
              <a:gd name="connsiteY104" fmla="*/ 626223 h 6069366"/>
              <a:gd name="connsiteX105" fmla="*/ 2930486 w 5133943"/>
              <a:gd name="connsiteY105" fmla="*/ 637595 h 6069366"/>
              <a:gd name="connsiteX106" fmla="*/ 4466510 w 5133943"/>
              <a:gd name="connsiteY106" fmla="*/ 4163303 h 6069366"/>
              <a:gd name="connsiteX107" fmla="*/ 4466814 w 5133943"/>
              <a:gd name="connsiteY107" fmla="*/ 4177976 h 6069366"/>
              <a:gd name="connsiteX108" fmla="*/ 4499113 w 5133943"/>
              <a:gd name="connsiteY108" fmla="*/ 4033611 h 6069366"/>
              <a:gd name="connsiteX109" fmla="*/ 4494369 w 5133943"/>
              <a:gd name="connsiteY109" fmla="*/ 3955982 h 6069366"/>
              <a:gd name="connsiteX110" fmla="*/ 3245479 w 5133943"/>
              <a:gd name="connsiteY110" fmla="*/ 939596 h 6069366"/>
              <a:gd name="connsiteX111" fmla="*/ 2983964 w 5133943"/>
              <a:gd name="connsiteY111" fmla="*/ 640739 h 6069366"/>
              <a:gd name="connsiteX112" fmla="*/ 2726623 w 5133943"/>
              <a:gd name="connsiteY112" fmla="*/ 583163 h 6069366"/>
              <a:gd name="connsiteX113" fmla="*/ 2836725 w 5133943"/>
              <a:gd name="connsiteY113" fmla="*/ 692755 h 6069366"/>
              <a:gd name="connsiteX114" fmla="*/ 4356547 w 5133943"/>
              <a:gd name="connsiteY114" fmla="*/ 4364198 h 6069366"/>
              <a:gd name="connsiteX115" fmla="*/ 4351205 w 5133943"/>
              <a:gd name="connsiteY115" fmla="*/ 4581938 h 6069366"/>
              <a:gd name="connsiteX116" fmla="*/ 4340042 w 5133943"/>
              <a:gd name="connsiteY116" fmla="*/ 4744596 h 6069366"/>
              <a:gd name="connsiteX117" fmla="*/ 4393520 w 5133943"/>
              <a:gd name="connsiteY117" fmla="*/ 4505569 h 6069366"/>
              <a:gd name="connsiteX118" fmla="*/ 4396999 w 5133943"/>
              <a:gd name="connsiteY118" fmla="*/ 4364038 h 6069366"/>
              <a:gd name="connsiteX119" fmla="*/ 2868614 w 5133943"/>
              <a:gd name="connsiteY119" fmla="*/ 671609 h 6069366"/>
              <a:gd name="connsiteX120" fmla="*/ 2795171 w 5133943"/>
              <a:gd name="connsiteY120" fmla="*/ 598500 h 6069366"/>
              <a:gd name="connsiteX121" fmla="*/ 2533451 w 5133943"/>
              <a:gd name="connsiteY121" fmla="*/ 539944 h 6069366"/>
              <a:gd name="connsiteX122" fmla="*/ 2742928 w 5133943"/>
              <a:gd name="connsiteY122" fmla="*/ 748053 h 6069366"/>
              <a:gd name="connsiteX123" fmla="*/ 4242415 w 5133943"/>
              <a:gd name="connsiteY123" fmla="*/ 4358936 h 6069366"/>
              <a:gd name="connsiteX124" fmla="*/ 3940179 w 5133943"/>
              <a:gd name="connsiteY124" fmla="*/ 6047522 h 6069366"/>
              <a:gd name="connsiteX125" fmla="*/ 3953568 w 5133943"/>
              <a:gd name="connsiteY125" fmla="*/ 6068807 h 6069366"/>
              <a:gd name="connsiteX126" fmla="*/ 3953568 w 5133943"/>
              <a:gd name="connsiteY126" fmla="*/ 6068728 h 6069366"/>
              <a:gd name="connsiteX127" fmla="*/ 3959549 w 5133943"/>
              <a:gd name="connsiteY127" fmla="*/ 6069366 h 6069366"/>
              <a:gd name="connsiteX128" fmla="*/ 3979014 w 5133943"/>
              <a:gd name="connsiteY128" fmla="*/ 6057408 h 6069366"/>
              <a:gd name="connsiteX129" fmla="*/ 4282864 w 5133943"/>
              <a:gd name="connsiteY129" fmla="*/ 4358857 h 6069366"/>
              <a:gd name="connsiteX130" fmla="*/ 2774854 w 5133943"/>
              <a:gd name="connsiteY130" fmla="*/ 726872 h 6069366"/>
              <a:gd name="connsiteX131" fmla="*/ 2602183 w 5133943"/>
              <a:gd name="connsiteY131" fmla="*/ 555322 h 6069366"/>
              <a:gd name="connsiteX132" fmla="*/ 2337079 w 5133943"/>
              <a:gd name="connsiteY132" fmla="*/ 496009 h 6069366"/>
              <a:gd name="connsiteX133" fmla="*/ 2356068 w 5133943"/>
              <a:gd name="connsiteY133" fmla="*/ 512484 h 6069366"/>
              <a:gd name="connsiteX134" fmla="*/ 4128187 w 5133943"/>
              <a:gd name="connsiteY134" fmla="*/ 4353835 h 6069366"/>
              <a:gd name="connsiteX135" fmla="*/ 3832218 w 5133943"/>
              <a:gd name="connsiteY135" fmla="*/ 6016111 h 6069366"/>
              <a:gd name="connsiteX136" fmla="*/ 3845606 w 5133943"/>
              <a:gd name="connsiteY136" fmla="*/ 6037478 h 6069366"/>
              <a:gd name="connsiteX137" fmla="*/ 3845986 w 5133943"/>
              <a:gd name="connsiteY137" fmla="*/ 6037558 h 6069366"/>
              <a:gd name="connsiteX138" fmla="*/ 3851968 w 5133943"/>
              <a:gd name="connsiteY138" fmla="*/ 6038274 h 6069366"/>
              <a:gd name="connsiteX139" fmla="*/ 3870958 w 5133943"/>
              <a:gd name="connsiteY139" fmla="*/ 6026316 h 6069366"/>
              <a:gd name="connsiteX140" fmla="*/ 4168446 w 5133943"/>
              <a:gd name="connsiteY140" fmla="*/ 4353835 h 6069366"/>
              <a:gd name="connsiteX141" fmla="*/ 2680904 w 5133943"/>
              <a:gd name="connsiteY141" fmla="*/ 782204 h 6069366"/>
              <a:gd name="connsiteX142" fmla="*/ 2408380 w 5133943"/>
              <a:gd name="connsiteY142" fmla="*/ 511962 h 6069366"/>
              <a:gd name="connsiteX143" fmla="*/ 2122561 w 5133943"/>
              <a:gd name="connsiteY143" fmla="*/ 448014 h 6069366"/>
              <a:gd name="connsiteX144" fmla="*/ 2266748 w 5133943"/>
              <a:gd name="connsiteY144" fmla="*/ 572862 h 6069366"/>
              <a:gd name="connsiteX145" fmla="*/ 4014147 w 5133943"/>
              <a:gd name="connsiteY145" fmla="*/ 4348652 h 6069366"/>
              <a:gd name="connsiteX146" fmla="*/ 3724160 w 5133943"/>
              <a:gd name="connsiteY146" fmla="*/ 5984782 h 6069366"/>
              <a:gd name="connsiteX147" fmla="*/ 3737645 w 5133943"/>
              <a:gd name="connsiteY147" fmla="*/ 6006067 h 6069366"/>
              <a:gd name="connsiteX148" fmla="*/ 3737930 w 5133943"/>
              <a:gd name="connsiteY148" fmla="*/ 6005668 h 6069366"/>
              <a:gd name="connsiteX149" fmla="*/ 3743912 w 5133943"/>
              <a:gd name="connsiteY149" fmla="*/ 6006386 h 6069366"/>
              <a:gd name="connsiteX150" fmla="*/ 3762902 w 5133943"/>
              <a:gd name="connsiteY150" fmla="*/ 5994428 h 6069366"/>
              <a:gd name="connsiteX151" fmla="*/ 4054503 w 5133943"/>
              <a:gd name="connsiteY151" fmla="*/ 4348652 h 6069366"/>
              <a:gd name="connsiteX152" fmla="*/ 2296524 w 5133943"/>
              <a:gd name="connsiteY152" fmla="*/ 550038 h 6069366"/>
              <a:gd name="connsiteX153" fmla="*/ 2198244 w 5133943"/>
              <a:gd name="connsiteY153" fmla="*/ 464947 h 6069366"/>
              <a:gd name="connsiteX154" fmla="*/ 1907515 w 5133943"/>
              <a:gd name="connsiteY154" fmla="*/ 399901 h 6069366"/>
              <a:gd name="connsiteX155" fmla="*/ 2177444 w 5133943"/>
              <a:gd name="connsiteY155" fmla="*/ 633114 h 6069366"/>
              <a:gd name="connsiteX156" fmla="*/ 3899919 w 5133943"/>
              <a:gd name="connsiteY156" fmla="*/ 4343470 h 6069366"/>
              <a:gd name="connsiteX157" fmla="*/ 3616105 w 5133943"/>
              <a:gd name="connsiteY157" fmla="*/ 5953850 h 6069366"/>
              <a:gd name="connsiteX158" fmla="*/ 3629777 w 5133943"/>
              <a:gd name="connsiteY158" fmla="*/ 5974816 h 6069366"/>
              <a:gd name="connsiteX159" fmla="*/ 3629873 w 5133943"/>
              <a:gd name="connsiteY159" fmla="*/ 5974897 h 6069366"/>
              <a:gd name="connsiteX160" fmla="*/ 3635664 w 5133943"/>
              <a:gd name="connsiteY160" fmla="*/ 5975533 h 6069366"/>
              <a:gd name="connsiteX161" fmla="*/ 3655130 w 5133943"/>
              <a:gd name="connsiteY161" fmla="*/ 5963496 h 6069366"/>
              <a:gd name="connsiteX162" fmla="*/ 3940559 w 5133943"/>
              <a:gd name="connsiteY162" fmla="*/ 4343549 h 6069366"/>
              <a:gd name="connsiteX163" fmla="*/ 2207193 w 5133943"/>
              <a:gd name="connsiteY163" fmla="*/ 610315 h 6069366"/>
              <a:gd name="connsiteX164" fmla="*/ 1983264 w 5133943"/>
              <a:gd name="connsiteY164" fmla="*/ 416849 h 6069366"/>
              <a:gd name="connsiteX165" fmla="*/ 1672141 w 5133943"/>
              <a:gd name="connsiteY165" fmla="*/ 347240 h 6069366"/>
              <a:gd name="connsiteX166" fmla="*/ 1786591 w 5133943"/>
              <a:gd name="connsiteY166" fmla="*/ 433587 h 6069366"/>
              <a:gd name="connsiteX167" fmla="*/ 3785691 w 5133943"/>
              <a:gd name="connsiteY167" fmla="*/ 4338608 h 6069366"/>
              <a:gd name="connsiteX168" fmla="*/ 3508049 w 5133943"/>
              <a:gd name="connsiteY168" fmla="*/ 5922998 h 6069366"/>
              <a:gd name="connsiteX169" fmla="*/ 3521721 w 5133943"/>
              <a:gd name="connsiteY169" fmla="*/ 5943645 h 6069366"/>
              <a:gd name="connsiteX170" fmla="*/ 3522101 w 5133943"/>
              <a:gd name="connsiteY170" fmla="*/ 5943645 h 6069366"/>
              <a:gd name="connsiteX171" fmla="*/ 3527893 w 5133943"/>
              <a:gd name="connsiteY171" fmla="*/ 5944362 h 6069366"/>
              <a:gd name="connsiteX172" fmla="*/ 3547358 w 5133943"/>
              <a:gd name="connsiteY172" fmla="*/ 5932244 h 6069366"/>
              <a:gd name="connsiteX173" fmla="*/ 3826615 w 5133943"/>
              <a:gd name="connsiteY173" fmla="*/ 4338528 h 6069366"/>
              <a:gd name="connsiteX174" fmla="*/ 1814788 w 5133943"/>
              <a:gd name="connsiteY174" fmla="*/ 409108 h 6069366"/>
              <a:gd name="connsiteX175" fmla="*/ 1758338 w 5133943"/>
              <a:gd name="connsiteY175" fmla="*/ 366525 h 6069366"/>
              <a:gd name="connsiteX176" fmla="*/ 1428941 w 5133943"/>
              <a:gd name="connsiteY176" fmla="*/ 292828 h 6069366"/>
              <a:gd name="connsiteX177" fmla="*/ 1702404 w 5133943"/>
              <a:gd name="connsiteY177" fmla="*/ 498680 h 6069366"/>
              <a:gd name="connsiteX178" fmla="*/ 3671653 w 5133943"/>
              <a:gd name="connsiteY178" fmla="*/ 4333425 h 6069366"/>
              <a:gd name="connsiteX179" fmla="*/ 3400086 w 5133943"/>
              <a:gd name="connsiteY179" fmla="*/ 5891189 h 6069366"/>
              <a:gd name="connsiteX180" fmla="*/ 3413665 w 5133943"/>
              <a:gd name="connsiteY180" fmla="*/ 5912394 h 6069366"/>
              <a:gd name="connsiteX181" fmla="*/ 3413665 w 5133943"/>
              <a:gd name="connsiteY181" fmla="*/ 5912234 h 6069366"/>
              <a:gd name="connsiteX182" fmla="*/ 3419551 w 5133943"/>
              <a:gd name="connsiteY182" fmla="*/ 5912952 h 6069366"/>
              <a:gd name="connsiteX183" fmla="*/ 3438542 w 5133943"/>
              <a:gd name="connsiteY183" fmla="*/ 5900834 h 6069366"/>
              <a:gd name="connsiteX184" fmla="*/ 3711723 w 5133943"/>
              <a:gd name="connsiteY184" fmla="*/ 4333027 h 6069366"/>
              <a:gd name="connsiteX185" fmla="*/ 1730103 w 5133943"/>
              <a:gd name="connsiteY185" fmla="*/ 474045 h 6069366"/>
              <a:gd name="connsiteX186" fmla="*/ 1514948 w 5133943"/>
              <a:gd name="connsiteY186" fmla="*/ 312071 h 6069366"/>
              <a:gd name="connsiteX187" fmla="*/ 1157413 w 5133943"/>
              <a:gd name="connsiteY187" fmla="*/ 232078 h 6069366"/>
              <a:gd name="connsiteX188" fmla="*/ 1305917 w 5133943"/>
              <a:gd name="connsiteY188" fmla="*/ 329402 h 6069366"/>
              <a:gd name="connsiteX189" fmla="*/ 3557328 w 5133943"/>
              <a:gd name="connsiteY189" fmla="*/ 4328244 h 6069366"/>
              <a:gd name="connsiteX190" fmla="*/ 3292030 w 5133943"/>
              <a:gd name="connsiteY190" fmla="*/ 5860016 h 6069366"/>
              <a:gd name="connsiteX191" fmla="*/ 3305703 w 5133943"/>
              <a:gd name="connsiteY191" fmla="*/ 5881143 h 6069366"/>
              <a:gd name="connsiteX192" fmla="*/ 3305798 w 5133943"/>
              <a:gd name="connsiteY192" fmla="*/ 5881303 h 6069366"/>
              <a:gd name="connsiteX193" fmla="*/ 3311780 w 5133943"/>
              <a:gd name="connsiteY193" fmla="*/ 5881941 h 6069366"/>
              <a:gd name="connsiteX194" fmla="*/ 3330771 w 5133943"/>
              <a:gd name="connsiteY194" fmla="*/ 5869822 h 6069366"/>
              <a:gd name="connsiteX195" fmla="*/ 3597779 w 5133943"/>
              <a:gd name="connsiteY195" fmla="*/ 4328244 h 6069366"/>
              <a:gd name="connsiteX196" fmla="*/ 1331803 w 5133943"/>
              <a:gd name="connsiteY196" fmla="*/ 303354 h 6069366"/>
              <a:gd name="connsiteX197" fmla="*/ 1257054 w 5133943"/>
              <a:gd name="connsiteY197" fmla="*/ 254371 h 6069366"/>
              <a:gd name="connsiteX198" fmla="*/ 867771 w 5133943"/>
              <a:gd name="connsiteY198" fmla="*/ 167275 h 6069366"/>
              <a:gd name="connsiteX199" fmla="*/ 900687 w 5133943"/>
              <a:gd name="connsiteY199" fmla="*/ 185947 h 6069366"/>
              <a:gd name="connsiteX200" fmla="*/ 3443480 w 5133943"/>
              <a:gd name="connsiteY200" fmla="*/ 4323221 h 6069366"/>
              <a:gd name="connsiteX201" fmla="*/ 3184068 w 5133943"/>
              <a:gd name="connsiteY201" fmla="*/ 5828845 h 6069366"/>
              <a:gd name="connsiteX202" fmla="*/ 3184021 w 5133943"/>
              <a:gd name="connsiteY202" fmla="*/ 5829005 h 6069366"/>
              <a:gd name="connsiteX203" fmla="*/ 3185657 w 5133943"/>
              <a:gd name="connsiteY203" fmla="*/ 5841850 h 6069366"/>
              <a:gd name="connsiteX204" fmla="*/ 3197636 w 5133943"/>
              <a:gd name="connsiteY204" fmla="*/ 5849964 h 6069366"/>
              <a:gd name="connsiteX205" fmla="*/ 3212954 w 5133943"/>
              <a:gd name="connsiteY205" fmla="*/ 5848537 h 6069366"/>
              <a:gd name="connsiteX206" fmla="*/ 3222810 w 5133943"/>
              <a:gd name="connsiteY206" fmla="*/ 5838491 h 6069366"/>
              <a:gd name="connsiteX207" fmla="*/ 3483835 w 5133943"/>
              <a:gd name="connsiteY207" fmla="*/ 4322982 h 6069366"/>
              <a:gd name="connsiteX208" fmla="*/ 1252675 w 5133943"/>
              <a:gd name="connsiteY208" fmla="*/ 373199 h 6069366"/>
              <a:gd name="connsiteX209" fmla="*/ 974061 w 5133943"/>
              <a:gd name="connsiteY209" fmla="*/ 191056 h 6069366"/>
              <a:gd name="connsiteX210" fmla="*/ 529708 w 5133943"/>
              <a:gd name="connsiteY210" fmla="*/ 91639 h 6069366"/>
              <a:gd name="connsiteX211" fmla="*/ 827385 w 5133943"/>
              <a:gd name="connsiteY211" fmla="*/ 260046 h 6069366"/>
              <a:gd name="connsiteX212" fmla="*/ 3329252 w 5133943"/>
              <a:gd name="connsiteY212" fmla="*/ 4318278 h 6069366"/>
              <a:gd name="connsiteX213" fmla="*/ 3076012 w 5133943"/>
              <a:gd name="connsiteY213" fmla="*/ 5797673 h 6069366"/>
              <a:gd name="connsiteX214" fmla="*/ 3075983 w 5133943"/>
              <a:gd name="connsiteY214" fmla="*/ 5797753 h 6069366"/>
              <a:gd name="connsiteX215" fmla="*/ 3089590 w 5133943"/>
              <a:gd name="connsiteY215" fmla="*/ 5818879 h 6069366"/>
              <a:gd name="connsiteX216" fmla="*/ 3095477 w 5133943"/>
              <a:gd name="connsiteY216" fmla="*/ 5819518 h 6069366"/>
              <a:gd name="connsiteX217" fmla="*/ 3114468 w 5133943"/>
              <a:gd name="connsiteY217" fmla="*/ 5807481 h 6069366"/>
              <a:gd name="connsiteX218" fmla="*/ 3369986 w 5133943"/>
              <a:gd name="connsiteY218" fmla="*/ 4317960 h 6069366"/>
              <a:gd name="connsiteX219" fmla="*/ 851086 w 5133943"/>
              <a:gd name="connsiteY219" fmla="*/ 232626 h 6069366"/>
              <a:gd name="connsiteX220" fmla="*/ 649022 w 5133943"/>
              <a:gd name="connsiteY220" fmla="*/ 118334 h 6069366"/>
              <a:gd name="connsiteX221" fmla="*/ 120118 w 5133943"/>
              <a:gd name="connsiteY221" fmla="*/ 0 h 6069366"/>
              <a:gd name="connsiteX222" fmla="*/ 421140 w 5133943"/>
              <a:gd name="connsiteY222" fmla="*/ 146035 h 6069366"/>
              <a:gd name="connsiteX223" fmla="*/ 3214834 w 5133943"/>
              <a:gd name="connsiteY223" fmla="*/ 4313096 h 6069366"/>
              <a:gd name="connsiteX224" fmla="*/ 2967955 w 5133943"/>
              <a:gd name="connsiteY224" fmla="*/ 5766424 h 6069366"/>
              <a:gd name="connsiteX225" fmla="*/ 2981534 w 5133943"/>
              <a:gd name="connsiteY225" fmla="*/ 5787630 h 6069366"/>
              <a:gd name="connsiteX226" fmla="*/ 2981913 w 5133943"/>
              <a:gd name="connsiteY226" fmla="*/ 5787630 h 6069366"/>
              <a:gd name="connsiteX227" fmla="*/ 2987706 w 5133943"/>
              <a:gd name="connsiteY227" fmla="*/ 5788348 h 6069366"/>
              <a:gd name="connsiteX228" fmla="*/ 3006697 w 5133943"/>
              <a:gd name="connsiteY228" fmla="*/ 5776229 h 6069366"/>
              <a:gd name="connsiteX229" fmla="*/ 3255473 w 5133943"/>
              <a:gd name="connsiteY229" fmla="*/ 4312857 h 6069366"/>
              <a:gd name="connsiteX230" fmla="*/ 442544 w 5133943"/>
              <a:gd name="connsiteY230" fmla="*/ 117290 h 6069366"/>
              <a:gd name="connsiteX231" fmla="*/ 269769 w 5133943"/>
              <a:gd name="connsiteY231" fmla="*/ 33482 h 6069366"/>
              <a:gd name="connsiteX232" fmla="*/ 2383 w 5133943"/>
              <a:gd name="connsiteY232" fmla="*/ 35228 h 6069366"/>
              <a:gd name="connsiteX233" fmla="*/ 10644 w 5133943"/>
              <a:gd name="connsiteY233" fmla="*/ 58108 h 6069366"/>
              <a:gd name="connsiteX234" fmla="*/ 3100889 w 5133943"/>
              <a:gd name="connsiteY234" fmla="*/ 4308233 h 6069366"/>
              <a:gd name="connsiteX235" fmla="*/ 2859994 w 5133943"/>
              <a:gd name="connsiteY235" fmla="*/ 5735252 h 6069366"/>
              <a:gd name="connsiteX236" fmla="*/ 2859947 w 5133943"/>
              <a:gd name="connsiteY236" fmla="*/ 5735412 h 6069366"/>
              <a:gd name="connsiteX237" fmla="*/ 2873573 w 5133943"/>
              <a:gd name="connsiteY237" fmla="*/ 5756378 h 6069366"/>
              <a:gd name="connsiteX238" fmla="*/ 2873477 w 5133943"/>
              <a:gd name="connsiteY238" fmla="*/ 5756378 h 6069366"/>
              <a:gd name="connsiteX239" fmla="*/ 2879744 w 5133943"/>
              <a:gd name="connsiteY239" fmla="*/ 5757095 h 6069366"/>
              <a:gd name="connsiteX240" fmla="*/ 2898735 w 5133943"/>
              <a:gd name="connsiteY240" fmla="*/ 5744978 h 6069366"/>
              <a:gd name="connsiteX241" fmla="*/ 3141245 w 5133943"/>
              <a:gd name="connsiteY241" fmla="*/ 4307676 h 6069366"/>
              <a:gd name="connsiteX242" fmla="*/ 29635 w 5133943"/>
              <a:gd name="connsiteY242" fmla="*/ 28293 h 6069366"/>
              <a:gd name="connsiteX243" fmla="*/ 2383 w 5133943"/>
              <a:gd name="connsiteY243" fmla="*/ 35228 h 606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5133943" h="6069366">
                <a:moveTo>
                  <a:pt x="5031058" y="1098743"/>
                </a:moveTo>
                <a:lnTo>
                  <a:pt x="5058388" y="1141575"/>
                </a:lnTo>
                <a:lnTo>
                  <a:pt x="5121233" y="1252988"/>
                </a:lnTo>
                <a:lnTo>
                  <a:pt x="5133943" y="1196177"/>
                </a:lnTo>
                <a:lnTo>
                  <a:pt x="5094752" y="1126698"/>
                </a:lnTo>
                <a:lnTo>
                  <a:pt x="5084552" y="1110712"/>
                </a:lnTo>
                <a:close/>
                <a:moveTo>
                  <a:pt x="4880213" y="1064994"/>
                </a:moveTo>
                <a:lnTo>
                  <a:pt x="4953786" y="1180112"/>
                </a:lnTo>
                <a:cubicBezTo>
                  <a:pt x="4995582" y="1251030"/>
                  <a:pt x="5035993" y="1322544"/>
                  <a:pt x="5075000" y="1394626"/>
                </a:cubicBezTo>
                <a:lnTo>
                  <a:pt x="5085154" y="1414244"/>
                </a:lnTo>
                <a:lnTo>
                  <a:pt x="5098138" y="1356213"/>
                </a:lnTo>
                <a:lnTo>
                  <a:pt x="4990208" y="1165187"/>
                </a:lnTo>
                <a:lnTo>
                  <a:pt x="4933848" y="1076994"/>
                </a:lnTo>
                <a:close/>
                <a:moveTo>
                  <a:pt x="4728152" y="1030973"/>
                </a:moveTo>
                <a:lnTo>
                  <a:pt x="4848647" y="1219268"/>
                </a:lnTo>
                <a:cubicBezTo>
                  <a:pt x="4889933" y="1289226"/>
                  <a:pt x="4929853" y="1359773"/>
                  <a:pt x="4968389" y="1430881"/>
                </a:cubicBezTo>
                <a:lnTo>
                  <a:pt x="5047350" y="1583213"/>
                </a:lnTo>
                <a:lnTo>
                  <a:pt x="5060699" y="1523548"/>
                </a:lnTo>
                <a:lnTo>
                  <a:pt x="5005134" y="1416372"/>
                </a:lnTo>
                <a:cubicBezTo>
                  <a:pt x="4966410" y="1344929"/>
                  <a:pt x="4926293" y="1274049"/>
                  <a:pt x="4884805" y="1203762"/>
                </a:cubicBezTo>
                <a:lnTo>
                  <a:pt x="4781910" y="1043001"/>
                </a:lnTo>
                <a:close/>
                <a:moveTo>
                  <a:pt x="4576754" y="997100"/>
                </a:moveTo>
                <a:lnTo>
                  <a:pt x="4743928" y="1257906"/>
                </a:lnTo>
                <a:cubicBezTo>
                  <a:pt x="4825498" y="1395885"/>
                  <a:pt x="4901682" y="1536191"/>
                  <a:pt x="4972325" y="1678600"/>
                </a:cubicBezTo>
                <a:lnTo>
                  <a:pt x="5008772" y="1755641"/>
                </a:lnTo>
                <a:lnTo>
                  <a:pt x="5022861" y="1692669"/>
                </a:lnTo>
                <a:lnTo>
                  <a:pt x="5009957" y="1665398"/>
                </a:lnTo>
                <a:cubicBezTo>
                  <a:pt x="4938960" y="1522301"/>
                  <a:pt x="4862395" y="1381317"/>
                  <a:pt x="4780419" y="1242673"/>
                </a:cubicBezTo>
                <a:lnTo>
                  <a:pt x="4630727" y="1009176"/>
                </a:lnTo>
                <a:close/>
                <a:moveTo>
                  <a:pt x="4425138" y="963179"/>
                </a:moveTo>
                <a:lnTo>
                  <a:pt x="4639230" y="1296604"/>
                </a:lnTo>
                <a:cubicBezTo>
                  <a:pt x="4760087" y="1500671"/>
                  <a:pt x="4868997" y="1709911"/>
                  <a:pt x="4965439" y="1923575"/>
                </a:cubicBezTo>
                <a:lnTo>
                  <a:pt x="4969225" y="1932401"/>
                </a:lnTo>
                <a:lnTo>
                  <a:pt x="4983385" y="1869109"/>
                </a:lnTo>
                <a:lnTo>
                  <a:pt x="4902279" y="1698059"/>
                </a:lnTo>
                <a:cubicBezTo>
                  <a:pt x="4832124" y="1556947"/>
                  <a:pt x="4756477" y="1417922"/>
                  <a:pt x="4675495" y="1281207"/>
                </a:cubicBezTo>
                <a:lnTo>
                  <a:pt x="4478996" y="975228"/>
                </a:lnTo>
                <a:close/>
                <a:moveTo>
                  <a:pt x="3197552" y="5849972"/>
                </a:moveTo>
                <a:lnTo>
                  <a:pt x="3197647" y="5849972"/>
                </a:lnTo>
                <a:lnTo>
                  <a:pt x="3197636" y="5849964"/>
                </a:lnTo>
                <a:close/>
                <a:moveTo>
                  <a:pt x="4272032" y="928924"/>
                </a:moveTo>
                <a:lnTo>
                  <a:pt x="4280147" y="939762"/>
                </a:lnTo>
                <a:cubicBezTo>
                  <a:pt x="4504879" y="1263120"/>
                  <a:pt x="4697846" y="1602039"/>
                  <a:pt x="4856672" y="1953097"/>
                </a:cubicBezTo>
                <a:lnTo>
                  <a:pt x="4927657" y="2118193"/>
                </a:lnTo>
                <a:lnTo>
                  <a:pt x="4942297" y="2052759"/>
                </a:lnTo>
                <a:lnTo>
                  <a:pt x="4894312" y="1941142"/>
                </a:lnTo>
                <a:cubicBezTo>
                  <a:pt x="4798552" y="1729453"/>
                  <a:pt x="4690439" y="1522155"/>
                  <a:pt x="4570491" y="1319990"/>
                </a:cubicBezTo>
                <a:lnTo>
                  <a:pt x="4326838" y="941186"/>
                </a:lnTo>
                <a:close/>
                <a:moveTo>
                  <a:pt x="4110086" y="892691"/>
                </a:moveTo>
                <a:lnTo>
                  <a:pt x="4178673" y="984149"/>
                </a:lnTo>
                <a:cubicBezTo>
                  <a:pt x="4444881" y="1366551"/>
                  <a:pt x="4666019" y="1771070"/>
                  <a:pt x="4838029" y="2191879"/>
                </a:cubicBezTo>
                <a:lnTo>
                  <a:pt x="4884366" y="2311685"/>
                </a:lnTo>
                <a:lnTo>
                  <a:pt x="4899847" y="2242494"/>
                </a:lnTo>
                <a:lnTo>
                  <a:pt x="4876052" y="2180965"/>
                </a:lnTo>
                <a:cubicBezTo>
                  <a:pt x="4703182" y="1758017"/>
                  <a:pt x="4480936" y="1351440"/>
                  <a:pt x="4213392" y="967091"/>
                </a:cubicBezTo>
                <a:lnTo>
                  <a:pt x="4167181" y="905465"/>
                </a:lnTo>
                <a:close/>
                <a:moveTo>
                  <a:pt x="3947896" y="856403"/>
                </a:moveTo>
                <a:lnTo>
                  <a:pt x="4077346" y="1028744"/>
                </a:lnTo>
                <a:cubicBezTo>
                  <a:pt x="4383886" y="1468348"/>
                  <a:pt x="4629977" y="1937665"/>
                  <a:pt x="4809260" y="2427578"/>
                </a:cubicBezTo>
                <a:lnTo>
                  <a:pt x="4839070" y="2514143"/>
                </a:lnTo>
                <a:lnTo>
                  <a:pt x="4855485" y="2440772"/>
                </a:lnTo>
                <a:lnTo>
                  <a:pt x="4847450" y="2417441"/>
                </a:lnTo>
                <a:cubicBezTo>
                  <a:pt x="4667222" y="1925013"/>
                  <a:pt x="4419846" y="1453288"/>
                  <a:pt x="4111712" y="1011429"/>
                </a:cubicBezTo>
                <a:lnTo>
                  <a:pt x="4004827" y="869141"/>
                </a:lnTo>
                <a:close/>
                <a:moveTo>
                  <a:pt x="3785491" y="820068"/>
                </a:moveTo>
                <a:lnTo>
                  <a:pt x="3975989" y="1073264"/>
                </a:lnTo>
                <a:cubicBezTo>
                  <a:pt x="4321662" y="1568137"/>
                  <a:pt x="4589576" y="2101299"/>
                  <a:pt x="4770368" y="2659344"/>
                </a:cubicBezTo>
                <a:lnTo>
                  <a:pt x="4791192" y="2728135"/>
                </a:lnTo>
                <a:lnTo>
                  <a:pt x="4808689" y="2649930"/>
                </a:lnTo>
                <a:lnTo>
                  <a:pt x="4736605" y="2441212"/>
                </a:lnTo>
                <a:cubicBezTo>
                  <a:pt x="4558558" y="1956032"/>
                  <a:pt x="4314360" y="1491293"/>
                  <a:pt x="4010314" y="1056023"/>
                </a:cubicBezTo>
                <a:lnTo>
                  <a:pt x="3842356" y="832790"/>
                </a:lnTo>
                <a:close/>
                <a:moveTo>
                  <a:pt x="3621808" y="783446"/>
                </a:moveTo>
                <a:lnTo>
                  <a:pt x="3873677" y="1117636"/>
                </a:lnTo>
                <a:cubicBezTo>
                  <a:pt x="4257348" y="1665930"/>
                  <a:pt x="4544103" y="2262029"/>
                  <a:pt x="4720790" y="2887142"/>
                </a:cubicBezTo>
                <a:lnTo>
                  <a:pt x="4739565" y="2958889"/>
                </a:lnTo>
                <a:lnTo>
                  <a:pt x="4758656" y="2873560"/>
                </a:lnTo>
                <a:lnTo>
                  <a:pt x="4697125" y="2670987"/>
                </a:lnTo>
                <a:cubicBezTo>
                  <a:pt x="4517513" y="2118337"/>
                  <a:pt x="4251626" y="1590395"/>
                  <a:pt x="3908752" y="1100430"/>
                </a:cubicBezTo>
                <a:lnTo>
                  <a:pt x="3679580" y="796372"/>
                </a:lnTo>
                <a:close/>
                <a:moveTo>
                  <a:pt x="3449462" y="744887"/>
                </a:moveTo>
                <a:lnTo>
                  <a:pt x="3505551" y="809344"/>
                </a:lnTo>
                <a:cubicBezTo>
                  <a:pt x="4065841" y="1500013"/>
                  <a:pt x="4461602" y="2281824"/>
                  <a:pt x="4662086" y="3110914"/>
                </a:cubicBezTo>
                <a:lnTo>
                  <a:pt x="4683689" y="3208631"/>
                </a:lnTo>
                <a:lnTo>
                  <a:pt x="4704689" y="3114769"/>
                </a:lnTo>
                <a:lnTo>
                  <a:pt x="4702212" y="3103573"/>
                </a:lnTo>
                <a:cubicBezTo>
                  <a:pt x="4500470" y="2270029"/>
                  <a:pt x="4102414" y="1484047"/>
                  <a:pt x="3538962" y="789720"/>
                </a:cubicBezTo>
                <a:lnTo>
                  <a:pt x="3512144" y="758911"/>
                </a:lnTo>
                <a:close/>
                <a:moveTo>
                  <a:pt x="3274453" y="705731"/>
                </a:moveTo>
                <a:lnTo>
                  <a:pt x="3408108" y="859049"/>
                </a:lnTo>
                <a:cubicBezTo>
                  <a:pt x="4006711" y="1595578"/>
                  <a:pt x="4415225" y="2437607"/>
                  <a:pt x="4595085" y="3330228"/>
                </a:cubicBezTo>
                <a:lnTo>
                  <a:pt x="4622538" y="3481952"/>
                </a:lnTo>
                <a:lnTo>
                  <a:pt x="4645211" y="3380614"/>
                </a:lnTo>
                <a:lnTo>
                  <a:pt x="4634909" y="3323698"/>
                </a:lnTo>
                <a:cubicBezTo>
                  <a:pt x="4454028" y="2426270"/>
                  <a:pt x="4043278" y="1579713"/>
                  <a:pt x="3441426" y="839222"/>
                </a:cubicBezTo>
                <a:lnTo>
                  <a:pt x="3337310" y="719795"/>
                </a:lnTo>
                <a:close/>
                <a:moveTo>
                  <a:pt x="3098014" y="666256"/>
                </a:moveTo>
                <a:lnTo>
                  <a:pt x="3310145" y="909131"/>
                </a:lnTo>
                <a:cubicBezTo>
                  <a:pt x="3991129" y="1745386"/>
                  <a:pt x="4423080" y="2720128"/>
                  <a:pt x="4547575" y="3750353"/>
                </a:cubicBezTo>
                <a:lnTo>
                  <a:pt x="4552198" y="3796345"/>
                </a:lnTo>
                <a:lnTo>
                  <a:pt x="4578210" y="3680078"/>
                </a:lnTo>
                <a:lnTo>
                  <a:pt x="4558469" y="3540270"/>
                </a:lnTo>
                <a:cubicBezTo>
                  <a:pt x="4403386" y="2580726"/>
                  <a:pt x="3982421" y="1674629"/>
                  <a:pt x="3343332" y="889833"/>
                </a:cubicBezTo>
                <a:lnTo>
                  <a:pt x="3160207" y="680171"/>
                </a:lnTo>
                <a:close/>
                <a:moveTo>
                  <a:pt x="2919083" y="626223"/>
                </a:moveTo>
                <a:lnTo>
                  <a:pt x="2930486" y="637595"/>
                </a:lnTo>
                <a:cubicBezTo>
                  <a:pt x="3862172" y="1631680"/>
                  <a:pt x="4413183" y="2862212"/>
                  <a:pt x="4466510" y="4163303"/>
                </a:cubicBezTo>
                <a:lnTo>
                  <a:pt x="4466814" y="4177976"/>
                </a:lnTo>
                <a:lnTo>
                  <a:pt x="4499113" y="4033611"/>
                </a:lnTo>
                <a:lnTo>
                  <a:pt x="4494369" y="3955982"/>
                </a:lnTo>
                <a:cubicBezTo>
                  <a:pt x="4405227" y="2860773"/>
                  <a:pt x="3965503" y="1822096"/>
                  <a:pt x="3245479" y="939596"/>
                </a:cubicBezTo>
                <a:lnTo>
                  <a:pt x="2983964" y="640739"/>
                </a:lnTo>
                <a:close/>
                <a:moveTo>
                  <a:pt x="2726623" y="583163"/>
                </a:moveTo>
                <a:lnTo>
                  <a:pt x="2836725" y="692755"/>
                </a:lnTo>
                <a:cubicBezTo>
                  <a:pt x="3803007" y="1721856"/>
                  <a:pt x="4354453" y="3009108"/>
                  <a:pt x="4356547" y="4364198"/>
                </a:cubicBezTo>
                <a:cubicBezTo>
                  <a:pt x="4356364" y="4436843"/>
                  <a:pt x="4354581" y="4509435"/>
                  <a:pt x="4351205" y="4581938"/>
                </a:cubicBezTo>
                <a:lnTo>
                  <a:pt x="4340042" y="4744596"/>
                </a:lnTo>
                <a:lnTo>
                  <a:pt x="4393520" y="4505569"/>
                </a:lnTo>
                <a:lnTo>
                  <a:pt x="4396999" y="4364038"/>
                </a:lnTo>
                <a:cubicBezTo>
                  <a:pt x="4394915" y="3001220"/>
                  <a:pt x="3840365" y="1706614"/>
                  <a:pt x="2868614" y="671609"/>
                </a:cubicBezTo>
                <a:lnTo>
                  <a:pt x="2795171" y="598500"/>
                </a:lnTo>
                <a:close/>
                <a:moveTo>
                  <a:pt x="2533451" y="539944"/>
                </a:moveTo>
                <a:lnTo>
                  <a:pt x="2742928" y="748053"/>
                </a:lnTo>
                <a:cubicBezTo>
                  <a:pt x="3694737" y="1759768"/>
                  <a:pt x="4238741" y="3025760"/>
                  <a:pt x="4242415" y="4358936"/>
                </a:cubicBezTo>
                <a:cubicBezTo>
                  <a:pt x="4241551" y="4931243"/>
                  <a:pt x="4139694" y="5500312"/>
                  <a:pt x="3940179" y="6047522"/>
                </a:cubicBezTo>
                <a:cubicBezTo>
                  <a:pt x="3936961" y="6056531"/>
                  <a:pt x="3942923" y="6066018"/>
                  <a:pt x="3953568" y="6068807"/>
                </a:cubicBezTo>
                <a:lnTo>
                  <a:pt x="3953568" y="6068728"/>
                </a:lnTo>
                <a:cubicBezTo>
                  <a:pt x="3955524" y="6069127"/>
                  <a:pt x="3957536" y="6069366"/>
                  <a:pt x="3959549" y="6069366"/>
                </a:cubicBezTo>
                <a:cubicBezTo>
                  <a:pt x="3968456" y="6069366"/>
                  <a:pt x="3976347" y="6064583"/>
                  <a:pt x="3979014" y="6057408"/>
                </a:cubicBezTo>
                <a:cubicBezTo>
                  <a:pt x="4179537" y="5506928"/>
                  <a:pt x="4281934" y="4934527"/>
                  <a:pt x="4282864" y="4358857"/>
                </a:cubicBezTo>
                <a:cubicBezTo>
                  <a:pt x="4279286" y="3017903"/>
                  <a:pt x="3732179" y="1744503"/>
                  <a:pt x="2774854" y="726872"/>
                </a:cubicBezTo>
                <a:lnTo>
                  <a:pt x="2602183" y="555322"/>
                </a:lnTo>
                <a:close/>
                <a:moveTo>
                  <a:pt x="2337079" y="496009"/>
                </a:moveTo>
                <a:lnTo>
                  <a:pt x="2356068" y="512484"/>
                </a:lnTo>
                <a:cubicBezTo>
                  <a:pt x="3473980" y="1549224"/>
                  <a:pt x="4122625" y="2911291"/>
                  <a:pt x="4128187" y="4353835"/>
                </a:cubicBezTo>
                <a:cubicBezTo>
                  <a:pt x="4127967" y="4917164"/>
                  <a:pt x="4028229" y="5477352"/>
                  <a:pt x="3832218" y="6016111"/>
                </a:cubicBezTo>
                <a:cubicBezTo>
                  <a:pt x="3828932" y="6025121"/>
                  <a:pt x="3834915" y="6034687"/>
                  <a:pt x="3845606" y="6037478"/>
                </a:cubicBezTo>
                <a:lnTo>
                  <a:pt x="3845986" y="6037558"/>
                </a:lnTo>
                <a:cubicBezTo>
                  <a:pt x="3847951" y="6037955"/>
                  <a:pt x="3849955" y="6038194"/>
                  <a:pt x="3851968" y="6038274"/>
                </a:cubicBezTo>
                <a:cubicBezTo>
                  <a:pt x="3860704" y="6038115"/>
                  <a:pt x="3868347" y="6033332"/>
                  <a:pt x="3870958" y="6026316"/>
                </a:cubicBezTo>
                <a:cubicBezTo>
                  <a:pt x="4067996" y="5484209"/>
                  <a:pt x="4168246" y="4920609"/>
                  <a:pt x="4168446" y="4353835"/>
                </a:cubicBezTo>
                <a:cubicBezTo>
                  <a:pt x="4163378" y="3034733"/>
                  <a:pt x="3623754" y="1782518"/>
                  <a:pt x="2680904" y="782204"/>
                </a:cubicBezTo>
                <a:lnTo>
                  <a:pt x="2408380" y="511962"/>
                </a:lnTo>
                <a:close/>
                <a:moveTo>
                  <a:pt x="2122561" y="448014"/>
                </a:moveTo>
                <a:lnTo>
                  <a:pt x="2266748" y="572862"/>
                </a:lnTo>
                <a:cubicBezTo>
                  <a:pt x="3367240" y="1591399"/>
                  <a:pt x="4006758" y="2930171"/>
                  <a:pt x="4014147" y="4348652"/>
                </a:cubicBezTo>
                <a:cubicBezTo>
                  <a:pt x="4014452" y="4903069"/>
                  <a:pt x="3916716" y="5454457"/>
                  <a:pt x="3724160" y="5984782"/>
                </a:cubicBezTo>
                <a:cubicBezTo>
                  <a:pt x="3720894" y="5993790"/>
                  <a:pt x="3726925" y="6003277"/>
                  <a:pt x="3737645" y="6006067"/>
                </a:cubicBezTo>
                <a:lnTo>
                  <a:pt x="3737930" y="6005668"/>
                </a:lnTo>
                <a:cubicBezTo>
                  <a:pt x="3739876" y="6006146"/>
                  <a:pt x="3741889" y="6006386"/>
                  <a:pt x="3743912" y="6006386"/>
                </a:cubicBezTo>
                <a:cubicBezTo>
                  <a:pt x="3752647" y="6006226"/>
                  <a:pt x="3760291" y="6001443"/>
                  <a:pt x="3762902" y="5994428"/>
                </a:cubicBezTo>
                <a:cubicBezTo>
                  <a:pt x="3956464" y="5460953"/>
                  <a:pt x="4054730" y="4906329"/>
                  <a:pt x="4054503" y="4348652"/>
                </a:cubicBezTo>
                <a:cubicBezTo>
                  <a:pt x="4047119" y="2921582"/>
                  <a:pt x="3403717" y="1574705"/>
                  <a:pt x="2296524" y="550038"/>
                </a:cubicBezTo>
                <a:lnTo>
                  <a:pt x="2198244" y="464947"/>
                </a:lnTo>
                <a:close/>
                <a:moveTo>
                  <a:pt x="1907515" y="399901"/>
                </a:moveTo>
                <a:lnTo>
                  <a:pt x="2177444" y="633114"/>
                </a:lnTo>
                <a:cubicBezTo>
                  <a:pt x="3260614" y="1633423"/>
                  <a:pt x="3890969" y="2948995"/>
                  <a:pt x="3899919" y="4343470"/>
                </a:cubicBezTo>
                <a:cubicBezTo>
                  <a:pt x="3900793" y="4889101"/>
                  <a:pt x="3805137" y="5431815"/>
                  <a:pt x="3616105" y="5953850"/>
                </a:cubicBezTo>
                <a:cubicBezTo>
                  <a:pt x="3612981" y="5962778"/>
                  <a:pt x="3619105" y="5972184"/>
                  <a:pt x="3629777" y="5974816"/>
                </a:cubicBezTo>
                <a:lnTo>
                  <a:pt x="3629873" y="5974897"/>
                </a:lnTo>
                <a:cubicBezTo>
                  <a:pt x="3631762" y="5975294"/>
                  <a:pt x="3633709" y="5975533"/>
                  <a:pt x="3635664" y="5975533"/>
                </a:cubicBezTo>
                <a:cubicBezTo>
                  <a:pt x="3644591" y="5975533"/>
                  <a:pt x="3652472" y="5970671"/>
                  <a:pt x="3655130" y="5963496"/>
                </a:cubicBezTo>
                <a:cubicBezTo>
                  <a:pt x="3845226" y="5438345"/>
                  <a:pt x="3941423" y="4892419"/>
                  <a:pt x="3940559" y="4343549"/>
                </a:cubicBezTo>
                <a:cubicBezTo>
                  <a:pt x="3931400" y="2940464"/>
                  <a:pt x="3297075" y="1616798"/>
                  <a:pt x="2207193" y="610315"/>
                </a:cubicBezTo>
                <a:lnTo>
                  <a:pt x="1983264" y="416849"/>
                </a:lnTo>
                <a:close/>
                <a:moveTo>
                  <a:pt x="1672141" y="347240"/>
                </a:moveTo>
                <a:lnTo>
                  <a:pt x="1786591" y="433587"/>
                </a:lnTo>
                <a:cubicBezTo>
                  <a:pt x="3035899" y="1441449"/>
                  <a:pt x="3774076" y="2843550"/>
                  <a:pt x="3785691" y="4338608"/>
                </a:cubicBezTo>
                <a:cubicBezTo>
                  <a:pt x="3787143" y="4875365"/>
                  <a:pt x="3693577" y="5409333"/>
                  <a:pt x="3508049" y="5922998"/>
                </a:cubicBezTo>
                <a:cubicBezTo>
                  <a:pt x="3505057" y="5931846"/>
                  <a:pt x="3511172" y="5941094"/>
                  <a:pt x="3521721" y="5943645"/>
                </a:cubicBezTo>
                <a:lnTo>
                  <a:pt x="3522101" y="5943645"/>
                </a:lnTo>
                <a:cubicBezTo>
                  <a:pt x="3524001" y="5944044"/>
                  <a:pt x="3525938" y="5944282"/>
                  <a:pt x="3527893" y="5944362"/>
                </a:cubicBezTo>
                <a:cubicBezTo>
                  <a:pt x="3536885" y="5944442"/>
                  <a:pt x="3544842" y="5939499"/>
                  <a:pt x="3547358" y="5932244"/>
                </a:cubicBezTo>
                <a:cubicBezTo>
                  <a:pt x="3733940" y="5415552"/>
                  <a:pt x="3828049" y="4878444"/>
                  <a:pt x="3826615" y="4338528"/>
                </a:cubicBezTo>
                <a:cubicBezTo>
                  <a:pt x="3814886" y="2834095"/>
                  <a:pt x="3072002" y="1423219"/>
                  <a:pt x="1814788" y="409108"/>
                </a:cubicBezTo>
                <a:lnTo>
                  <a:pt x="1758338" y="366525"/>
                </a:lnTo>
                <a:close/>
                <a:moveTo>
                  <a:pt x="1428941" y="292828"/>
                </a:moveTo>
                <a:lnTo>
                  <a:pt x="1702404" y="498680"/>
                </a:lnTo>
                <a:cubicBezTo>
                  <a:pt x="2931143" y="1487729"/>
                  <a:pt x="3658243" y="2864575"/>
                  <a:pt x="3671653" y="4333425"/>
                </a:cubicBezTo>
                <a:cubicBezTo>
                  <a:pt x="3673741" y="4861120"/>
                  <a:pt x="3582206" y="5386135"/>
                  <a:pt x="3400086" y="5891189"/>
                </a:cubicBezTo>
                <a:cubicBezTo>
                  <a:pt x="3396944" y="5900197"/>
                  <a:pt x="3402992" y="5909603"/>
                  <a:pt x="3413665" y="5912394"/>
                </a:cubicBezTo>
                <a:lnTo>
                  <a:pt x="3413665" y="5912234"/>
                </a:lnTo>
                <a:cubicBezTo>
                  <a:pt x="3415573" y="5912713"/>
                  <a:pt x="3417558" y="5912952"/>
                  <a:pt x="3419551" y="5912952"/>
                </a:cubicBezTo>
                <a:cubicBezTo>
                  <a:pt x="3428354" y="5912872"/>
                  <a:pt x="3436055" y="5907930"/>
                  <a:pt x="3438542" y="5900834"/>
                </a:cubicBezTo>
                <a:cubicBezTo>
                  <a:pt x="3621773" y="5392512"/>
                  <a:pt x="3713849" y="4864117"/>
                  <a:pt x="3711723" y="4333027"/>
                </a:cubicBezTo>
                <a:cubicBezTo>
                  <a:pt x="3698198" y="2854915"/>
                  <a:pt x="2966548" y="1469381"/>
                  <a:pt x="1730103" y="474045"/>
                </a:cubicBezTo>
                <a:lnTo>
                  <a:pt x="1514948" y="312071"/>
                </a:lnTo>
                <a:close/>
                <a:moveTo>
                  <a:pt x="1157413" y="232078"/>
                </a:moveTo>
                <a:lnTo>
                  <a:pt x="1305917" y="329402"/>
                </a:lnTo>
                <a:cubicBezTo>
                  <a:pt x="2702014" y="1309441"/>
                  <a:pt x="3540911" y="2765424"/>
                  <a:pt x="3557328" y="4328244"/>
                </a:cubicBezTo>
                <a:cubicBezTo>
                  <a:pt x="3560025" y="4847064"/>
                  <a:pt x="3470608" y="5363326"/>
                  <a:pt x="3292030" y="5860016"/>
                </a:cubicBezTo>
                <a:cubicBezTo>
                  <a:pt x="3288897" y="5869025"/>
                  <a:pt x="3295002" y="5878432"/>
                  <a:pt x="3305703" y="5881143"/>
                </a:cubicBezTo>
                <a:lnTo>
                  <a:pt x="3305798" y="5881303"/>
                </a:lnTo>
                <a:cubicBezTo>
                  <a:pt x="3307736" y="5881781"/>
                  <a:pt x="3309758" y="5882020"/>
                  <a:pt x="3311780" y="5881941"/>
                </a:cubicBezTo>
                <a:cubicBezTo>
                  <a:pt x="3320592" y="5881861"/>
                  <a:pt x="3328302" y="5876918"/>
                  <a:pt x="3330771" y="5869822"/>
                </a:cubicBezTo>
                <a:cubicBezTo>
                  <a:pt x="3510441" y="5369944"/>
                  <a:pt x="3600428" y="4850381"/>
                  <a:pt x="3597779" y="4328244"/>
                </a:cubicBezTo>
                <a:cubicBezTo>
                  <a:pt x="3581392" y="2755229"/>
                  <a:pt x="2737040" y="1289729"/>
                  <a:pt x="1331803" y="303354"/>
                </a:cubicBezTo>
                <a:lnTo>
                  <a:pt x="1257054" y="254371"/>
                </a:lnTo>
                <a:close/>
                <a:moveTo>
                  <a:pt x="867771" y="167275"/>
                </a:moveTo>
                <a:lnTo>
                  <a:pt x="900687" y="185947"/>
                </a:lnTo>
                <a:cubicBezTo>
                  <a:pt x="2467305" y="1140886"/>
                  <a:pt x="3423548" y="2670717"/>
                  <a:pt x="3443480" y="4323221"/>
                </a:cubicBezTo>
                <a:cubicBezTo>
                  <a:pt x="3446604" y="4833130"/>
                  <a:pt x="3359171" y="5340582"/>
                  <a:pt x="3184068" y="5828845"/>
                </a:cubicBezTo>
                <a:cubicBezTo>
                  <a:pt x="3184049" y="5828926"/>
                  <a:pt x="3184030" y="5828926"/>
                  <a:pt x="3184021" y="5829005"/>
                </a:cubicBezTo>
                <a:cubicBezTo>
                  <a:pt x="3182449" y="5833470"/>
                  <a:pt x="3183190" y="5838053"/>
                  <a:pt x="3185657" y="5841850"/>
                </a:cubicBezTo>
                <a:lnTo>
                  <a:pt x="3197636" y="5849964"/>
                </a:lnTo>
                <a:lnTo>
                  <a:pt x="3212954" y="5848537"/>
                </a:lnTo>
                <a:cubicBezTo>
                  <a:pt x="3217511" y="5846464"/>
                  <a:pt x="3221143" y="5842956"/>
                  <a:pt x="3222810" y="5838491"/>
                </a:cubicBezTo>
                <a:cubicBezTo>
                  <a:pt x="3399014" y="5347016"/>
                  <a:pt x="3486987" y="4836239"/>
                  <a:pt x="3483835" y="4322982"/>
                </a:cubicBezTo>
                <a:cubicBezTo>
                  <a:pt x="3465111" y="2778449"/>
                  <a:pt x="2633848" y="1340393"/>
                  <a:pt x="1252675" y="373199"/>
                </a:cubicBezTo>
                <a:lnTo>
                  <a:pt x="974061" y="191056"/>
                </a:lnTo>
                <a:close/>
                <a:moveTo>
                  <a:pt x="529708" y="91639"/>
                </a:moveTo>
                <a:lnTo>
                  <a:pt x="827385" y="260046"/>
                </a:lnTo>
                <a:cubicBezTo>
                  <a:pt x="2366458" y="1195729"/>
                  <a:pt x="3307276" y="2696320"/>
                  <a:pt x="3329252" y="4318278"/>
                </a:cubicBezTo>
                <a:cubicBezTo>
                  <a:pt x="3333049" y="4819250"/>
                  <a:pt x="3247697" y="5317878"/>
                  <a:pt x="3076012" y="5797673"/>
                </a:cubicBezTo>
                <a:cubicBezTo>
                  <a:pt x="3076002" y="5797674"/>
                  <a:pt x="3075993" y="5797754"/>
                  <a:pt x="3075983" y="5797753"/>
                </a:cubicBezTo>
                <a:cubicBezTo>
                  <a:pt x="3072792" y="5806763"/>
                  <a:pt x="3078889" y="5816170"/>
                  <a:pt x="3089590" y="5818879"/>
                </a:cubicBezTo>
                <a:cubicBezTo>
                  <a:pt x="3091499" y="5819359"/>
                  <a:pt x="3093483" y="5819597"/>
                  <a:pt x="3095477" y="5819518"/>
                </a:cubicBezTo>
                <a:cubicBezTo>
                  <a:pt x="3104279" y="5819438"/>
                  <a:pt x="3111999" y="5814575"/>
                  <a:pt x="3114468" y="5807481"/>
                </a:cubicBezTo>
                <a:cubicBezTo>
                  <a:pt x="3287425" y="5324414"/>
                  <a:pt x="3373547" y="4822375"/>
                  <a:pt x="3369986" y="4317960"/>
                </a:cubicBezTo>
                <a:cubicBezTo>
                  <a:pt x="3347836" y="2685113"/>
                  <a:pt x="2400592" y="1174475"/>
                  <a:pt x="851086" y="232626"/>
                </a:cubicBezTo>
                <a:lnTo>
                  <a:pt x="649022" y="118334"/>
                </a:lnTo>
                <a:close/>
                <a:moveTo>
                  <a:pt x="120118" y="0"/>
                </a:moveTo>
                <a:lnTo>
                  <a:pt x="421140" y="146035"/>
                </a:lnTo>
                <a:cubicBezTo>
                  <a:pt x="2128632" y="1040678"/>
                  <a:pt x="3189098" y="2607975"/>
                  <a:pt x="3214834" y="4313096"/>
                </a:cubicBezTo>
                <a:cubicBezTo>
                  <a:pt x="3219220" y="4805163"/>
                  <a:pt x="3136013" y="5295013"/>
                  <a:pt x="2967955" y="5766424"/>
                </a:cubicBezTo>
                <a:cubicBezTo>
                  <a:pt x="2964812" y="5775432"/>
                  <a:pt x="2970861" y="5784839"/>
                  <a:pt x="2981534" y="5787630"/>
                </a:cubicBezTo>
                <a:lnTo>
                  <a:pt x="2981913" y="5787630"/>
                </a:lnTo>
                <a:cubicBezTo>
                  <a:pt x="2983793" y="5788108"/>
                  <a:pt x="2985740" y="5788348"/>
                  <a:pt x="2987706" y="5788348"/>
                </a:cubicBezTo>
                <a:cubicBezTo>
                  <a:pt x="2996508" y="5788267"/>
                  <a:pt x="3004209" y="5783324"/>
                  <a:pt x="3006697" y="5776229"/>
                </a:cubicBezTo>
                <a:cubicBezTo>
                  <a:pt x="3175988" y="5301566"/>
                  <a:pt x="3259841" y="4808328"/>
                  <a:pt x="3255473" y="4312857"/>
                </a:cubicBezTo>
                <a:cubicBezTo>
                  <a:pt x="3229587" y="2596040"/>
                  <a:pt x="2161809" y="1017999"/>
                  <a:pt x="442544" y="117290"/>
                </a:cubicBezTo>
                <a:lnTo>
                  <a:pt x="269769" y="33482"/>
                </a:lnTo>
                <a:close/>
                <a:moveTo>
                  <a:pt x="2383" y="35228"/>
                </a:moveTo>
                <a:cubicBezTo>
                  <a:pt x="-2861" y="43464"/>
                  <a:pt x="838" y="53708"/>
                  <a:pt x="10644" y="58108"/>
                </a:cubicBezTo>
                <a:cubicBezTo>
                  <a:pt x="1886839" y="895618"/>
                  <a:pt x="3071093" y="2524373"/>
                  <a:pt x="3100889" y="4308233"/>
                </a:cubicBezTo>
                <a:cubicBezTo>
                  <a:pt x="3105789" y="4791332"/>
                  <a:pt x="3024586" y="5272324"/>
                  <a:pt x="2859994" y="5735252"/>
                </a:cubicBezTo>
                <a:cubicBezTo>
                  <a:pt x="2859975" y="5735333"/>
                  <a:pt x="2859956" y="5735333"/>
                  <a:pt x="2859947" y="5735412"/>
                </a:cubicBezTo>
                <a:cubicBezTo>
                  <a:pt x="2856803" y="5744340"/>
                  <a:pt x="2862909" y="5753748"/>
                  <a:pt x="2873573" y="5756378"/>
                </a:cubicBezTo>
                <a:lnTo>
                  <a:pt x="2873477" y="5756378"/>
                </a:lnTo>
                <a:cubicBezTo>
                  <a:pt x="2875480" y="5757016"/>
                  <a:pt x="2877617" y="5757255"/>
                  <a:pt x="2879744" y="5757095"/>
                </a:cubicBezTo>
                <a:cubicBezTo>
                  <a:pt x="2888537" y="5756936"/>
                  <a:pt x="2896218" y="5752074"/>
                  <a:pt x="2898735" y="5744978"/>
                </a:cubicBezTo>
                <a:cubicBezTo>
                  <a:pt x="3064437" y="5278703"/>
                  <a:pt x="3146183" y="4794249"/>
                  <a:pt x="3141245" y="4307676"/>
                </a:cubicBezTo>
                <a:cubicBezTo>
                  <a:pt x="3111353" y="2511481"/>
                  <a:pt x="1918876" y="871470"/>
                  <a:pt x="29635" y="28293"/>
                </a:cubicBezTo>
                <a:cubicBezTo>
                  <a:pt x="19828" y="23892"/>
                  <a:pt x="7628" y="26993"/>
                  <a:pt x="2383" y="352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99000">
                <a:schemeClr val="tx2"/>
              </a:gs>
            </a:gsLst>
            <a:lin ang="16200000" scaled="1"/>
            <a:tileRect/>
          </a:gradFill>
          <a:ln w="84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401A099-B213-443D-26C7-550058292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875656" y="244165"/>
            <a:ext cx="8072452" cy="4036227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7F2D802-4432-692D-A153-06A0053747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23295" t="-1559" r="16966" b="1559"/>
          <a:stretch>
            <a:fillRect/>
          </a:stretch>
        </p:blipFill>
        <p:spPr>
          <a:xfrm>
            <a:off x="5807668" y="559495"/>
            <a:ext cx="6172199" cy="5737226"/>
          </a:xfrm>
        </p:spPr>
      </p:pic>
      <p:sp>
        <p:nvSpPr>
          <p:cNvPr id="12" name="Title">
            <a:extLst>
              <a:ext uri="{FF2B5EF4-FFF2-40B4-BE49-F238E27FC236}">
                <a16:creationId xmlns:a16="http://schemas.microsoft.com/office/drawing/2014/main" id="{6AB01CA6-DC71-4698-BB06-8B8C9DDA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203362"/>
            <a:ext cx="5308600" cy="2585323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Basics of Autobooks</a:t>
            </a:r>
            <a:br>
              <a:rPr lang="en-US" dirty="0"/>
            </a:br>
            <a:r>
              <a:rPr lang="en-US" dirty="0"/>
              <a:t>Accounting</a:t>
            </a:r>
            <a:endParaRPr lang="ru-RU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4FCE4E7-6481-053A-BBE5-3C8ABB57CCD4}"/>
              </a:ext>
            </a:extLst>
          </p:cNvPr>
          <p:cNvSpPr txBox="1">
            <a:spLocks/>
          </p:cNvSpPr>
          <p:nvPr/>
        </p:nvSpPr>
        <p:spPr>
          <a:xfrm>
            <a:off x="3925741" y="-1138100"/>
            <a:ext cx="4968027" cy="707886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defPPr>
              <a:defRPr lang="en-US"/>
            </a:defPPr>
            <a:lvl1pPr defTabSz="914377">
              <a:lnSpc>
                <a:spcPts val="6000"/>
              </a:lnSpc>
              <a:spcBef>
                <a:spcPct val="0"/>
              </a:spcBef>
              <a:buNone/>
              <a:defRPr sz="4000" b="1" i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+mj-ea"/>
                <a:cs typeface="+mj-cs"/>
              </a:rPr>
              <a:t>What You’ll Learn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Bold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107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raphic 299">
            <a:extLst>
              <a:ext uri="{FF2B5EF4-FFF2-40B4-BE49-F238E27FC236}">
                <a16:creationId xmlns:a16="http://schemas.microsoft.com/office/drawing/2014/main" id="{A7A82323-4453-BB49-EB58-EDC68D731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1033592" y="4001126"/>
            <a:ext cx="4130984" cy="2065492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D5363257-CBB6-8E76-2A46-F2CDDBC8E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4662"/>
          <a:stretch>
            <a:fillRect/>
          </a:stretch>
        </p:blipFill>
        <p:spPr>
          <a:xfrm rot="12600000" flipH="1" flipV="1">
            <a:off x="8330746" y="-690460"/>
            <a:ext cx="6243405" cy="5679783"/>
          </a:xfrm>
          <a:custGeom>
            <a:avLst/>
            <a:gdLst>
              <a:gd name="connsiteX0" fmla="*/ 4486258 w 4486258"/>
              <a:gd name="connsiteY0" fmla="*/ 4081262 h 4081262"/>
              <a:gd name="connsiteX1" fmla="*/ 0 w 4486258"/>
              <a:gd name="connsiteY1" fmla="*/ 4081262 h 4081262"/>
              <a:gd name="connsiteX2" fmla="*/ 0 w 4486258"/>
              <a:gd name="connsiteY2" fmla="*/ 1412885 h 4081262"/>
              <a:gd name="connsiteX3" fmla="*/ 2447189 w 4486258"/>
              <a:gd name="connsiteY3" fmla="*/ 0 h 4081262"/>
              <a:gd name="connsiteX4" fmla="*/ 4486258 w 4486258"/>
              <a:gd name="connsiteY4" fmla="*/ 3531771 h 40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6258" h="4081262">
                <a:moveTo>
                  <a:pt x="4486258" y="4081262"/>
                </a:moveTo>
                <a:lnTo>
                  <a:pt x="0" y="4081262"/>
                </a:lnTo>
                <a:lnTo>
                  <a:pt x="0" y="1412885"/>
                </a:lnTo>
                <a:lnTo>
                  <a:pt x="2447189" y="0"/>
                </a:lnTo>
                <a:lnTo>
                  <a:pt x="4486258" y="3531771"/>
                </a:lnTo>
                <a:close/>
              </a:path>
            </a:pathLst>
          </a:custGeom>
        </p:spPr>
      </p:pic>
      <p:sp>
        <p:nvSpPr>
          <p:cNvPr id="41" name="Title 40">
            <a:extLst>
              <a:ext uri="{FF2B5EF4-FFF2-40B4-BE49-F238E27FC236}">
                <a16:creationId xmlns:a16="http://schemas.microsoft.com/office/drawing/2014/main" id="{62F28EBE-D758-6B63-C8D0-7DCB8070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Sign up for Autobooks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8E4B5CE-0F0B-152F-4030-51CB804BBB85}"/>
              </a:ext>
            </a:extLst>
          </p:cNvPr>
          <p:cNvSpPr txBox="1"/>
          <p:nvPr/>
        </p:nvSpPr>
        <p:spPr>
          <a:xfrm>
            <a:off x="609600" y="1553254"/>
            <a:ext cx="48698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The customer will click on Autobooks (or one of our payment tools) inside of your online banking site or mobile app.</a:t>
            </a:r>
          </a:p>
          <a:p>
            <a:pPr algn="l"/>
            <a:endParaRPr lang="en-US" dirty="0">
              <a:solidFill>
                <a:schemeClr val="bg1"/>
              </a:solidFill>
              <a:latin typeface="Montserrat" pitchFamily="2" charset="77"/>
            </a:endParaRPr>
          </a:p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From there, they will:</a:t>
            </a:r>
          </a:p>
          <a:p>
            <a:pPr algn="l"/>
            <a:endParaRPr lang="en-US" dirty="0">
              <a:solidFill>
                <a:schemeClr val="bg1"/>
              </a:solidFill>
              <a:latin typeface="Montserrat" pitchFamily="2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Accept our terms and conditions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Answer a few basic questions about themselves and their business</a:t>
            </a:r>
            <a:endParaRPr lang="en-US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l"/>
            <a:endParaRPr lang="en-US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44684DD-7487-6342-30BC-E99F6CF1C2D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2075" b="12075"/>
          <a:stretch/>
        </p:blipFill>
        <p:spPr>
          <a:xfrm>
            <a:off x="5786631" y="1050056"/>
            <a:ext cx="6293061" cy="47578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66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12CD2-B1DE-D411-93F4-A3F0CDCAD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raphic 299">
            <a:extLst>
              <a:ext uri="{FF2B5EF4-FFF2-40B4-BE49-F238E27FC236}">
                <a16:creationId xmlns:a16="http://schemas.microsoft.com/office/drawing/2014/main" id="{0066D04F-3FC7-BC1C-914B-F16BDCB01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1033592" y="4001126"/>
            <a:ext cx="4130984" cy="2065492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D91DDA6-3673-43BD-800E-A5DAD1127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4662"/>
          <a:stretch>
            <a:fillRect/>
          </a:stretch>
        </p:blipFill>
        <p:spPr>
          <a:xfrm rot="12600000" flipH="1" flipV="1">
            <a:off x="8330746" y="-690460"/>
            <a:ext cx="6243405" cy="5679783"/>
          </a:xfrm>
          <a:custGeom>
            <a:avLst/>
            <a:gdLst>
              <a:gd name="connsiteX0" fmla="*/ 4486258 w 4486258"/>
              <a:gd name="connsiteY0" fmla="*/ 4081262 h 4081262"/>
              <a:gd name="connsiteX1" fmla="*/ 0 w 4486258"/>
              <a:gd name="connsiteY1" fmla="*/ 4081262 h 4081262"/>
              <a:gd name="connsiteX2" fmla="*/ 0 w 4486258"/>
              <a:gd name="connsiteY2" fmla="*/ 1412885 h 4081262"/>
              <a:gd name="connsiteX3" fmla="*/ 2447189 w 4486258"/>
              <a:gd name="connsiteY3" fmla="*/ 0 h 4081262"/>
              <a:gd name="connsiteX4" fmla="*/ 4486258 w 4486258"/>
              <a:gd name="connsiteY4" fmla="*/ 3531771 h 40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6258" h="4081262">
                <a:moveTo>
                  <a:pt x="4486258" y="4081262"/>
                </a:moveTo>
                <a:lnTo>
                  <a:pt x="0" y="4081262"/>
                </a:lnTo>
                <a:lnTo>
                  <a:pt x="0" y="1412885"/>
                </a:lnTo>
                <a:lnTo>
                  <a:pt x="2447189" y="0"/>
                </a:lnTo>
                <a:lnTo>
                  <a:pt x="4486258" y="3531771"/>
                </a:lnTo>
                <a:close/>
              </a:path>
            </a:pathLst>
          </a:custGeom>
        </p:spPr>
      </p:pic>
      <p:sp>
        <p:nvSpPr>
          <p:cNvPr id="41" name="Title 40">
            <a:extLst>
              <a:ext uri="{FF2B5EF4-FFF2-40B4-BE49-F238E27FC236}">
                <a16:creationId xmlns:a16="http://schemas.microsoft.com/office/drawing/2014/main" id="{F8CAA5B3-F39E-C30C-FD3D-E7D8FFFD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Upgrade to our Premium Plan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6835673-B93F-0BF5-38A8-049E742A4B5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564" b="1564"/>
          <a:stretch/>
        </p:blipFill>
        <p:spPr>
          <a:xfrm>
            <a:off x="5623090" y="1780017"/>
            <a:ext cx="6293061" cy="329796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8CE3102-25C4-34AC-F4BB-C96E4DC8656B}"/>
              </a:ext>
            </a:extLst>
          </p:cNvPr>
          <p:cNvSpPr txBox="1"/>
          <p:nvPr/>
        </p:nvSpPr>
        <p:spPr>
          <a:xfrm>
            <a:off x="609600" y="1780017"/>
            <a:ext cx="448161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Once the customer has enrolled, they can upgrade to our Premium plan immediately! </a:t>
            </a:r>
          </a:p>
          <a:p>
            <a:pPr algn="l"/>
            <a:endParaRPr lang="en-US" dirty="0">
              <a:solidFill>
                <a:schemeClr val="bg1"/>
              </a:solidFill>
              <a:latin typeface="Montserrat" pitchFamily="2" charset="77"/>
            </a:endParaRPr>
          </a:p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To upgrade:</a:t>
            </a:r>
          </a:p>
          <a:p>
            <a:pPr algn="l"/>
            <a:endParaRPr lang="en-US" dirty="0">
              <a:solidFill>
                <a:schemeClr val="bg1"/>
              </a:solidFill>
              <a:latin typeface="Montserrat" pitchFamily="2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Navigate to the Accounting tab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Click the Upgrade button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Montserrat" pitchFamily="2" charset="77"/>
              </a:rPr>
              <a:t>Our 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monthly subscription fee is charged </a:t>
            </a:r>
            <a:r>
              <a:rPr lang="en-US" i="1" dirty="0">
                <a:solidFill>
                  <a:schemeClr val="accent1"/>
                </a:solidFill>
                <a:latin typeface="Montserrat" pitchFamily="2" charset="77"/>
              </a:rPr>
              <a:t>30 days after 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the customer upgrades.</a:t>
            </a:r>
            <a:endParaRPr lang="en-US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3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16E51-91EF-E673-2860-E93CAFF97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raphic 299">
            <a:extLst>
              <a:ext uri="{FF2B5EF4-FFF2-40B4-BE49-F238E27FC236}">
                <a16:creationId xmlns:a16="http://schemas.microsoft.com/office/drawing/2014/main" id="{9D1D588E-F45C-059D-1AF0-A6BFAF4DF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1033592" y="4001126"/>
            <a:ext cx="4130984" cy="2065492"/>
          </a:xfrm>
          <a:prstGeom prst="rect">
            <a:avLst/>
          </a:prstGeom>
        </p:spPr>
      </p:pic>
      <p:sp>
        <p:nvSpPr>
          <p:cNvPr id="41" name="Title 40">
            <a:extLst>
              <a:ext uri="{FF2B5EF4-FFF2-40B4-BE49-F238E27FC236}">
                <a16:creationId xmlns:a16="http://schemas.microsoft.com/office/drawing/2014/main" id="{AD6D97DE-7312-FC4B-D625-5BAC5AF3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Manage plans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325D9-8D10-E5E4-EAC1-D9E9C5CB17F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43" r="780"/>
          <a:stretch>
            <a:fillRect/>
          </a:stretch>
        </p:blipFill>
        <p:spPr>
          <a:xfrm>
            <a:off x="248478" y="1370585"/>
            <a:ext cx="7440091" cy="4908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330742-7A6E-D7F7-E3E9-C7B0D85B8D44}"/>
              </a:ext>
            </a:extLst>
          </p:cNvPr>
          <p:cNvSpPr txBox="1"/>
          <p:nvPr/>
        </p:nvSpPr>
        <p:spPr>
          <a:xfrm>
            <a:off x="8040756" y="2551837"/>
            <a:ext cx="38066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The customer can change back to the Essentials plan at any time!</a:t>
            </a:r>
          </a:p>
          <a:p>
            <a:pPr algn="l"/>
            <a:endParaRPr lang="en-US" dirty="0">
              <a:solidFill>
                <a:schemeClr val="bg1"/>
              </a:solidFill>
              <a:latin typeface="Montserrat" pitchFamily="2" charset="77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No minimum subscription months, no contract to sign.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9293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8BE1D-47CB-5314-8AB2-D971C3F18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9D8E50B-F071-B240-4012-541DE0CED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4662"/>
          <a:stretch>
            <a:fillRect/>
          </a:stretch>
        </p:blipFill>
        <p:spPr>
          <a:xfrm rot="12600000" flipH="1" flipV="1">
            <a:off x="7604666" y="-496384"/>
            <a:ext cx="5981677" cy="5441683"/>
          </a:xfrm>
          <a:custGeom>
            <a:avLst/>
            <a:gdLst>
              <a:gd name="connsiteX0" fmla="*/ 4486258 w 4486258"/>
              <a:gd name="connsiteY0" fmla="*/ 4081262 h 4081262"/>
              <a:gd name="connsiteX1" fmla="*/ 0 w 4486258"/>
              <a:gd name="connsiteY1" fmla="*/ 4081262 h 4081262"/>
              <a:gd name="connsiteX2" fmla="*/ 0 w 4486258"/>
              <a:gd name="connsiteY2" fmla="*/ 1412885 h 4081262"/>
              <a:gd name="connsiteX3" fmla="*/ 2447189 w 4486258"/>
              <a:gd name="connsiteY3" fmla="*/ 0 h 4081262"/>
              <a:gd name="connsiteX4" fmla="*/ 4486258 w 4486258"/>
              <a:gd name="connsiteY4" fmla="*/ 3531771 h 40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6258" h="4081262">
                <a:moveTo>
                  <a:pt x="4486258" y="4081262"/>
                </a:moveTo>
                <a:lnTo>
                  <a:pt x="0" y="4081262"/>
                </a:lnTo>
                <a:lnTo>
                  <a:pt x="0" y="1412885"/>
                </a:lnTo>
                <a:lnTo>
                  <a:pt x="2447189" y="0"/>
                </a:lnTo>
                <a:lnTo>
                  <a:pt x="4486258" y="3531771"/>
                </a:lnTo>
                <a:close/>
              </a:path>
            </a:pathLst>
          </a:cu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07293888-A0CE-E503-9ACF-D2BB390A8361}"/>
              </a:ext>
            </a:extLst>
          </p:cNvPr>
          <p:cNvSpPr/>
          <p:nvPr/>
        </p:nvSpPr>
        <p:spPr>
          <a:xfrm rot="1800000" flipV="1">
            <a:off x="-1440038" y="-441630"/>
            <a:ext cx="5563380" cy="7484031"/>
          </a:xfrm>
          <a:custGeom>
            <a:avLst/>
            <a:gdLst>
              <a:gd name="connsiteX0" fmla="*/ 62272 w 4172535"/>
              <a:gd name="connsiteY0" fmla="*/ 4346544 h 5613023"/>
              <a:gd name="connsiteX1" fmla="*/ 0 w 4172535"/>
              <a:gd name="connsiteY1" fmla="*/ 4454402 h 5613023"/>
              <a:gd name="connsiteX2" fmla="*/ 18829 w 4172535"/>
              <a:gd name="connsiteY2" fmla="*/ 4465272 h 5613023"/>
              <a:gd name="connsiteX3" fmla="*/ 227587 w 4172535"/>
              <a:gd name="connsiteY3" fmla="*/ 4060210 h 5613023"/>
              <a:gd name="connsiteX4" fmla="*/ 168293 w 4172535"/>
              <a:gd name="connsiteY4" fmla="*/ 4162910 h 5613023"/>
              <a:gd name="connsiteX5" fmla="*/ 112739 w 4172535"/>
              <a:gd name="connsiteY5" fmla="*/ 4351897 h 5613023"/>
              <a:gd name="connsiteX6" fmla="*/ 62003 w 4172535"/>
              <a:gd name="connsiteY6" fmla="*/ 4490199 h 5613023"/>
              <a:gd name="connsiteX7" fmla="*/ 84982 w 4172535"/>
              <a:gd name="connsiteY7" fmla="*/ 4503466 h 5613023"/>
              <a:gd name="connsiteX8" fmla="*/ 124252 w 4172535"/>
              <a:gd name="connsiteY8" fmla="*/ 4399870 h 5613023"/>
              <a:gd name="connsiteX9" fmla="*/ 180222 w 4172535"/>
              <a:gd name="connsiteY9" fmla="*/ 4229554 h 5613023"/>
              <a:gd name="connsiteX10" fmla="*/ 349361 w 4172535"/>
              <a:gd name="connsiteY10" fmla="*/ 3849291 h 5613023"/>
              <a:gd name="connsiteX11" fmla="*/ 307256 w 4172535"/>
              <a:gd name="connsiteY11" fmla="*/ 3922220 h 5613023"/>
              <a:gd name="connsiteX12" fmla="*/ 283428 w 4172535"/>
              <a:gd name="connsiteY12" fmla="*/ 4040264 h 5613023"/>
              <a:gd name="connsiteX13" fmla="*/ 183540 w 4172535"/>
              <a:gd name="connsiteY13" fmla="*/ 4379328 h 5613023"/>
              <a:gd name="connsiteX14" fmla="*/ 128676 w 4172535"/>
              <a:gd name="connsiteY14" fmla="*/ 4528693 h 5613023"/>
              <a:gd name="connsiteX15" fmla="*/ 152243 w 4172535"/>
              <a:gd name="connsiteY15" fmla="*/ 4542299 h 5613023"/>
              <a:gd name="connsiteX16" fmla="*/ 209006 w 4172535"/>
              <a:gd name="connsiteY16" fmla="*/ 4387761 h 5613023"/>
              <a:gd name="connsiteX17" fmla="*/ 309560 w 4172535"/>
              <a:gd name="connsiteY17" fmla="*/ 4046452 h 5613023"/>
              <a:gd name="connsiteX18" fmla="*/ 460489 w 4172535"/>
              <a:gd name="connsiteY18" fmla="*/ 3656812 h 5613023"/>
              <a:gd name="connsiteX19" fmla="*/ 425731 w 4172535"/>
              <a:gd name="connsiteY19" fmla="*/ 3717014 h 5613023"/>
              <a:gd name="connsiteX20" fmla="*/ 423446 w 4172535"/>
              <a:gd name="connsiteY20" fmla="*/ 3733199 h 5613023"/>
              <a:gd name="connsiteX21" fmla="*/ 241141 w 4172535"/>
              <a:gd name="connsiteY21" fmla="*/ 4442964 h 5613023"/>
              <a:gd name="connsiteX22" fmla="*/ 194261 w 4172535"/>
              <a:gd name="connsiteY22" fmla="*/ 4566558 h 5613023"/>
              <a:gd name="connsiteX23" fmla="*/ 218622 w 4172535"/>
              <a:gd name="connsiteY23" fmla="*/ 4580623 h 5613023"/>
              <a:gd name="connsiteX24" fmla="*/ 279664 w 4172535"/>
              <a:gd name="connsiteY24" fmla="*/ 4414785 h 5613023"/>
              <a:gd name="connsiteX25" fmla="*/ 453991 w 4172535"/>
              <a:gd name="connsiteY25" fmla="*/ 3714024 h 5613023"/>
              <a:gd name="connsiteX26" fmla="*/ 558967 w 4172535"/>
              <a:gd name="connsiteY26" fmla="*/ 3486243 h 5613023"/>
              <a:gd name="connsiteX27" fmla="*/ 521924 w 4172535"/>
              <a:gd name="connsiteY27" fmla="*/ 3550404 h 5613023"/>
              <a:gd name="connsiteX28" fmla="*/ 501745 w 4172535"/>
              <a:gd name="connsiteY28" fmla="*/ 3726361 h 5613023"/>
              <a:gd name="connsiteX29" fmla="*/ 262099 w 4172535"/>
              <a:gd name="connsiteY29" fmla="*/ 4604829 h 5613023"/>
              <a:gd name="connsiteX30" fmla="*/ 261797 w 4172535"/>
              <a:gd name="connsiteY30" fmla="*/ 4605550 h 5613023"/>
              <a:gd name="connsiteX31" fmla="*/ 284764 w 4172535"/>
              <a:gd name="connsiteY31" fmla="*/ 4618810 h 5613023"/>
              <a:gd name="connsiteX32" fmla="*/ 338219 w 4172535"/>
              <a:gd name="connsiteY32" fmla="*/ 4477990 h 5613023"/>
              <a:gd name="connsiteX33" fmla="*/ 551110 w 4172535"/>
              <a:gd name="connsiteY33" fmla="*/ 3567414 h 5613023"/>
              <a:gd name="connsiteX34" fmla="*/ 646622 w 4172535"/>
              <a:gd name="connsiteY34" fmla="*/ 3334420 h 5613023"/>
              <a:gd name="connsiteX35" fmla="*/ 617832 w 4172535"/>
              <a:gd name="connsiteY35" fmla="*/ 3384285 h 5613023"/>
              <a:gd name="connsiteX36" fmla="*/ 617588 w 4172535"/>
              <a:gd name="connsiteY36" fmla="*/ 3388871 h 5613023"/>
              <a:gd name="connsiteX37" fmla="*/ 383935 w 4172535"/>
              <a:gd name="connsiteY37" fmla="*/ 4495223 h 5613023"/>
              <a:gd name="connsiteX38" fmla="*/ 327609 w 4172535"/>
              <a:gd name="connsiteY38" fmla="*/ 4643547 h 5613023"/>
              <a:gd name="connsiteX39" fmla="*/ 351451 w 4172535"/>
              <a:gd name="connsiteY39" fmla="*/ 4657312 h 5613023"/>
              <a:gd name="connsiteX40" fmla="*/ 356846 w 4172535"/>
              <a:gd name="connsiteY40" fmla="*/ 4644448 h 5613023"/>
              <a:gd name="connsiteX41" fmla="*/ 645446 w 4172535"/>
              <a:gd name="connsiteY41" fmla="*/ 3375903 h 5613023"/>
              <a:gd name="connsiteX42" fmla="*/ 730691 w 4172535"/>
              <a:gd name="connsiteY42" fmla="*/ 3188808 h 5613023"/>
              <a:gd name="connsiteX43" fmla="*/ 701380 w 4172535"/>
              <a:gd name="connsiteY43" fmla="*/ 3239577 h 5613023"/>
              <a:gd name="connsiteX44" fmla="*/ 693921 w 4172535"/>
              <a:gd name="connsiteY44" fmla="*/ 3384923 h 5613023"/>
              <a:gd name="connsiteX45" fmla="*/ 401748 w 4172535"/>
              <a:gd name="connsiteY45" fmla="*/ 4664677 h 5613023"/>
              <a:gd name="connsiteX46" fmla="*/ 394422 w 4172535"/>
              <a:gd name="connsiteY46" fmla="*/ 4682121 h 5613023"/>
              <a:gd name="connsiteX47" fmla="*/ 417745 w 4172535"/>
              <a:gd name="connsiteY47" fmla="*/ 4695587 h 5613023"/>
              <a:gd name="connsiteX48" fmla="*/ 426742 w 4172535"/>
              <a:gd name="connsiteY48" fmla="*/ 4674163 h 5613023"/>
              <a:gd name="connsiteX49" fmla="*/ 730628 w 4172535"/>
              <a:gd name="connsiteY49" fmla="*/ 3196832 h 5613023"/>
              <a:gd name="connsiteX50" fmla="*/ 807330 w 4172535"/>
              <a:gd name="connsiteY50" fmla="*/ 3056065 h 5613023"/>
              <a:gd name="connsiteX51" fmla="*/ 780192 w 4172535"/>
              <a:gd name="connsiteY51" fmla="*/ 3103069 h 5613023"/>
              <a:gd name="connsiteX52" fmla="*/ 779253 w 4172535"/>
              <a:gd name="connsiteY52" fmla="*/ 3204287 h 5613023"/>
              <a:gd name="connsiteX53" fmla="*/ 471308 w 4172535"/>
              <a:gd name="connsiteY53" fmla="*/ 4694560 h 5613023"/>
              <a:gd name="connsiteX54" fmla="*/ 460496 w 4172535"/>
              <a:gd name="connsiteY54" fmla="*/ 4720269 h 5613023"/>
              <a:gd name="connsiteX55" fmla="*/ 483934 w 4172535"/>
              <a:gd name="connsiteY55" fmla="*/ 4733801 h 5613023"/>
              <a:gd name="connsiteX56" fmla="*/ 496454 w 4172535"/>
              <a:gd name="connsiteY56" fmla="*/ 4704018 h 5613023"/>
              <a:gd name="connsiteX57" fmla="*/ 805972 w 4172535"/>
              <a:gd name="connsiteY57" fmla="*/ 3204773 h 5613023"/>
              <a:gd name="connsiteX58" fmla="*/ 880907 w 4172535"/>
              <a:gd name="connsiteY58" fmla="*/ 2928626 h 5613023"/>
              <a:gd name="connsiteX59" fmla="*/ 855645 w 4172535"/>
              <a:gd name="connsiteY59" fmla="*/ 2972382 h 5613023"/>
              <a:gd name="connsiteX60" fmla="*/ 857303 w 4172535"/>
              <a:gd name="connsiteY60" fmla="*/ 3024249 h 5613023"/>
              <a:gd name="connsiteX61" fmla="*/ 528139 w 4172535"/>
              <a:gd name="connsiteY61" fmla="*/ 4758033 h 5613023"/>
              <a:gd name="connsiteX62" fmla="*/ 527694 w 4172535"/>
              <a:gd name="connsiteY62" fmla="*/ 4759066 h 5613023"/>
              <a:gd name="connsiteX63" fmla="*/ 550219 w 4172535"/>
              <a:gd name="connsiteY63" fmla="*/ 4772071 h 5613023"/>
              <a:gd name="connsiteX64" fmla="*/ 566273 w 4172535"/>
              <a:gd name="connsiteY64" fmla="*/ 4733930 h 5613023"/>
              <a:gd name="connsiteX65" fmla="*/ 883807 w 4172535"/>
              <a:gd name="connsiteY65" fmla="*/ 3016712 h 5613023"/>
              <a:gd name="connsiteX66" fmla="*/ 951864 w 4172535"/>
              <a:gd name="connsiteY66" fmla="*/ 2805726 h 5613023"/>
              <a:gd name="connsiteX67" fmla="*/ 927413 w 4172535"/>
              <a:gd name="connsiteY67" fmla="*/ 2848077 h 5613023"/>
              <a:gd name="connsiteX68" fmla="*/ 932896 w 4172535"/>
              <a:gd name="connsiteY68" fmla="*/ 3022413 h 5613023"/>
              <a:gd name="connsiteX69" fmla="*/ 610957 w 4172535"/>
              <a:gd name="connsiteY69" fmla="*/ 4754281 h 5613023"/>
              <a:gd name="connsiteX70" fmla="*/ 593042 w 4172535"/>
              <a:gd name="connsiteY70" fmla="*/ 4796794 h 5613023"/>
              <a:gd name="connsiteX71" fmla="*/ 616824 w 4172535"/>
              <a:gd name="connsiteY71" fmla="*/ 4810525 h 5613023"/>
              <a:gd name="connsiteX72" fmla="*/ 622931 w 4172535"/>
              <a:gd name="connsiteY72" fmla="*/ 4796343 h 5613023"/>
              <a:gd name="connsiteX73" fmla="*/ 953346 w 4172535"/>
              <a:gd name="connsiteY73" fmla="*/ 2825539 h 5613023"/>
              <a:gd name="connsiteX74" fmla="*/ 1019429 w 4172535"/>
              <a:gd name="connsiteY74" fmla="*/ 2688699 h 5613023"/>
              <a:gd name="connsiteX75" fmla="*/ 995719 w 4172535"/>
              <a:gd name="connsiteY75" fmla="*/ 2729766 h 5613023"/>
              <a:gd name="connsiteX76" fmla="*/ 1003014 w 4172535"/>
              <a:gd name="connsiteY76" fmla="*/ 2828894 h 5613023"/>
              <a:gd name="connsiteX77" fmla="*/ 667785 w 4172535"/>
              <a:gd name="connsiteY77" fmla="*/ 4814483 h 5613023"/>
              <a:gd name="connsiteX78" fmla="*/ 659007 w 4172535"/>
              <a:gd name="connsiteY78" fmla="*/ 4834879 h 5613023"/>
              <a:gd name="connsiteX79" fmla="*/ 682690 w 4172535"/>
              <a:gd name="connsiteY79" fmla="*/ 4848553 h 5613023"/>
              <a:gd name="connsiteX80" fmla="*/ 705857 w 4172535"/>
              <a:gd name="connsiteY80" fmla="*/ 4793626 h 5613023"/>
              <a:gd name="connsiteX81" fmla="*/ 1029449 w 4172535"/>
              <a:gd name="connsiteY81" fmla="*/ 2824510 h 5613023"/>
              <a:gd name="connsiteX82" fmla="*/ 1087606 w 4172535"/>
              <a:gd name="connsiteY82" fmla="*/ 2570614 h 5613023"/>
              <a:gd name="connsiteX83" fmla="*/ 1063055 w 4172535"/>
              <a:gd name="connsiteY83" fmla="*/ 2613137 h 5613023"/>
              <a:gd name="connsiteX84" fmla="*/ 1063756 w 4172535"/>
              <a:gd name="connsiteY84" fmla="*/ 2624143 h 5613023"/>
              <a:gd name="connsiteX85" fmla="*/ 750752 w 4172535"/>
              <a:gd name="connsiteY85" fmla="*/ 4813477 h 5613023"/>
              <a:gd name="connsiteX86" fmla="*/ 725512 w 4172535"/>
              <a:gd name="connsiteY86" fmla="*/ 4873276 h 5613023"/>
              <a:gd name="connsiteX87" fmla="*/ 748940 w 4172535"/>
              <a:gd name="connsiteY87" fmla="*/ 4886803 h 5613023"/>
              <a:gd name="connsiteX88" fmla="*/ 775752 w 4172535"/>
              <a:gd name="connsiteY88" fmla="*/ 4823294 h 5613023"/>
              <a:gd name="connsiteX89" fmla="*/ 1090844 w 4172535"/>
              <a:gd name="connsiteY89" fmla="*/ 2621241 h 5613023"/>
              <a:gd name="connsiteX90" fmla="*/ 1156978 w 4172535"/>
              <a:gd name="connsiteY90" fmla="*/ 2450457 h 5613023"/>
              <a:gd name="connsiteX91" fmla="*/ 1131997 w 4172535"/>
              <a:gd name="connsiteY91" fmla="*/ 2493726 h 5613023"/>
              <a:gd name="connsiteX92" fmla="*/ 1140222 w 4172535"/>
              <a:gd name="connsiteY92" fmla="*/ 2623449 h 5613023"/>
              <a:gd name="connsiteX93" fmla="*/ 809298 w 4172535"/>
              <a:gd name="connsiteY93" fmla="*/ 4871887 h 5613023"/>
              <a:gd name="connsiteX94" fmla="*/ 792129 w 4172535"/>
              <a:gd name="connsiteY94" fmla="*/ 4911737 h 5613023"/>
              <a:gd name="connsiteX95" fmla="*/ 815134 w 4172535"/>
              <a:gd name="connsiteY95" fmla="*/ 4925020 h 5613023"/>
              <a:gd name="connsiteX96" fmla="*/ 845537 w 4172535"/>
              <a:gd name="connsiteY96" fmla="*/ 4853078 h 5613023"/>
              <a:gd name="connsiteX97" fmla="*/ 1166995 w 4172535"/>
              <a:gd name="connsiteY97" fmla="*/ 2620736 h 5613023"/>
              <a:gd name="connsiteX98" fmla="*/ 1156702 w 4172535"/>
              <a:gd name="connsiteY98" fmla="*/ 2459128 h 5613023"/>
              <a:gd name="connsiteX99" fmla="*/ 1238758 w 4172535"/>
              <a:gd name="connsiteY99" fmla="*/ 2308811 h 5613023"/>
              <a:gd name="connsiteX100" fmla="*/ 1209588 w 4172535"/>
              <a:gd name="connsiteY100" fmla="*/ 2359334 h 5613023"/>
              <a:gd name="connsiteX101" fmla="*/ 1207057 w 4172535"/>
              <a:gd name="connsiteY101" fmla="*/ 2478050 h 5613023"/>
              <a:gd name="connsiteX102" fmla="*/ 1216815 w 4172535"/>
              <a:gd name="connsiteY102" fmla="*/ 2622818 h 5613023"/>
              <a:gd name="connsiteX103" fmla="*/ 890528 w 4172535"/>
              <a:gd name="connsiteY103" fmla="*/ 4873252 h 5613023"/>
              <a:gd name="connsiteX104" fmla="*/ 858123 w 4172535"/>
              <a:gd name="connsiteY104" fmla="*/ 4949839 h 5613023"/>
              <a:gd name="connsiteX105" fmla="*/ 881493 w 4172535"/>
              <a:gd name="connsiteY105" fmla="*/ 4963332 h 5613023"/>
              <a:gd name="connsiteX106" fmla="*/ 915426 w 4172535"/>
              <a:gd name="connsiteY106" fmla="*/ 4883102 h 5613023"/>
              <a:gd name="connsiteX107" fmla="*/ 1243146 w 4172535"/>
              <a:gd name="connsiteY107" fmla="*/ 2620042 h 5613023"/>
              <a:gd name="connsiteX108" fmla="*/ 1238338 w 4172535"/>
              <a:gd name="connsiteY108" fmla="*/ 2312096 h 5613023"/>
              <a:gd name="connsiteX109" fmla="*/ 1344033 w 4172535"/>
              <a:gd name="connsiteY109" fmla="*/ 2126470 h 5613023"/>
              <a:gd name="connsiteX110" fmla="*/ 1303102 w 4172535"/>
              <a:gd name="connsiteY110" fmla="*/ 2197364 h 5613023"/>
              <a:gd name="connsiteX111" fmla="*/ 1287693 w 4172535"/>
              <a:gd name="connsiteY111" fmla="*/ 2320151 h 5613023"/>
              <a:gd name="connsiteX112" fmla="*/ 1292713 w 4172535"/>
              <a:gd name="connsiteY112" fmla="*/ 2622251 h 5613023"/>
              <a:gd name="connsiteX113" fmla="*/ 950323 w 4172535"/>
              <a:gd name="connsiteY113" fmla="*/ 4929610 h 5613023"/>
              <a:gd name="connsiteX114" fmla="*/ 924996 w 4172535"/>
              <a:gd name="connsiteY114" fmla="*/ 4988449 h 5613023"/>
              <a:gd name="connsiteX115" fmla="*/ 947558 w 4172535"/>
              <a:gd name="connsiteY115" fmla="*/ 5001474 h 5613023"/>
              <a:gd name="connsiteX116" fmla="*/ 985197 w 4172535"/>
              <a:gd name="connsiteY116" fmla="*/ 4912579 h 5613023"/>
              <a:gd name="connsiteX117" fmla="*/ 1319423 w 4172535"/>
              <a:gd name="connsiteY117" fmla="*/ 2619222 h 5613023"/>
              <a:gd name="connsiteX118" fmla="*/ 1332505 w 4172535"/>
              <a:gd name="connsiteY118" fmla="*/ 2178432 h 5613023"/>
              <a:gd name="connsiteX119" fmla="*/ 4156577 w 4172535"/>
              <a:gd name="connsiteY119" fmla="*/ 1830102 h 5613023"/>
              <a:gd name="connsiteX120" fmla="*/ 2923326 w 4172535"/>
              <a:gd name="connsiteY120" fmla="*/ 2069399 h 5613023"/>
              <a:gd name="connsiteX121" fmla="*/ 2511316 w 4172535"/>
              <a:gd name="connsiteY121" fmla="*/ 2611967 h 5613023"/>
              <a:gd name="connsiteX122" fmla="*/ 2076162 w 4172535"/>
              <a:gd name="connsiteY122" fmla="*/ 5382760 h 5613023"/>
              <a:gd name="connsiteX123" fmla="*/ 1983331 w 4172535"/>
              <a:gd name="connsiteY123" fmla="*/ 5599479 h 5613023"/>
              <a:gd name="connsiteX124" fmla="*/ 2006791 w 4172535"/>
              <a:gd name="connsiteY124" fmla="*/ 5613023 h 5613023"/>
              <a:gd name="connsiteX125" fmla="*/ 2101170 w 4172535"/>
              <a:gd name="connsiteY125" fmla="*/ 5392672 h 5613023"/>
              <a:gd name="connsiteX126" fmla="*/ 2538151 w 4172535"/>
              <a:gd name="connsiteY126" fmla="*/ 2609822 h 5613023"/>
              <a:gd name="connsiteX127" fmla="*/ 2928440 w 4172535"/>
              <a:gd name="connsiteY127" fmla="*/ 2095581 h 5613023"/>
              <a:gd name="connsiteX128" fmla="*/ 4161565 w 4172535"/>
              <a:gd name="connsiteY128" fmla="*/ 1856536 h 5613023"/>
              <a:gd name="connsiteX129" fmla="*/ 4172300 w 4172535"/>
              <a:gd name="connsiteY129" fmla="*/ 1840827 h 5613023"/>
              <a:gd name="connsiteX130" fmla="*/ 4156577 w 4172535"/>
              <a:gd name="connsiteY130" fmla="*/ 1830102 h 5613023"/>
              <a:gd name="connsiteX131" fmla="*/ 4142054 w 4172535"/>
              <a:gd name="connsiteY131" fmla="*/ 1755909 h 5613023"/>
              <a:gd name="connsiteX132" fmla="*/ 2900089 w 4172535"/>
              <a:gd name="connsiteY132" fmla="*/ 1996973 h 5613023"/>
              <a:gd name="connsiteX133" fmla="*/ 2435102 w 4172535"/>
              <a:gd name="connsiteY133" fmla="*/ 2612913 h 5613023"/>
              <a:gd name="connsiteX134" fmla="*/ 2006426 w 4172535"/>
              <a:gd name="connsiteY134" fmla="*/ 5352842 h 5613023"/>
              <a:gd name="connsiteX135" fmla="*/ 1917182 w 4172535"/>
              <a:gd name="connsiteY135" fmla="*/ 5561287 h 5613023"/>
              <a:gd name="connsiteX136" fmla="*/ 1940628 w 4172535"/>
              <a:gd name="connsiteY136" fmla="*/ 5574824 h 5613023"/>
              <a:gd name="connsiteX137" fmla="*/ 2031374 w 4172535"/>
              <a:gd name="connsiteY137" fmla="*/ 5362840 h 5613023"/>
              <a:gd name="connsiteX138" fmla="*/ 2461874 w 4172535"/>
              <a:gd name="connsiteY138" fmla="*/ 2610453 h 5613023"/>
              <a:gd name="connsiteX139" fmla="*/ 2905140 w 4172535"/>
              <a:gd name="connsiteY139" fmla="*/ 2022965 h 5613023"/>
              <a:gd name="connsiteX140" fmla="*/ 4147106 w 4172535"/>
              <a:gd name="connsiteY140" fmla="*/ 1782343 h 5613023"/>
              <a:gd name="connsiteX141" fmla="*/ 4157809 w 4172535"/>
              <a:gd name="connsiteY141" fmla="*/ 1766602 h 5613023"/>
              <a:gd name="connsiteX142" fmla="*/ 4142054 w 4172535"/>
              <a:gd name="connsiteY142" fmla="*/ 1755909 h 5613023"/>
              <a:gd name="connsiteX143" fmla="*/ 4127532 w 4172535"/>
              <a:gd name="connsiteY143" fmla="*/ 1681085 h 5613023"/>
              <a:gd name="connsiteX144" fmla="*/ 2876663 w 4172535"/>
              <a:gd name="connsiteY144" fmla="*/ 1923789 h 5613023"/>
              <a:gd name="connsiteX145" fmla="*/ 2358888 w 4172535"/>
              <a:gd name="connsiteY145" fmla="*/ 2612913 h 5613023"/>
              <a:gd name="connsiteX146" fmla="*/ 1936789 w 4172535"/>
              <a:gd name="connsiteY146" fmla="*/ 5322697 h 5613023"/>
              <a:gd name="connsiteX147" fmla="*/ 1851066 w 4172535"/>
              <a:gd name="connsiteY147" fmla="*/ 5523115 h 5613023"/>
              <a:gd name="connsiteX148" fmla="*/ 1874811 w 4172535"/>
              <a:gd name="connsiteY148" fmla="*/ 5536824 h 5613023"/>
              <a:gd name="connsiteX149" fmla="*/ 1961982 w 4172535"/>
              <a:gd name="connsiteY149" fmla="*/ 5333022 h 5613023"/>
              <a:gd name="connsiteX150" fmla="*/ 2386102 w 4172535"/>
              <a:gd name="connsiteY150" fmla="*/ 2611210 h 5613023"/>
              <a:gd name="connsiteX151" fmla="*/ 2882282 w 4172535"/>
              <a:gd name="connsiteY151" fmla="*/ 1950476 h 5613023"/>
              <a:gd name="connsiteX152" fmla="*/ 4132772 w 4172535"/>
              <a:gd name="connsiteY152" fmla="*/ 1707456 h 5613023"/>
              <a:gd name="connsiteX153" fmla="*/ 4143254 w 4172535"/>
              <a:gd name="connsiteY153" fmla="*/ 1691810 h 5613023"/>
              <a:gd name="connsiteX154" fmla="*/ 4127532 w 4172535"/>
              <a:gd name="connsiteY154" fmla="*/ 1681085 h 5613023"/>
              <a:gd name="connsiteX155" fmla="*/ 4113008 w 4172535"/>
              <a:gd name="connsiteY155" fmla="*/ 1606639 h 5613023"/>
              <a:gd name="connsiteX156" fmla="*/ 2853615 w 4172535"/>
              <a:gd name="connsiteY156" fmla="*/ 1851363 h 5613023"/>
              <a:gd name="connsiteX157" fmla="*/ 2282737 w 4172535"/>
              <a:gd name="connsiteY157" fmla="*/ 2614049 h 5613023"/>
              <a:gd name="connsiteX158" fmla="*/ 1867344 w 4172535"/>
              <a:gd name="connsiteY158" fmla="*/ 5291602 h 5613023"/>
              <a:gd name="connsiteX159" fmla="*/ 1784711 w 4172535"/>
              <a:gd name="connsiteY159" fmla="*/ 5484805 h 5613023"/>
              <a:gd name="connsiteX160" fmla="*/ 1808169 w 4172535"/>
              <a:gd name="connsiteY160" fmla="*/ 5498348 h 5613023"/>
              <a:gd name="connsiteX161" fmla="*/ 1891761 w 4172535"/>
              <a:gd name="connsiteY161" fmla="*/ 5302825 h 5613023"/>
              <a:gd name="connsiteX162" fmla="*/ 2309447 w 4172535"/>
              <a:gd name="connsiteY162" fmla="*/ 2611651 h 5613023"/>
              <a:gd name="connsiteX163" fmla="*/ 2858793 w 4172535"/>
              <a:gd name="connsiteY163" fmla="*/ 1877608 h 5613023"/>
              <a:gd name="connsiteX164" fmla="*/ 4117997 w 4172535"/>
              <a:gd name="connsiteY164" fmla="*/ 1633074 h 5613023"/>
              <a:gd name="connsiteX165" fmla="*/ 4128731 w 4172535"/>
              <a:gd name="connsiteY165" fmla="*/ 1617364 h 5613023"/>
              <a:gd name="connsiteX166" fmla="*/ 4113008 w 4172535"/>
              <a:gd name="connsiteY166" fmla="*/ 1606639 h 5613023"/>
              <a:gd name="connsiteX167" fmla="*/ 4098549 w 4172535"/>
              <a:gd name="connsiteY167" fmla="*/ 1532257 h 5613023"/>
              <a:gd name="connsiteX168" fmla="*/ 2830379 w 4172535"/>
              <a:gd name="connsiteY168" fmla="*/ 1778621 h 5613023"/>
              <a:gd name="connsiteX169" fmla="*/ 2206649 w 4172535"/>
              <a:gd name="connsiteY169" fmla="*/ 2614554 h 5613023"/>
              <a:gd name="connsiteX170" fmla="*/ 1797500 w 4172535"/>
              <a:gd name="connsiteY170" fmla="*/ 5261699 h 5613023"/>
              <a:gd name="connsiteX171" fmla="*/ 1718479 w 4172535"/>
              <a:gd name="connsiteY171" fmla="*/ 5446566 h 5613023"/>
              <a:gd name="connsiteX172" fmla="*/ 1742049 w 4172535"/>
              <a:gd name="connsiteY172" fmla="*/ 5460174 h 5613023"/>
              <a:gd name="connsiteX173" fmla="*/ 1822545 w 4172535"/>
              <a:gd name="connsiteY173" fmla="*/ 5271824 h 5613023"/>
              <a:gd name="connsiteX174" fmla="*/ 2233422 w 4172535"/>
              <a:gd name="connsiteY174" fmla="*/ 2612535 h 5613023"/>
              <a:gd name="connsiteX175" fmla="*/ 2835556 w 4172535"/>
              <a:gd name="connsiteY175" fmla="*/ 1804992 h 5613023"/>
              <a:gd name="connsiteX176" fmla="*/ 4103726 w 4172535"/>
              <a:gd name="connsiteY176" fmla="*/ 1558502 h 5613023"/>
              <a:gd name="connsiteX177" fmla="*/ 4104232 w 4172535"/>
              <a:gd name="connsiteY177" fmla="*/ 1558502 h 5613023"/>
              <a:gd name="connsiteX178" fmla="*/ 4114088 w 4172535"/>
              <a:gd name="connsiteY178" fmla="*/ 1543209 h 5613023"/>
              <a:gd name="connsiteX179" fmla="*/ 4098549 w 4172535"/>
              <a:gd name="connsiteY179" fmla="*/ 1532257 h 5613023"/>
              <a:gd name="connsiteX180" fmla="*/ 4084089 w 4172535"/>
              <a:gd name="connsiteY180" fmla="*/ 1457812 h 5613023"/>
              <a:gd name="connsiteX181" fmla="*/ 2807205 w 4172535"/>
              <a:gd name="connsiteY181" fmla="*/ 1705942 h 5613023"/>
              <a:gd name="connsiteX182" fmla="*/ 2130120 w 4172535"/>
              <a:gd name="connsiteY182" fmla="*/ 2615248 h 5613023"/>
              <a:gd name="connsiteX183" fmla="*/ 1727599 w 4172535"/>
              <a:gd name="connsiteY183" fmla="*/ 5231668 h 5613023"/>
              <a:gd name="connsiteX184" fmla="*/ 1652165 w 4172535"/>
              <a:gd name="connsiteY184" fmla="*/ 5408280 h 5613023"/>
              <a:gd name="connsiteX185" fmla="*/ 1675819 w 4172535"/>
              <a:gd name="connsiteY185" fmla="*/ 5421936 h 5613023"/>
              <a:gd name="connsiteX186" fmla="*/ 1752828 w 4172535"/>
              <a:gd name="connsiteY186" fmla="*/ 5241619 h 5613023"/>
              <a:gd name="connsiteX187" fmla="*/ 2157208 w 4172535"/>
              <a:gd name="connsiteY187" fmla="*/ 2612913 h 5613023"/>
              <a:gd name="connsiteX188" fmla="*/ 2812383 w 4172535"/>
              <a:gd name="connsiteY188" fmla="*/ 1732250 h 5613023"/>
              <a:gd name="connsiteX189" fmla="*/ 4089267 w 4172535"/>
              <a:gd name="connsiteY189" fmla="*/ 1484057 h 5613023"/>
              <a:gd name="connsiteX190" fmla="*/ 4099812 w 4172535"/>
              <a:gd name="connsiteY190" fmla="*/ 1468347 h 5613023"/>
              <a:gd name="connsiteX191" fmla="*/ 4084089 w 4172535"/>
              <a:gd name="connsiteY191" fmla="*/ 1457812 h 5613023"/>
              <a:gd name="connsiteX192" fmla="*/ 4069376 w 4172535"/>
              <a:gd name="connsiteY192" fmla="*/ 1383366 h 5613023"/>
              <a:gd name="connsiteX193" fmla="*/ 2784031 w 4172535"/>
              <a:gd name="connsiteY193" fmla="*/ 1633263 h 5613023"/>
              <a:gd name="connsiteX194" fmla="*/ 2054348 w 4172535"/>
              <a:gd name="connsiteY194" fmla="*/ 2615815 h 5613023"/>
              <a:gd name="connsiteX195" fmla="*/ 1657855 w 4172535"/>
              <a:gd name="connsiteY195" fmla="*/ 5201853 h 5613023"/>
              <a:gd name="connsiteX196" fmla="*/ 1586024 w 4172535"/>
              <a:gd name="connsiteY196" fmla="*/ 5370093 h 5613023"/>
              <a:gd name="connsiteX197" fmla="*/ 1609720 w 4172535"/>
              <a:gd name="connsiteY197" fmla="*/ 5383774 h 5613023"/>
              <a:gd name="connsiteX198" fmla="*/ 1683084 w 4172535"/>
              <a:gd name="connsiteY198" fmla="*/ 5211857 h 5613023"/>
              <a:gd name="connsiteX199" fmla="*/ 2081120 w 4172535"/>
              <a:gd name="connsiteY199" fmla="*/ 2613355 h 5613023"/>
              <a:gd name="connsiteX200" fmla="*/ 2789209 w 4172535"/>
              <a:gd name="connsiteY200" fmla="*/ 1659571 h 5613023"/>
              <a:gd name="connsiteX201" fmla="*/ 4074491 w 4172535"/>
              <a:gd name="connsiteY201" fmla="*/ 1409611 h 5613023"/>
              <a:gd name="connsiteX202" fmla="*/ 4075274 w 4172535"/>
              <a:gd name="connsiteY202" fmla="*/ 1409460 h 5613023"/>
              <a:gd name="connsiteX203" fmla="*/ 4085383 w 4172535"/>
              <a:gd name="connsiteY203" fmla="*/ 1393467 h 5613023"/>
              <a:gd name="connsiteX204" fmla="*/ 4069376 w 4172535"/>
              <a:gd name="connsiteY204" fmla="*/ 1383366 h 5613023"/>
              <a:gd name="connsiteX205" fmla="*/ 4055485 w 4172535"/>
              <a:gd name="connsiteY205" fmla="*/ 1308858 h 5613023"/>
              <a:gd name="connsiteX206" fmla="*/ 2761047 w 4172535"/>
              <a:gd name="connsiteY206" fmla="*/ 1560584 h 5613023"/>
              <a:gd name="connsiteX207" fmla="*/ 1978070 w 4172535"/>
              <a:gd name="connsiteY207" fmla="*/ 2616509 h 5613023"/>
              <a:gd name="connsiteX208" fmla="*/ 1588386 w 4172535"/>
              <a:gd name="connsiteY208" fmla="*/ 5171785 h 5613023"/>
              <a:gd name="connsiteX209" fmla="*/ 1520054 w 4172535"/>
              <a:gd name="connsiteY209" fmla="*/ 5332005 h 5613023"/>
              <a:gd name="connsiteX210" fmla="*/ 1543390 w 4172535"/>
              <a:gd name="connsiteY210" fmla="*/ 5345478 h 5613023"/>
              <a:gd name="connsiteX211" fmla="*/ 1613243 w 4172535"/>
              <a:gd name="connsiteY211" fmla="*/ 5181688 h 5613023"/>
              <a:gd name="connsiteX212" fmla="*/ 2004906 w 4172535"/>
              <a:gd name="connsiteY212" fmla="*/ 2613986 h 5613023"/>
              <a:gd name="connsiteX213" fmla="*/ 2766225 w 4172535"/>
              <a:gd name="connsiteY213" fmla="*/ 1586955 h 5613023"/>
              <a:gd name="connsiteX214" fmla="*/ 4060663 w 4172535"/>
              <a:gd name="connsiteY214" fmla="*/ 1335166 h 5613023"/>
              <a:gd name="connsiteX215" fmla="*/ 4071239 w 4172535"/>
              <a:gd name="connsiteY215" fmla="*/ 1319425 h 5613023"/>
              <a:gd name="connsiteX216" fmla="*/ 4055485 w 4172535"/>
              <a:gd name="connsiteY216" fmla="*/ 1308858 h 5613023"/>
              <a:gd name="connsiteX217" fmla="*/ 4040583 w 4172535"/>
              <a:gd name="connsiteY217" fmla="*/ 1234349 h 5613023"/>
              <a:gd name="connsiteX218" fmla="*/ 2737558 w 4172535"/>
              <a:gd name="connsiteY218" fmla="*/ 1487779 h 5613023"/>
              <a:gd name="connsiteX219" fmla="*/ 1901983 w 4172535"/>
              <a:gd name="connsiteY219" fmla="*/ 2617077 h 5613023"/>
              <a:gd name="connsiteX220" fmla="*/ 1518537 w 4172535"/>
              <a:gd name="connsiteY220" fmla="*/ 5142023 h 5613023"/>
              <a:gd name="connsiteX221" fmla="*/ 1453858 w 4172535"/>
              <a:gd name="connsiteY221" fmla="*/ 5293787 h 5613023"/>
              <a:gd name="connsiteX222" fmla="*/ 1477338 w 4172535"/>
              <a:gd name="connsiteY222" fmla="*/ 5307343 h 5613023"/>
              <a:gd name="connsiteX223" fmla="*/ 1543580 w 4172535"/>
              <a:gd name="connsiteY223" fmla="*/ 5151912 h 5613023"/>
              <a:gd name="connsiteX224" fmla="*/ 1928819 w 4172535"/>
              <a:gd name="connsiteY224" fmla="*/ 2614617 h 5613023"/>
              <a:gd name="connsiteX225" fmla="*/ 2742799 w 4172535"/>
              <a:gd name="connsiteY225" fmla="*/ 1514213 h 5613023"/>
              <a:gd name="connsiteX226" fmla="*/ 4045761 w 4172535"/>
              <a:gd name="connsiteY226" fmla="*/ 1260594 h 5613023"/>
              <a:gd name="connsiteX227" fmla="*/ 4056432 w 4172535"/>
              <a:gd name="connsiteY227" fmla="*/ 1244822 h 5613023"/>
              <a:gd name="connsiteX228" fmla="*/ 4056413 w 4172535"/>
              <a:gd name="connsiteY228" fmla="*/ 1244728 h 5613023"/>
              <a:gd name="connsiteX229" fmla="*/ 4040583 w 4172535"/>
              <a:gd name="connsiteY229" fmla="*/ 1234349 h 5613023"/>
              <a:gd name="connsiteX230" fmla="*/ 4026060 w 4172535"/>
              <a:gd name="connsiteY230" fmla="*/ 1160030 h 5613023"/>
              <a:gd name="connsiteX231" fmla="*/ 2714447 w 4172535"/>
              <a:gd name="connsiteY231" fmla="*/ 1415290 h 5613023"/>
              <a:gd name="connsiteX232" fmla="*/ 1825769 w 4172535"/>
              <a:gd name="connsiteY232" fmla="*/ 2617708 h 5613023"/>
              <a:gd name="connsiteX233" fmla="*/ 1448574 w 4172535"/>
              <a:gd name="connsiteY233" fmla="*/ 5111997 h 5613023"/>
              <a:gd name="connsiteX234" fmla="*/ 1387467 w 4172535"/>
              <a:gd name="connsiteY234" fmla="*/ 5255456 h 5613023"/>
              <a:gd name="connsiteX235" fmla="*/ 1410985 w 4172535"/>
              <a:gd name="connsiteY235" fmla="*/ 5269034 h 5613023"/>
              <a:gd name="connsiteX236" fmla="*/ 1473684 w 4172535"/>
              <a:gd name="connsiteY236" fmla="*/ 5121789 h 5613023"/>
              <a:gd name="connsiteX237" fmla="*/ 1852542 w 4172535"/>
              <a:gd name="connsiteY237" fmla="*/ 2615058 h 5613023"/>
              <a:gd name="connsiteX238" fmla="*/ 2719625 w 4172535"/>
              <a:gd name="connsiteY238" fmla="*/ 1441598 h 5613023"/>
              <a:gd name="connsiteX239" fmla="*/ 4031301 w 4172535"/>
              <a:gd name="connsiteY239" fmla="*/ 1186338 h 5613023"/>
              <a:gd name="connsiteX240" fmla="*/ 4041909 w 4172535"/>
              <a:gd name="connsiteY240" fmla="*/ 1170566 h 5613023"/>
              <a:gd name="connsiteX241" fmla="*/ 4026060 w 4172535"/>
              <a:gd name="connsiteY241" fmla="*/ 1160030 h 5613023"/>
              <a:gd name="connsiteX242" fmla="*/ 4011537 w 4172535"/>
              <a:gd name="connsiteY242" fmla="*/ 1085522 h 5613023"/>
              <a:gd name="connsiteX243" fmla="*/ 2690895 w 4172535"/>
              <a:gd name="connsiteY243" fmla="*/ 1342800 h 5613023"/>
              <a:gd name="connsiteX244" fmla="*/ 1749302 w 4172535"/>
              <a:gd name="connsiteY244" fmla="*/ 2618528 h 5613023"/>
              <a:gd name="connsiteX245" fmla="*/ 1378644 w 4172535"/>
              <a:gd name="connsiteY245" fmla="*/ 5082431 h 5613023"/>
              <a:gd name="connsiteX246" fmla="*/ 1321276 w 4172535"/>
              <a:gd name="connsiteY246" fmla="*/ 5217241 h 5613023"/>
              <a:gd name="connsiteX247" fmla="*/ 1344809 w 4172535"/>
              <a:gd name="connsiteY247" fmla="*/ 5230828 h 5613023"/>
              <a:gd name="connsiteX248" fmla="*/ 1403833 w 4172535"/>
              <a:gd name="connsiteY248" fmla="*/ 5092118 h 5613023"/>
              <a:gd name="connsiteX249" fmla="*/ 1776327 w 4172535"/>
              <a:gd name="connsiteY249" fmla="*/ 2615879 h 5613023"/>
              <a:gd name="connsiteX250" fmla="*/ 2696325 w 4172535"/>
              <a:gd name="connsiteY250" fmla="*/ 1368919 h 5613023"/>
              <a:gd name="connsiteX251" fmla="*/ 4016715 w 4172535"/>
              <a:gd name="connsiteY251" fmla="*/ 1111767 h 5613023"/>
              <a:gd name="connsiteX252" fmla="*/ 4027386 w 4172535"/>
              <a:gd name="connsiteY252" fmla="*/ 1095995 h 5613023"/>
              <a:gd name="connsiteX253" fmla="*/ 4011537 w 4172535"/>
              <a:gd name="connsiteY253" fmla="*/ 1085522 h 5613023"/>
              <a:gd name="connsiteX254" fmla="*/ 3996825 w 4172535"/>
              <a:gd name="connsiteY254" fmla="*/ 1011203 h 5613023"/>
              <a:gd name="connsiteX255" fmla="*/ 2667595 w 4172535"/>
              <a:gd name="connsiteY255" fmla="*/ 1269869 h 5613023"/>
              <a:gd name="connsiteX256" fmla="*/ 1673467 w 4172535"/>
              <a:gd name="connsiteY256" fmla="*/ 2618844 h 5613023"/>
              <a:gd name="connsiteX257" fmla="*/ 1309084 w 4172535"/>
              <a:gd name="connsiteY257" fmla="*/ 5052141 h 5613023"/>
              <a:gd name="connsiteX258" fmla="*/ 1255123 w 4172535"/>
              <a:gd name="connsiteY258" fmla="*/ 5179047 h 5613023"/>
              <a:gd name="connsiteX259" fmla="*/ 1278582 w 4172535"/>
              <a:gd name="connsiteY259" fmla="*/ 5192591 h 5613023"/>
              <a:gd name="connsiteX260" fmla="*/ 1334058 w 4172535"/>
              <a:gd name="connsiteY260" fmla="*/ 5062112 h 5613023"/>
              <a:gd name="connsiteX261" fmla="*/ 1700177 w 4172535"/>
              <a:gd name="connsiteY261" fmla="*/ 2616383 h 5613023"/>
              <a:gd name="connsiteX262" fmla="*/ 2672899 w 4172535"/>
              <a:gd name="connsiteY262" fmla="*/ 1296114 h 5613023"/>
              <a:gd name="connsiteX263" fmla="*/ 4002003 w 4172535"/>
              <a:gd name="connsiteY263" fmla="*/ 1037448 h 5613023"/>
              <a:gd name="connsiteX264" fmla="*/ 4012674 w 4172535"/>
              <a:gd name="connsiteY264" fmla="*/ 1021675 h 5613023"/>
              <a:gd name="connsiteX265" fmla="*/ 3996825 w 4172535"/>
              <a:gd name="connsiteY265" fmla="*/ 1011203 h 5613023"/>
              <a:gd name="connsiteX266" fmla="*/ 3982491 w 4172535"/>
              <a:gd name="connsiteY266" fmla="*/ 936505 h 5613023"/>
              <a:gd name="connsiteX267" fmla="*/ 2644611 w 4172535"/>
              <a:gd name="connsiteY267" fmla="*/ 1197190 h 5613023"/>
              <a:gd name="connsiteX268" fmla="*/ 1597253 w 4172535"/>
              <a:gd name="connsiteY268" fmla="*/ 2619601 h 5613023"/>
              <a:gd name="connsiteX269" fmla="*/ 1239304 w 4172535"/>
              <a:gd name="connsiteY269" fmla="*/ 5022579 h 5613023"/>
              <a:gd name="connsiteX270" fmla="*/ 1189037 w 4172535"/>
              <a:gd name="connsiteY270" fmla="*/ 5140893 h 5613023"/>
              <a:gd name="connsiteX271" fmla="*/ 1212404 w 4172535"/>
              <a:gd name="connsiteY271" fmla="*/ 5154384 h 5613023"/>
              <a:gd name="connsiteX272" fmla="*/ 1264254 w 4172535"/>
              <a:gd name="connsiteY272" fmla="*/ 5032331 h 5613023"/>
              <a:gd name="connsiteX273" fmla="*/ 1624026 w 4172535"/>
              <a:gd name="connsiteY273" fmla="*/ 2616888 h 5613023"/>
              <a:gd name="connsiteX274" fmla="*/ 2649915 w 4172535"/>
              <a:gd name="connsiteY274" fmla="*/ 1223561 h 5613023"/>
              <a:gd name="connsiteX275" fmla="*/ 3987921 w 4172535"/>
              <a:gd name="connsiteY275" fmla="*/ 962687 h 5613023"/>
              <a:gd name="connsiteX276" fmla="*/ 3998340 w 4172535"/>
              <a:gd name="connsiteY276" fmla="*/ 947041 h 5613023"/>
              <a:gd name="connsiteX277" fmla="*/ 3982491 w 4172535"/>
              <a:gd name="connsiteY277" fmla="*/ 936505 h 5613023"/>
              <a:gd name="connsiteX278" fmla="*/ 3968347 w 4172535"/>
              <a:gd name="connsiteY278" fmla="*/ 862123 h 5613023"/>
              <a:gd name="connsiteX279" fmla="*/ 2621501 w 4172535"/>
              <a:gd name="connsiteY279" fmla="*/ 1124889 h 5613023"/>
              <a:gd name="connsiteX280" fmla="*/ 1521166 w 4172535"/>
              <a:gd name="connsiteY280" fmla="*/ 2620610 h 5613023"/>
              <a:gd name="connsiteX281" fmla="*/ 1169606 w 4172535"/>
              <a:gd name="connsiteY281" fmla="*/ 4992875 h 5613023"/>
              <a:gd name="connsiteX282" fmla="*/ 1122962 w 4172535"/>
              <a:gd name="connsiteY282" fmla="*/ 5102744 h 5613023"/>
              <a:gd name="connsiteX283" fmla="*/ 1146248 w 4172535"/>
              <a:gd name="connsiteY283" fmla="*/ 5116188 h 5613023"/>
              <a:gd name="connsiteX284" fmla="*/ 1194551 w 4172535"/>
              <a:gd name="connsiteY284" fmla="*/ 5002394 h 5613023"/>
              <a:gd name="connsiteX285" fmla="*/ 1547875 w 4172535"/>
              <a:gd name="connsiteY285" fmla="*/ 2617582 h 5613023"/>
              <a:gd name="connsiteX286" fmla="*/ 2626994 w 4172535"/>
              <a:gd name="connsiteY286" fmla="*/ 1150882 h 5613023"/>
              <a:gd name="connsiteX287" fmla="*/ 3973525 w 4172535"/>
              <a:gd name="connsiteY287" fmla="*/ 888431 h 5613023"/>
              <a:gd name="connsiteX288" fmla="*/ 3984101 w 4172535"/>
              <a:gd name="connsiteY288" fmla="*/ 872690 h 5613023"/>
              <a:gd name="connsiteX289" fmla="*/ 3968347 w 4172535"/>
              <a:gd name="connsiteY289" fmla="*/ 862123 h 5613023"/>
              <a:gd name="connsiteX290" fmla="*/ 2576037 w 4172535"/>
              <a:gd name="connsiteY290" fmla="*/ 2475 h 5613023"/>
              <a:gd name="connsiteX291" fmla="*/ 2571750 w 4172535"/>
              <a:gd name="connsiteY291" fmla="*/ 0 h 5613023"/>
              <a:gd name="connsiteX292" fmla="*/ 2569593 w 4172535"/>
              <a:gd name="connsiteY292" fmla="*/ 3737 h 5613023"/>
              <a:gd name="connsiteX293" fmla="*/ 2676037 w 4172535"/>
              <a:gd name="connsiteY293" fmla="*/ 60210 h 5613023"/>
              <a:gd name="connsiteX294" fmla="*/ 2640711 w 4172535"/>
              <a:gd name="connsiteY294" fmla="*/ 39815 h 5613023"/>
              <a:gd name="connsiteX295" fmla="*/ 2537045 w 4172535"/>
              <a:gd name="connsiteY295" fmla="*/ 60112 h 5613023"/>
              <a:gd name="connsiteX296" fmla="*/ 2519261 w 4172535"/>
              <a:gd name="connsiteY296" fmla="*/ 90915 h 5613023"/>
              <a:gd name="connsiteX297" fmla="*/ 2775934 w 4172535"/>
              <a:gd name="connsiteY297" fmla="*/ 117886 h 5613023"/>
              <a:gd name="connsiteX298" fmla="*/ 2740624 w 4172535"/>
              <a:gd name="connsiteY298" fmla="*/ 97499 h 5613023"/>
              <a:gd name="connsiteX299" fmla="*/ 2486769 w 4172535"/>
              <a:gd name="connsiteY299" fmla="*/ 147191 h 5613023"/>
              <a:gd name="connsiteX300" fmla="*/ 2468990 w 4172535"/>
              <a:gd name="connsiteY300" fmla="*/ 177986 h 5613023"/>
              <a:gd name="connsiteX301" fmla="*/ 2875607 w 4172535"/>
              <a:gd name="connsiteY301" fmla="*/ 175432 h 5613023"/>
              <a:gd name="connsiteX302" fmla="*/ 2840431 w 4172535"/>
              <a:gd name="connsiteY302" fmla="*/ 155123 h 5613023"/>
              <a:gd name="connsiteX303" fmla="*/ 2436576 w 4172535"/>
              <a:gd name="connsiteY303" fmla="*/ 234129 h 5613023"/>
              <a:gd name="connsiteX304" fmla="*/ 2418876 w 4172535"/>
              <a:gd name="connsiteY304" fmla="*/ 264786 h 5613023"/>
              <a:gd name="connsiteX305" fmla="*/ 2975594 w 4172535"/>
              <a:gd name="connsiteY305" fmla="*/ 233159 h 5613023"/>
              <a:gd name="connsiteX306" fmla="*/ 2940418 w 4172535"/>
              <a:gd name="connsiteY306" fmla="*/ 212851 h 5613023"/>
              <a:gd name="connsiteX307" fmla="*/ 2386287 w 4172535"/>
              <a:gd name="connsiteY307" fmla="*/ 321231 h 5613023"/>
              <a:gd name="connsiteX308" fmla="*/ 2368410 w 4172535"/>
              <a:gd name="connsiteY308" fmla="*/ 352196 h 5613023"/>
              <a:gd name="connsiteX309" fmla="*/ 2371327 w 4172535"/>
              <a:gd name="connsiteY309" fmla="*/ 351478 h 5613023"/>
              <a:gd name="connsiteX310" fmla="*/ 3075640 w 4172535"/>
              <a:gd name="connsiteY310" fmla="*/ 290921 h 5613023"/>
              <a:gd name="connsiteX311" fmla="*/ 3040348 w 4172535"/>
              <a:gd name="connsiteY311" fmla="*/ 270545 h 5613023"/>
              <a:gd name="connsiteX312" fmla="*/ 2389323 w 4172535"/>
              <a:gd name="connsiteY312" fmla="*/ 397849 h 5613023"/>
              <a:gd name="connsiteX313" fmla="*/ 2334154 w 4172535"/>
              <a:gd name="connsiteY313" fmla="*/ 411528 h 5613023"/>
              <a:gd name="connsiteX314" fmla="*/ 2315502 w 4172535"/>
              <a:gd name="connsiteY314" fmla="*/ 443835 h 5613023"/>
              <a:gd name="connsiteX315" fmla="*/ 2394627 w 4172535"/>
              <a:gd name="connsiteY315" fmla="*/ 424220 h 5613023"/>
              <a:gd name="connsiteX316" fmla="*/ 3175538 w 4172535"/>
              <a:gd name="connsiteY316" fmla="*/ 348597 h 5613023"/>
              <a:gd name="connsiteX317" fmla="*/ 3140418 w 4172535"/>
              <a:gd name="connsiteY317" fmla="*/ 328321 h 5613023"/>
              <a:gd name="connsiteX318" fmla="*/ 2412496 w 4172535"/>
              <a:gd name="connsiteY318" fmla="*/ 470590 h 5613023"/>
              <a:gd name="connsiteX319" fmla="*/ 2281274 w 4172535"/>
              <a:gd name="connsiteY319" fmla="*/ 503119 h 5613023"/>
              <a:gd name="connsiteX320" fmla="*/ 2262691 w 4172535"/>
              <a:gd name="connsiteY320" fmla="*/ 535306 h 5613023"/>
              <a:gd name="connsiteX321" fmla="*/ 2417864 w 4172535"/>
              <a:gd name="connsiteY321" fmla="*/ 496836 h 5613023"/>
              <a:gd name="connsiteX322" fmla="*/ 3275431 w 4172535"/>
              <a:gd name="connsiteY322" fmla="*/ 406271 h 5613023"/>
              <a:gd name="connsiteX323" fmla="*/ 3240812 w 4172535"/>
              <a:gd name="connsiteY323" fmla="*/ 386283 h 5613023"/>
              <a:gd name="connsiteX324" fmla="*/ 2435796 w 4172535"/>
              <a:gd name="connsiteY324" fmla="*/ 543585 h 5613023"/>
              <a:gd name="connsiteX325" fmla="*/ 2257167 w 4172535"/>
              <a:gd name="connsiteY325" fmla="*/ 587822 h 5613023"/>
              <a:gd name="connsiteX326" fmla="*/ 2226054 w 4172535"/>
              <a:gd name="connsiteY326" fmla="*/ 598765 h 5613023"/>
              <a:gd name="connsiteX327" fmla="*/ 2205753 w 4172535"/>
              <a:gd name="connsiteY327" fmla="*/ 633926 h 5613023"/>
              <a:gd name="connsiteX328" fmla="*/ 2264841 w 4172535"/>
              <a:gd name="connsiteY328" fmla="*/ 613129 h 5613023"/>
              <a:gd name="connsiteX329" fmla="*/ 2440974 w 4172535"/>
              <a:gd name="connsiteY329" fmla="*/ 569451 h 5613023"/>
              <a:gd name="connsiteX330" fmla="*/ 3375392 w 4172535"/>
              <a:gd name="connsiteY330" fmla="*/ 463983 h 5613023"/>
              <a:gd name="connsiteX331" fmla="*/ 3340350 w 4172535"/>
              <a:gd name="connsiteY331" fmla="*/ 443751 h 5613023"/>
              <a:gd name="connsiteX332" fmla="*/ 2459222 w 4172535"/>
              <a:gd name="connsiteY332" fmla="*/ 615885 h 5613023"/>
              <a:gd name="connsiteX333" fmla="*/ 2286845 w 4172535"/>
              <a:gd name="connsiteY333" fmla="*/ 658576 h 5613023"/>
              <a:gd name="connsiteX334" fmla="*/ 2167241 w 4172535"/>
              <a:gd name="connsiteY334" fmla="*/ 700632 h 5613023"/>
              <a:gd name="connsiteX335" fmla="*/ 2146734 w 4172535"/>
              <a:gd name="connsiteY335" fmla="*/ 736150 h 5613023"/>
              <a:gd name="connsiteX336" fmla="*/ 2294298 w 4172535"/>
              <a:gd name="connsiteY336" fmla="*/ 684230 h 5613023"/>
              <a:gd name="connsiteX337" fmla="*/ 2464148 w 4172535"/>
              <a:gd name="connsiteY337" fmla="*/ 642130 h 5613023"/>
              <a:gd name="connsiteX338" fmla="*/ 3475571 w 4172535"/>
              <a:gd name="connsiteY338" fmla="*/ 521822 h 5613023"/>
              <a:gd name="connsiteX339" fmla="*/ 3440382 w 4172535"/>
              <a:gd name="connsiteY339" fmla="*/ 501505 h 5613023"/>
              <a:gd name="connsiteX340" fmla="*/ 2482207 w 4172535"/>
              <a:gd name="connsiteY340" fmla="*/ 688690 h 5613023"/>
              <a:gd name="connsiteX341" fmla="*/ 2157418 w 4172535"/>
              <a:gd name="connsiteY341" fmla="*/ 785641 h 5613023"/>
              <a:gd name="connsiteX342" fmla="*/ 2103883 w 4172535"/>
              <a:gd name="connsiteY342" fmla="*/ 810370 h 5613023"/>
              <a:gd name="connsiteX343" fmla="*/ 2080642 w 4172535"/>
              <a:gd name="connsiteY343" fmla="*/ 850624 h 5613023"/>
              <a:gd name="connsiteX344" fmla="*/ 2167626 w 4172535"/>
              <a:gd name="connsiteY344" fmla="*/ 810407 h 5613023"/>
              <a:gd name="connsiteX345" fmla="*/ 2487510 w 4172535"/>
              <a:gd name="connsiteY345" fmla="*/ 714746 h 5613023"/>
              <a:gd name="connsiteX346" fmla="*/ 3575715 w 4172535"/>
              <a:gd name="connsiteY346" fmla="*/ 579640 h 5613023"/>
              <a:gd name="connsiteX347" fmla="*/ 3540445 w 4172535"/>
              <a:gd name="connsiteY347" fmla="*/ 559276 h 5613023"/>
              <a:gd name="connsiteX348" fmla="*/ 2505443 w 4172535"/>
              <a:gd name="connsiteY348" fmla="*/ 761243 h 5613023"/>
              <a:gd name="connsiteX349" fmla="*/ 2047910 w 4172535"/>
              <a:gd name="connsiteY349" fmla="*/ 921524 h 5613023"/>
              <a:gd name="connsiteX350" fmla="*/ 2035568 w 4172535"/>
              <a:gd name="connsiteY350" fmla="*/ 928695 h 5613023"/>
              <a:gd name="connsiteX351" fmla="*/ 2008623 w 4172535"/>
              <a:gd name="connsiteY351" fmla="*/ 975366 h 5613023"/>
              <a:gd name="connsiteX352" fmla="*/ 2060276 w 4172535"/>
              <a:gd name="connsiteY352" fmla="*/ 945343 h 5613023"/>
              <a:gd name="connsiteX353" fmla="*/ 2510621 w 4172535"/>
              <a:gd name="connsiteY353" fmla="*/ 787488 h 5613023"/>
              <a:gd name="connsiteX354" fmla="*/ 3675634 w 4172535"/>
              <a:gd name="connsiteY354" fmla="*/ 637328 h 5613023"/>
              <a:gd name="connsiteX355" fmla="*/ 3640173 w 4172535"/>
              <a:gd name="connsiteY355" fmla="*/ 616855 h 5613023"/>
              <a:gd name="connsiteX356" fmla="*/ 2528680 w 4172535"/>
              <a:gd name="connsiteY356" fmla="*/ 833796 h 5613023"/>
              <a:gd name="connsiteX357" fmla="*/ 1966063 w 4172535"/>
              <a:gd name="connsiteY357" fmla="*/ 1058906 h 5613023"/>
              <a:gd name="connsiteX358" fmla="*/ 1956512 w 4172535"/>
              <a:gd name="connsiteY358" fmla="*/ 1065624 h 5613023"/>
              <a:gd name="connsiteX359" fmla="*/ 1924686 w 4172535"/>
              <a:gd name="connsiteY359" fmla="*/ 1120749 h 5613023"/>
              <a:gd name="connsiteX360" fmla="*/ 1972297 w 4172535"/>
              <a:gd name="connsiteY360" fmla="*/ 1086831 h 5613023"/>
              <a:gd name="connsiteX361" fmla="*/ 2533921 w 4172535"/>
              <a:gd name="connsiteY361" fmla="*/ 860230 h 5613023"/>
              <a:gd name="connsiteX362" fmla="*/ 3775430 w 4172535"/>
              <a:gd name="connsiteY362" fmla="*/ 694945 h 5613023"/>
              <a:gd name="connsiteX363" fmla="*/ 3739942 w 4172535"/>
              <a:gd name="connsiteY363" fmla="*/ 674456 h 5613023"/>
              <a:gd name="connsiteX364" fmla="*/ 2551980 w 4172535"/>
              <a:gd name="connsiteY364" fmla="*/ 906222 h 5613023"/>
              <a:gd name="connsiteX365" fmla="*/ 1883548 w 4172535"/>
              <a:gd name="connsiteY365" fmla="*/ 1210367 h 5613023"/>
              <a:gd name="connsiteX366" fmla="*/ 1862566 w 4172535"/>
              <a:gd name="connsiteY366" fmla="*/ 1228344 h 5613023"/>
              <a:gd name="connsiteX367" fmla="*/ 1822113 w 4172535"/>
              <a:gd name="connsiteY367" fmla="*/ 1298411 h 5613023"/>
              <a:gd name="connsiteX368" fmla="*/ 1900091 w 4172535"/>
              <a:gd name="connsiteY368" fmla="*/ 1231612 h 5613023"/>
              <a:gd name="connsiteX369" fmla="*/ 2557094 w 4172535"/>
              <a:gd name="connsiteY369" fmla="*/ 932783 h 5613023"/>
              <a:gd name="connsiteX370" fmla="*/ 3875651 w 4172535"/>
              <a:gd name="connsiteY370" fmla="*/ 752808 h 5613023"/>
              <a:gd name="connsiteX371" fmla="*/ 3840301 w 4172535"/>
              <a:gd name="connsiteY371" fmla="*/ 732399 h 5613023"/>
              <a:gd name="connsiteX372" fmla="*/ 2574964 w 4172535"/>
              <a:gd name="connsiteY372" fmla="*/ 979279 h 5613023"/>
              <a:gd name="connsiteX373" fmla="*/ 1735391 w 4172535"/>
              <a:gd name="connsiteY373" fmla="*/ 1457855 h 5613023"/>
              <a:gd name="connsiteX374" fmla="*/ 1716684 w 4172535"/>
              <a:gd name="connsiteY374" fmla="*/ 1481018 h 5613023"/>
              <a:gd name="connsiteX375" fmla="*/ 1446983 w 4172535"/>
              <a:gd name="connsiteY375" fmla="*/ 1948155 h 5613023"/>
              <a:gd name="connsiteX376" fmla="*/ 1412225 w 4172535"/>
              <a:gd name="connsiteY376" fmla="*/ 2055959 h 5613023"/>
              <a:gd name="connsiteX377" fmla="*/ 1368927 w 4172535"/>
              <a:gd name="connsiteY377" fmla="*/ 2621430 h 5613023"/>
              <a:gd name="connsiteX378" fmla="*/ 1020508 w 4172535"/>
              <a:gd name="connsiteY378" fmla="*/ 4957395 h 5613023"/>
              <a:gd name="connsiteX379" fmla="*/ 990802 w 4172535"/>
              <a:gd name="connsiteY379" fmla="*/ 5026441 h 5613023"/>
              <a:gd name="connsiteX380" fmla="*/ 1013845 w 4172535"/>
              <a:gd name="connsiteY380" fmla="*/ 5039745 h 5613023"/>
              <a:gd name="connsiteX381" fmla="*/ 1054986 w 4172535"/>
              <a:gd name="connsiteY381" fmla="*/ 4942653 h 5613023"/>
              <a:gd name="connsiteX382" fmla="*/ 1395573 w 4172535"/>
              <a:gd name="connsiteY382" fmla="*/ 2618718 h 5613023"/>
              <a:gd name="connsiteX383" fmla="*/ 2580079 w 4172535"/>
              <a:gd name="connsiteY383" fmla="*/ 1005588 h 5613023"/>
              <a:gd name="connsiteX384" fmla="*/ 3968634 w 4172535"/>
              <a:gd name="connsiteY384" fmla="*/ 806492 h 5613023"/>
              <a:gd name="connsiteX385" fmla="*/ 3940438 w 4172535"/>
              <a:gd name="connsiteY385" fmla="*/ 790213 h 5613023"/>
              <a:gd name="connsiteX386" fmla="*/ 2598138 w 4172535"/>
              <a:gd name="connsiteY386" fmla="*/ 1051895 h 5613023"/>
              <a:gd name="connsiteX387" fmla="*/ 1445141 w 4172535"/>
              <a:gd name="connsiteY387" fmla="*/ 2620989 h 5613023"/>
              <a:gd name="connsiteX388" fmla="*/ 1100009 w 4172535"/>
              <a:gd name="connsiteY388" fmla="*/ 4962870 h 5613023"/>
              <a:gd name="connsiteX389" fmla="*/ 1056869 w 4172535"/>
              <a:gd name="connsiteY389" fmla="*/ 5064585 h 5613023"/>
              <a:gd name="connsiteX390" fmla="*/ 1080039 w 4172535"/>
              <a:gd name="connsiteY390" fmla="*/ 5077962 h 5613023"/>
              <a:gd name="connsiteX391" fmla="*/ 1124702 w 4172535"/>
              <a:gd name="connsiteY391" fmla="*/ 4972656 h 5613023"/>
              <a:gd name="connsiteX392" fmla="*/ 1471724 w 4172535"/>
              <a:gd name="connsiteY392" fmla="*/ 2618213 h 5613023"/>
              <a:gd name="connsiteX393" fmla="*/ 2603442 w 4172535"/>
              <a:gd name="connsiteY393" fmla="*/ 1078203 h 5613023"/>
              <a:gd name="connsiteX394" fmla="*/ 3958686 w 4172535"/>
              <a:gd name="connsiteY394" fmla="*/ 813985 h 5613023"/>
              <a:gd name="connsiteX395" fmla="*/ 3960322 w 4172535"/>
              <a:gd name="connsiteY395" fmla="*/ 813657 h 5613023"/>
              <a:gd name="connsiteX396" fmla="*/ 3968507 w 4172535"/>
              <a:gd name="connsiteY396" fmla="*/ 807427 h 56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</a:cxnLst>
            <a:rect l="l" t="t" r="r" b="b"/>
            <a:pathLst>
              <a:path w="4172535" h="5613023">
                <a:moveTo>
                  <a:pt x="62272" y="4346544"/>
                </a:moveTo>
                <a:lnTo>
                  <a:pt x="0" y="4454402"/>
                </a:lnTo>
                <a:lnTo>
                  <a:pt x="18829" y="4465272"/>
                </a:lnTo>
                <a:close/>
                <a:moveTo>
                  <a:pt x="227587" y="4060210"/>
                </a:moveTo>
                <a:lnTo>
                  <a:pt x="168293" y="4162910"/>
                </a:lnTo>
                <a:lnTo>
                  <a:pt x="112739" y="4351897"/>
                </a:lnTo>
                <a:lnTo>
                  <a:pt x="62003" y="4490199"/>
                </a:lnTo>
                <a:lnTo>
                  <a:pt x="84982" y="4503466"/>
                </a:lnTo>
                <a:lnTo>
                  <a:pt x="124252" y="4399870"/>
                </a:lnTo>
                <a:cubicBezTo>
                  <a:pt x="144185" y="4343503"/>
                  <a:pt x="162846" y="4286716"/>
                  <a:pt x="180222" y="4229554"/>
                </a:cubicBezTo>
                <a:close/>
                <a:moveTo>
                  <a:pt x="349361" y="3849291"/>
                </a:moveTo>
                <a:lnTo>
                  <a:pt x="307256" y="3922220"/>
                </a:lnTo>
                <a:lnTo>
                  <a:pt x="283428" y="4040264"/>
                </a:lnTo>
                <a:cubicBezTo>
                  <a:pt x="255097" y="4154631"/>
                  <a:pt x="221773" y="4267762"/>
                  <a:pt x="183540" y="4379328"/>
                </a:cubicBezTo>
                <a:lnTo>
                  <a:pt x="128676" y="4528693"/>
                </a:lnTo>
                <a:lnTo>
                  <a:pt x="152243" y="4542299"/>
                </a:lnTo>
                <a:lnTo>
                  <a:pt x="209006" y="4387761"/>
                </a:lnTo>
                <a:cubicBezTo>
                  <a:pt x="247493" y="4275456"/>
                  <a:pt x="281039" y="4161575"/>
                  <a:pt x="309560" y="4046452"/>
                </a:cubicBezTo>
                <a:close/>
                <a:moveTo>
                  <a:pt x="460489" y="3656812"/>
                </a:moveTo>
                <a:lnTo>
                  <a:pt x="425731" y="3717014"/>
                </a:lnTo>
                <a:lnTo>
                  <a:pt x="423446" y="3733199"/>
                </a:lnTo>
                <a:cubicBezTo>
                  <a:pt x="383844" y="3974709"/>
                  <a:pt x="322832" y="4212246"/>
                  <a:pt x="241141" y="4442964"/>
                </a:cubicBezTo>
                <a:lnTo>
                  <a:pt x="194261" y="4566558"/>
                </a:lnTo>
                <a:lnTo>
                  <a:pt x="218622" y="4580623"/>
                </a:lnTo>
                <a:lnTo>
                  <a:pt x="279664" y="4414785"/>
                </a:lnTo>
                <a:cubicBezTo>
                  <a:pt x="358017" y="4186702"/>
                  <a:pt x="416350" y="3952217"/>
                  <a:pt x="453991" y="3714024"/>
                </a:cubicBezTo>
                <a:close/>
                <a:moveTo>
                  <a:pt x="558967" y="3486243"/>
                </a:moveTo>
                <a:lnTo>
                  <a:pt x="521924" y="3550404"/>
                </a:lnTo>
                <a:lnTo>
                  <a:pt x="501745" y="3726361"/>
                </a:lnTo>
                <a:cubicBezTo>
                  <a:pt x="453966" y="4026808"/>
                  <a:pt x="373645" y="4321392"/>
                  <a:pt x="262099" y="4604829"/>
                </a:cubicBezTo>
                <a:lnTo>
                  <a:pt x="261797" y="4605550"/>
                </a:lnTo>
                <a:lnTo>
                  <a:pt x="284764" y="4618810"/>
                </a:lnTo>
                <a:lnTo>
                  <a:pt x="338219" y="4477990"/>
                </a:lnTo>
                <a:cubicBezTo>
                  <a:pt x="442603" y="4183452"/>
                  <a:pt x="514051" y="3878042"/>
                  <a:pt x="551110" y="3567414"/>
                </a:cubicBezTo>
                <a:close/>
                <a:moveTo>
                  <a:pt x="646622" y="3334420"/>
                </a:moveTo>
                <a:lnTo>
                  <a:pt x="617832" y="3384285"/>
                </a:lnTo>
                <a:lnTo>
                  <a:pt x="617588" y="3388871"/>
                </a:lnTo>
                <a:cubicBezTo>
                  <a:pt x="589020" y="3766878"/>
                  <a:pt x="510294" y="4138921"/>
                  <a:pt x="383935" y="4495223"/>
                </a:cubicBezTo>
                <a:lnTo>
                  <a:pt x="327609" y="4643547"/>
                </a:lnTo>
                <a:lnTo>
                  <a:pt x="351451" y="4657312"/>
                </a:lnTo>
                <a:lnTo>
                  <a:pt x="356846" y="4644448"/>
                </a:lnTo>
                <a:cubicBezTo>
                  <a:pt x="516649" y="4238995"/>
                  <a:pt x="614079" y="3811232"/>
                  <a:pt x="645446" y="3375903"/>
                </a:cubicBezTo>
                <a:close/>
                <a:moveTo>
                  <a:pt x="730691" y="3188808"/>
                </a:moveTo>
                <a:lnTo>
                  <a:pt x="701380" y="3239577"/>
                </a:lnTo>
                <a:lnTo>
                  <a:pt x="693921" y="3384923"/>
                </a:lnTo>
                <a:cubicBezTo>
                  <a:pt x="661804" y="3824129"/>
                  <a:pt x="563172" y="4255651"/>
                  <a:pt x="401748" y="4664677"/>
                </a:cubicBezTo>
                <a:lnTo>
                  <a:pt x="394422" y="4682121"/>
                </a:lnTo>
                <a:lnTo>
                  <a:pt x="417745" y="4695587"/>
                </a:lnTo>
                <a:lnTo>
                  <a:pt x="426742" y="4674163"/>
                </a:lnTo>
                <a:cubicBezTo>
                  <a:pt x="612382" y="4203867"/>
                  <a:pt x="715539" y="3704014"/>
                  <a:pt x="730628" y="3196832"/>
                </a:cubicBezTo>
                <a:close/>
                <a:moveTo>
                  <a:pt x="807330" y="3056065"/>
                </a:moveTo>
                <a:lnTo>
                  <a:pt x="780192" y="3103069"/>
                </a:lnTo>
                <a:lnTo>
                  <a:pt x="779253" y="3204287"/>
                </a:lnTo>
                <a:cubicBezTo>
                  <a:pt x="763386" y="3715968"/>
                  <a:pt x="658861" y="4220168"/>
                  <a:pt x="471308" y="4694560"/>
                </a:cubicBezTo>
                <a:lnTo>
                  <a:pt x="460496" y="4720269"/>
                </a:lnTo>
                <a:lnTo>
                  <a:pt x="483934" y="4733801"/>
                </a:lnTo>
                <a:lnTo>
                  <a:pt x="496454" y="4704018"/>
                </a:lnTo>
                <a:cubicBezTo>
                  <a:pt x="685027" y="4226749"/>
                  <a:pt x="790086" y="3719516"/>
                  <a:pt x="805972" y="3204773"/>
                </a:cubicBezTo>
                <a:close/>
                <a:moveTo>
                  <a:pt x="880907" y="2928626"/>
                </a:moveTo>
                <a:lnTo>
                  <a:pt x="855645" y="2972382"/>
                </a:lnTo>
                <a:lnTo>
                  <a:pt x="857303" y="3024249"/>
                </a:lnTo>
                <a:cubicBezTo>
                  <a:pt x="863162" y="3620077"/>
                  <a:pt x="750524" y="4209257"/>
                  <a:pt x="528139" y="4758033"/>
                </a:cubicBezTo>
                <a:lnTo>
                  <a:pt x="527694" y="4759066"/>
                </a:lnTo>
                <a:lnTo>
                  <a:pt x="550219" y="4772071"/>
                </a:lnTo>
                <a:lnTo>
                  <a:pt x="566273" y="4733930"/>
                </a:lnTo>
                <a:cubicBezTo>
                  <a:pt x="781830" y="4189220"/>
                  <a:pt x="890396" y="3606052"/>
                  <a:pt x="883807" y="3016712"/>
                </a:cubicBezTo>
                <a:close/>
                <a:moveTo>
                  <a:pt x="951864" y="2805726"/>
                </a:moveTo>
                <a:lnTo>
                  <a:pt x="927413" y="2848077"/>
                </a:lnTo>
                <a:lnTo>
                  <a:pt x="932896" y="3022413"/>
                </a:lnTo>
                <a:cubicBezTo>
                  <a:pt x="938703" y="3616858"/>
                  <a:pt x="828648" y="4204948"/>
                  <a:pt x="610957" y="4754281"/>
                </a:cubicBezTo>
                <a:lnTo>
                  <a:pt x="593042" y="4796794"/>
                </a:lnTo>
                <a:lnTo>
                  <a:pt x="616824" y="4810525"/>
                </a:lnTo>
                <a:lnTo>
                  <a:pt x="622931" y="4796343"/>
                </a:lnTo>
                <a:cubicBezTo>
                  <a:pt x="874748" y="4174438"/>
                  <a:pt x="988937" y="3501891"/>
                  <a:pt x="953346" y="2825539"/>
                </a:cubicBezTo>
                <a:close/>
                <a:moveTo>
                  <a:pt x="1019429" y="2688699"/>
                </a:moveTo>
                <a:lnTo>
                  <a:pt x="995719" y="2729766"/>
                </a:lnTo>
                <a:lnTo>
                  <a:pt x="1003014" y="2828894"/>
                </a:lnTo>
                <a:cubicBezTo>
                  <a:pt x="1037943" y="3509598"/>
                  <a:pt x="921637" y="4187546"/>
                  <a:pt x="667785" y="4814483"/>
                </a:cubicBezTo>
                <a:lnTo>
                  <a:pt x="659007" y="4834879"/>
                </a:lnTo>
                <a:lnTo>
                  <a:pt x="682690" y="4848553"/>
                </a:lnTo>
                <a:lnTo>
                  <a:pt x="705857" y="4793626"/>
                </a:lnTo>
                <a:cubicBezTo>
                  <a:pt x="952857" y="4170980"/>
                  <a:pt x="1064551" y="3499551"/>
                  <a:pt x="1029449" y="2824510"/>
                </a:cubicBezTo>
                <a:close/>
                <a:moveTo>
                  <a:pt x="1087606" y="2570614"/>
                </a:moveTo>
                <a:lnTo>
                  <a:pt x="1063055" y="2613137"/>
                </a:lnTo>
                <a:lnTo>
                  <a:pt x="1063756" y="2624143"/>
                </a:lnTo>
                <a:cubicBezTo>
                  <a:pt x="1134355" y="3373136"/>
                  <a:pt x="1024893" y="4123028"/>
                  <a:pt x="750752" y="4813477"/>
                </a:cubicBezTo>
                <a:lnTo>
                  <a:pt x="725512" y="4873276"/>
                </a:lnTo>
                <a:lnTo>
                  <a:pt x="748940" y="4886803"/>
                </a:lnTo>
                <a:lnTo>
                  <a:pt x="775752" y="4823294"/>
                </a:lnTo>
                <a:cubicBezTo>
                  <a:pt x="1051555" y="4128849"/>
                  <a:pt x="1161743" y="3374606"/>
                  <a:pt x="1090844" y="2621241"/>
                </a:cubicBezTo>
                <a:close/>
                <a:moveTo>
                  <a:pt x="1156978" y="2450457"/>
                </a:moveTo>
                <a:lnTo>
                  <a:pt x="1131997" y="2493726"/>
                </a:lnTo>
                <a:lnTo>
                  <a:pt x="1140222" y="2623449"/>
                </a:lnTo>
                <a:cubicBezTo>
                  <a:pt x="1211959" y="3393608"/>
                  <a:pt x="1096125" y="4164263"/>
                  <a:pt x="809298" y="4871887"/>
                </a:cubicBezTo>
                <a:lnTo>
                  <a:pt x="792129" y="4911737"/>
                </a:lnTo>
                <a:lnTo>
                  <a:pt x="815134" y="4925020"/>
                </a:lnTo>
                <a:lnTo>
                  <a:pt x="845537" y="4853078"/>
                </a:lnTo>
                <a:cubicBezTo>
                  <a:pt x="1125444" y="4149125"/>
                  <a:pt x="1237820" y="3384594"/>
                  <a:pt x="1166995" y="2620736"/>
                </a:cubicBezTo>
                <a:cubicBezTo>
                  <a:pt x="1160937" y="2566546"/>
                  <a:pt x="1157539" y="2512632"/>
                  <a:pt x="1156702" y="2459128"/>
                </a:cubicBezTo>
                <a:close/>
                <a:moveTo>
                  <a:pt x="1238758" y="2308811"/>
                </a:moveTo>
                <a:lnTo>
                  <a:pt x="1209588" y="2359334"/>
                </a:lnTo>
                <a:lnTo>
                  <a:pt x="1207057" y="2478050"/>
                </a:lnTo>
                <a:cubicBezTo>
                  <a:pt x="1208160" y="2526259"/>
                  <a:pt x="1211401" y="2574560"/>
                  <a:pt x="1216815" y="2622818"/>
                </a:cubicBezTo>
                <a:cubicBezTo>
                  <a:pt x="1287093" y="3393013"/>
                  <a:pt x="1173072" y="4163651"/>
                  <a:pt x="890528" y="4873252"/>
                </a:cubicBezTo>
                <a:lnTo>
                  <a:pt x="858123" y="4949839"/>
                </a:lnTo>
                <a:lnTo>
                  <a:pt x="881493" y="4963332"/>
                </a:lnTo>
                <a:lnTo>
                  <a:pt x="915426" y="4883102"/>
                </a:lnTo>
                <a:cubicBezTo>
                  <a:pt x="1199446" y="4169496"/>
                  <a:pt x="1313971" y="3394531"/>
                  <a:pt x="1243146" y="2620042"/>
                </a:cubicBezTo>
                <a:cubicBezTo>
                  <a:pt x="1231591" y="2515984"/>
                  <a:pt x="1230243" y="2412988"/>
                  <a:pt x="1238338" y="2312096"/>
                </a:cubicBezTo>
                <a:close/>
                <a:moveTo>
                  <a:pt x="1344033" y="2126470"/>
                </a:moveTo>
                <a:lnTo>
                  <a:pt x="1303102" y="2197364"/>
                </a:lnTo>
                <a:lnTo>
                  <a:pt x="1287693" y="2320151"/>
                </a:lnTo>
                <a:cubicBezTo>
                  <a:pt x="1279967" y="2418944"/>
                  <a:pt x="1281403" y="2519968"/>
                  <a:pt x="1292713" y="2622251"/>
                </a:cubicBezTo>
                <a:cubicBezTo>
                  <a:pt x="1364342" y="3410701"/>
                  <a:pt x="1244603" y="4203028"/>
                  <a:pt x="950323" y="4929610"/>
                </a:cubicBezTo>
                <a:lnTo>
                  <a:pt x="924996" y="4988449"/>
                </a:lnTo>
                <a:lnTo>
                  <a:pt x="947558" y="5001474"/>
                </a:lnTo>
                <a:lnTo>
                  <a:pt x="985197" y="4912579"/>
                </a:lnTo>
                <a:cubicBezTo>
                  <a:pt x="1273362" y="4189472"/>
                  <a:pt x="1390122" y="3404216"/>
                  <a:pt x="1319423" y="2619222"/>
                </a:cubicBezTo>
                <a:cubicBezTo>
                  <a:pt x="1302729" y="2468435"/>
                  <a:pt x="1307879" y="2320431"/>
                  <a:pt x="1332505" y="2178432"/>
                </a:cubicBezTo>
                <a:close/>
                <a:moveTo>
                  <a:pt x="4156577" y="1830102"/>
                </a:moveTo>
                <a:lnTo>
                  <a:pt x="2923326" y="2069399"/>
                </a:lnTo>
                <a:cubicBezTo>
                  <a:pt x="2668050" y="2119530"/>
                  <a:pt x="2490882" y="2352834"/>
                  <a:pt x="2511316" y="2611967"/>
                </a:cubicBezTo>
                <a:cubicBezTo>
                  <a:pt x="2581598" y="3557821"/>
                  <a:pt x="2429147" y="4509013"/>
                  <a:pt x="2076162" y="5382760"/>
                </a:cubicBezTo>
                <a:lnTo>
                  <a:pt x="1983331" y="5599479"/>
                </a:lnTo>
                <a:lnTo>
                  <a:pt x="2006791" y="5613023"/>
                </a:lnTo>
                <a:lnTo>
                  <a:pt x="2101170" y="5392672"/>
                </a:lnTo>
                <a:cubicBezTo>
                  <a:pt x="2455667" y="4515085"/>
                  <a:pt x="2608694" y="3559710"/>
                  <a:pt x="2538151" y="2609822"/>
                </a:cubicBezTo>
                <a:cubicBezTo>
                  <a:pt x="2518647" y="2364247"/>
                  <a:pt x="2686507" y="2143075"/>
                  <a:pt x="2928440" y="2095581"/>
                </a:cubicBezTo>
                <a:lnTo>
                  <a:pt x="4161565" y="1856536"/>
                </a:lnTo>
                <a:cubicBezTo>
                  <a:pt x="4168871" y="1855161"/>
                  <a:pt x="4173677" y="1848126"/>
                  <a:pt x="4172300" y="1840827"/>
                </a:cubicBezTo>
                <a:cubicBezTo>
                  <a:pt x="4170923" y="1833527"/>
                  <a:pt x="4163883" y="1828726"/>
                  <a:pt x="4156577" y="1830102"/>
                </a:cubicBezTo>
                <a:close/>
                <a:moveTo>
                  <a:pt x="4142054" y="1755909"/>
                </a:moveTo>
                <a:lnTo>
                  <a:pt x="2900089" y="1996973"/>
                </a:lnTo>
                <a:cubicBezTo>
                  <a:pt x="2610539" y="2053721"/>
                  <a:pt x="2410160" y="2319151"/>
                  <a:pt x="2435102" y="2612913"/>
                </a:cubicBezTo>
                <a:cubicBezTo>
                  <a:pt x="2505428" y="3548185"/>
                  <a:pt x="2355347" y="4488644"/>
                  <a:pt x="2006426" y="5352842"/>
                </a:cubicBezTo>
                <a:lnTo>
                  <a:pt x="1917182" y="5561287"/>
                </a:lnTo>
                <a:lnTo>
                  <a:pt x="1940628" y="5574824"/>
                </a:lnTo>
                <a:lnTo>
                  <a:pt x="2031374" y="5362840"/>
                </a:lnTo>
                <a:cubicBezTo>
                  <a:pt x="2381770" y="4494858"/>
                  <a:pt x="2532548" y="3550061"/>
                  <a:pt x="2461874" y="2610453"/>
                </a:cubicBezTo>
                <a:cubicBezTo>
                  <a:pt x="2437981" y="2330311"/>
                  <a:pt x="2629015" y="2077128"/>
                  <a:pt x="2905140" y="2022965"/>
                </a:cubicBezTo>
                <a:lnTo>
                  <a:pt x="4147106" y="1782343"/>
                </a:lnTo>
                <a:cubicBezTo>
                  <a:pt x="4154411" y="1780949"/>
                  <a:pt x="4159204" y="1773902"/>
                  <a:pt x="4157809" y="1766602"/>
                </a:cubicBezTo>
                <a:cubicBezTo>
                  <a:pt x="4156413" y="1759303"/>
                  <a:pt x="4149360" y="1754514"/>
                  <a:pt x="4142054" y="1755909"/>
                </a:cubicBezTo>
                <a:close/>
                <a:moveTo>
                  <a:pt x="4127532" y="1681085"/>
                </a:moveTo>
                <a:lnTo>
                  <a:pt x="2876663" y="1923789"/>
                </a:lnTo>
                <a:cubicBezTo>
                  <a:pt x="2552896" y="1987099"/>
                  <a:pt x="2329362" y="2284609"/>
                  <a:pt x="2358888" y="2612913"/>
                </a:cubicBezTo>
                <a:cubicBezTo>
                  <a:pt x="2429300" y="3538035"/>
                  <a:pt x="2281426" y="4468166"/>
                  <a:pt x="1936789" y="5322697"/>
                </a:cubicBezTo>
                <a:lnTo>
                  <a:pt x="1851066" y="5523115"/>
                </a:lnTo>
                <a:lnTo>
                  <a:pt x="1874811" y="5536824"/>
                </a:lnTo>
                <a:lnTo>
                  <a:pt x="1961982" y="5333022"/>
                </a:lnTo>
                <a:cubicBezTo>
                  <a:pt x="2308150" y="4474707"/>
                  <a:pt x="2456732" y="3540409"/>
                  <a:pt x="2386102" y="2611210"/>
                </a:cubicBezTo>
                <a:cubicBezTo>
                  <a:pt x="2357568" y="2296457"/>
                  <a:pt x="2571851" y="2011117"/>
                  <a:pt x="2882282" y="1950476"/>
                </a:cubicBezTo>
                <a:lnTo>
                  <a:pt x="4132772" y="1707456"/>
                </a:lnTo>
                <a:cubicBezTo>
                  <a:pt x="4139996" y="1706024"/>
                  <a:pt x="4144687" y="1699021"/>
                  <a:pt x="4143254" y="1691810"/>
                </a:cubicBezTo>
                <a:cubicBezTo>
                  <a:pt x="4141821" y="1684548"/>
                  <a:pt x="4134824" y="1679772"/>
                  <a:pt x="4127532" y="1681085"/>
                </a:cubicBezTo>
                <a:close/>
                <a:moveTo>
                  <a:pt x="4113008" y="1606639"/>
                </a:moveTo>
                <a:lnTo>
                  <a:pt x="2853615" y="1851363"/>
                </a:lnTo>
                <a:cubicBezTo>
                  <a:pt x="2495429" y="1921228"/>
                  <a:pt x="2248583" y="2251014"/>
                  <a:pt x="2282737" y="2614049"/>
                </a:cubicBezTo>
                <a:cubicBezTo>
                  <a:pt x="2352212" y="3532105"/>
                  <a:pt x="2207605" y="4447846"/>
                  <a:pt x="1867344" y="5291602"/>
                </a:cubicBezTo>
                <a:lnTo>
                  <a:pt x="1784711" y="5484805"/>
                </a:lnTo>
                <a:lnTo>
                  <a:pt x="1808169" y="5498348"/>
                </a:lnTo>
                <a:lnTo>
                  <a:pt x="1891761" y="5302825"/>
                </a:lnTo>
                <a:cubicBezTo>
                  <a:pt x="2233819" y="4454207"/>
                  <a:pt x="2380120" y="3530484"/>
                  <a:pt x="2309447" y="2611651"/>
                </a:cubicBezTo>
                <a:cubicBezTo>
                  <a:pt x="2276366" y="2262225"/>
                  <a:pt x="2513986" y="1944716"/>
                  <a:pt x="2858793" y="1877608"/>
                </a:cubicBezTo>
                <a:lnTo>
                  <a:pt x="4117997" y="1633074"/>
                </a:lnTo>
                <a:cubicBezTo>
                  <a:pt x="4125302" y="1631698"/>
                  <a:pt x="4130108" y="1624664"/>
                  <a:pt x="4128731" y="1617364"/>
                </a:cubicBezTo>
                <a:cubicBezTo>
                  <a:pt x="4127355" y="1610065"/>
                  <a:pt x="4120314" y="1605264"/>
                  <a:pt x="4113008" y="1606639"/>
                </a:cubicBezTo>
                <a:close/>
                <a:moveTo>
                  <a:pt x="4098549" y="1532257"/>
                </a:moveTo>
                <a:lnTo>
                  <a:pt x="2830379" y="1778621"/>
                </a:lnTo>
                <a:cubicBezTo>
                  <a:pt x="2437918" y="1855009"/>
                  <a:pt x="2167866" y="2216940"/>
                  <a:pt x="2206649" y="2614554"/>
                </a:cubicBezTo>
                <a:cubicBezTo>
                  <a:pt x="2276133" y="3522091"/>
                  <a:pt x="2133672" y="4427500"/>
                  <a:pt x="1797500" y="5261699"/>
                </a:cubicBezTo>
                <a:lnTo>
                  <a:pt x="1718479" y="5446566"/>
                </a:lnTo>
                <a:lnTo>
                  <a:pt x="1742049" y="5460174"/>
                </a:lnTo>
                <a:lnTo>
                  <a:pt x="1822545" y="5271824"/>
                </a:lnTo>
                <a:cubicBezTo>
                  <a:pt x="2160201" y="4433783"/>
                  <a:pt x="2303266" y="3524223"/>
                  <a:pt x="2233422" y="2612535"/>
                </a:cubicBezTo>
                <a:cubicBezTo>
                  <a:pt x="2195625" y="2228472"/>
                  <a:pt x="2456425" y="1878705"/>
                  <a:pt x="2835556" y="1804992"/>
                </a:cubicBezTo>
                <a:lnTo>
                  <a:pt x="4103726" y="1558502"/>
                </a:lnTo>
                <a:lnTo>
                  <a:pt x="4104232" y="1558502"/>
                </a:lnTo>
                <a:cubicBezTo>
                  <a:pt x="4110994" y="1556742"/>
                  <a:pt x="4115282" y="1550092"/>
                  <a:pt x="4114088" y="1543209"/>
                </a:cubicBezTo>
                <a:cubicBezTo>
                  <a:pt x="4112825" y="1535897"/>
                  <a:pt x="4105867" y="1530995"/>
                  <a:pt x="4098549" y="1532257"/>
                </a:cubicBezTo>
                <a:close/>
                <a:moveTo>
                  <a:pt x="4084089" y="1457812"/>
                </a:moveTo>
                <a:lnTo>
                  <a:pt x="2807205" y="1705942"/>
                </a:lnTo>
                <a:cubicBezTo>
                  <a:pt x="2380173" y="1788570"/>
                  <a:pt x="2086601" y="2182834"/>
                  <a:pt x="2130120" y="2615248"/>
                </a:cubicBezTo>
                <a:cubicBezTo>
                  <a:pt x="2199773" y="3512137"/>
                  <a:pt x="2059582" y="4407115"/>
                  <a:pt x="1727599" y="5231668"/>
                </a:cubicBezTo>
                <a:lnTo>
                  <a:pt x="1652165" y="5408280"/>
                </a:lnTo>
                <a:lnTo>
                  <a:pt x="1675819" y="5421936"/>
                </a:lnTo>
                <a:lnTo>
                  <a:pt x="1752828" y="5241619"/>
                </a:lnTo>
                <a:cubicBezTo>
                  <a:pt x="2086340" y="4413186"/>
                  <a:pt x="2227178" y="3514010"/>
                  <a:pt x="2157208" y="2612913"/>
                </a:cubicBezTo>
                <a:cubicBezTo>
                  <a:pt x="2114914" y="2194278"/>
                  <a:pt x="2398977" y="1812449"/>
                  <a:pt x="2812383" y="1732250"/>
                </a:cubicBezTo>
                <a:lnTo>
                  <a:pt x="4089267" y="1484057"/>
                </a:lnTo>
                <a:cubicBezTo>
                  <a:pt x="4096522" y="1482631"/>
                  <a:pt x="4101239" y="1475596"/>
                  <a:pt x="4099812" y="1468347"/>
                </a:cubicBezTo>
                <a:cubicBezTo>
                  <a:pt x="4098384" y="1461099"/>
                  <a:pt x="4091344" y="1456386"/>
                  <a:pt x="4084089" y="1457812"/>
                </a:cubicBezTo>
                <a:close/>
                <a:moveTo>
                  <a:pt x="4069376" y="1383366"/>
                </a:moveTo>
                <a:lnTo>
                  <a:pt x="2784031" y="1633263"/>
                </a:lnTo>
                <a:cubicBezTo>
                  <a:pt x="2322921" y="1722686"/>
                  <a:pt x="2006352" y="2148955"/>
                  <a:pt x="2054348" y="2615815"/>
                </a:cubicBezTo>
                <a:cubicBezTo>
                  <a:pt x="2123944" y="3502213"/>
                  <a:pt x="1985822" y="4386866"/>
                  <a:pt x="1657855" y="5201853"/>
                </a:cubicBezTo>
                <a:lnTo>
                  <a:pt x="1586024" y="5370093"/>
                </a:lnTo>
                <a:lnTo>
                  <a:pt x="1609720" y="5383774"/>
                </a:lnTo>
                <a:lnTo>
                  <a:pt x="1683084" y="5211857"/>
                </a:lnTo>
                <a:cubicBezTo>
                  <a:pt x="2012481" y="4392903"/>
                  <a:pt x="2151138" y="3503994"/>
                  <a:pt x="2081120" y="2613355"/>
                </a:cubicBezTo>
                <a:cubicBezTo>
                  <a:pt x="2034476" y="2160229"/>
                  <a:pt x="2341668" y="1746445"/>
                  <a:pt x="2789209" y="1659571"/>
                </a:cubicBezTo>
                <a:lnTo>
                  <a:pt x="4074491" y="1409611"/>
                </a:lnTo>
                <a:cubicBezTo>
                  <a:pt x="4074756" y="1409567"/>
                  <a:pt x="4075015" y="1409517"/>
                  <a:pt x="4075274" y="1409460"/>
                </a:cubicBezTo>
                <a:cubicBezTo>
                  <a:pt x="4082485" y="1407832"/>
                  <a:pt x="4087013" y="1400672"/>
                  <a:pt x="4085383" y="1393467"/>
                </a:cubicBezTo>
                <a:cubicBezTo>
                  <a:pt x="4083754" y="1386262"/>
                  <a:pt x="4076588" y="1381738"/>
                  <a:pt x="4069376" y="1383366"/>
                </a:cubicBezTo>
                <a:close/>
                <a:moveTo>
                  <a:pt x="4055485" y="1308858"/>
                </a:moveTo>
                <a:lnTo>
                  <a:pt x="2761047" y="1560584"/>
                </a:lnTo>
                <a:cubicBezTo>
                  <a:pt x="2265436" y="1656347"/>
                  <a:pt x="1925415" y="2114893"/>
                  <a:pt x="1978070" y="2616509"/>
                </a:cubicBezTo>
                <a:cubicBezTo>
                  <a:pt x="2047858" y="3492232"/>
                  <a:pt x="1912073" y="4366435"/>
                  <a:pt x="1588386" y="5171785"/>
                </a:cubicBezTo>
                <a:lnTo>
                  <a:pt x="1520054" y="5332005"/>
                </a:lnTo>
                <a:lnTo>
                  <a:pt x="1543390" y="5345478"/>
                </a:lnTo>
                <a:lnTo>
                  <a:pt x="1613243" y="5181688"/>
                </a:lnTo>
                <a:cubicBezTo>
                  <a:pt x="1938509" y="4372418"/>
                  <a:pt x="2074980" y="3493968"/>
                  <a:pt x="2004906" y="2613986"/>
                </a:cubicBezTo>
                <a:cubicBezTo>
                  <a:pt x="1953545" y="2126135"/>
                  <a:pt x="2284195" y="1680088"/>
                  <a:pt x="2766225" y="1586955"/>
                </a:cubicBezTo>
                <a:lnTo>
                  <a:pt x="4060663" y="1335166"/>
                </a:lnTo>
                <a:cubicBezTo>
                  <a:pt x="4067930" y="1333740"/>
                  <a:pt x="4072666" y="1326687"/>
                  <a:pt x="4071239" y="1319425"/>
                </a:cubicBezTo>
                <a:cubicBezTo>
                  <a:pt x="4069812" y="1312157"/>
                  <a:pt x="4062753" y="1307432"/>
                  <a:pt x="4055485" y="1308858"/>
                </a:cubicBezTo>
                <a:close/>
                <a:moveTo>
                  <a:pt x="4040583" y="1234349"/>
                </a:moveTo>
                <a:lnTo>
                  <a:pt x="2737558" y="1487779"/>
                </a:lnTo>
                <a:cubicBezTo>
                  <a:pt x="2207722" y="1590198"/>
                  <a:pt x="1844623" y="2080932"/>
                  <a:pt x="1901983" y="2617077"/>
                </a:cubicBezTo>
                <a:cubicBezTo>
                  <a:pt x="1971774" y="3482304"/>
                  <a:pt x="1838134" y="4346198"/>
                  <a:pt x="1518537" y="5142023"/>
                </a:cubicBezTo>
                <a:lnTo>
                  <a:pt x="1453858" y="5293787"/>
                </a:lnTo>
                <a:lnTo>
                  <a:pt x="1477338" y="5307343"/>
                </a:lnTo>
                <a:lnTo>
                  <a:pt x="1543580" y="5151912"/>
                </a:lnTo>
                <a:cubicBezTo>
                  <a:pt x="1864733" y="4352195"/>
                  <a:pt x="1999001" y="3484072"/>
                  <a:pt x="1928819" y="2614617"/>
                </a:cubicBezTo>
                <a:cubicBezTo>
                  <a:pt x="1872912" y="2092256"/>
                  <a:pt x="2226602" y="1614109"/>
                  <a:pt x="2742799" y="1514213"/>
                </a:cubicBezTo>
                <a:lnTo>
                  <a:pt x="4045761" y="1260594"/>
                </a:lnTo>
                <a:cubicBezTo>
                  <a:pt x="4053016" y="1259106"/>
                  <a:pt x="4057752" y="1252103"/>
                  <a:pt x="4056432" y="1244822"/>
                </a:cubicBezTo>
                <a:cubicBezTo>
                  <a:pt x="4056426" y="1244791"/>
                  <a:pt x="4056419" y="1244759"/>
                  <a:pt x="4056413" y="1244728"/>
                </a:cubicBezTo>
                <a:cubicBezTo>
                  <a:pt x="4054910" y="1237491"/>
                  <a:pt x="4047819" y="1232848"/>
                  <a:pt x="4040583" y="1234349"/>
                </a:cubicBezTo>
                <a:close/>
                <a:moveTo>
                  <a:pt x="4026060" y="1160030"/>
                </a:moveTo>
                <a:lnTo>
                  <a:pt x="2714447" y="1415290"/>
                </a:lnTo>
                <a:cubicBezTo>
                  <a:pt x="2148115" y="1527210"/>
                  <a:pt x="1765909" y="2044416"/>
                  <a:pt x="1825769" y="2617708"/>
                </a:cubicBezTo>
                <a:cubicBezTo>
                  <a:pt x="1895583" y="3472339"/>
                  <a:pt x="1764085" y="4325818"/>
                  <a:pt x="1448574" y="5111997"/>
                </a:cubicBezTo>
                <a:lnTo>
                  <a:pt x="1387467" y="5255456"/>
                </a:lnTo>
                <a:lnTo>
                  <a:pt x="1410985" y="5269034"/>
                </a:lnTo>
                <a:lnTo>
                  <a:pt x="1473684" y="5121789"/>
                </a:lnTo>
                <a:cubicBezTo>
                  <a:pt x="1790675" y="4331664"/>
                  <a:pt x="1922750" y="3473931"/>
                  <a:pt x="1852542" y="2615058"/>
                </a:cubicBezTo>
                <a:cubicBezTo>
                  <a:pt x="1794071" y="2055330"/>
                  <a:pt x="2166995" y="1550805"/>
                  <a:pt x="2719625" y="1441598"/>
                </a:cubicBezTo>
                <a:lnTo>
                  <a:pt x="4031301" y="1186338"/>
                </a:lnTo>
                <a:cubicBezTo>
                  <a:pt x="4038588" y="1184906"/>
                  <a:pt x="4043336" y="1177847"/>
                  <a:pt x="4041909" y="1170566"/>
                </a:cubicBezTo>
                <a:cubicBezTo>
                  <a:pt x="4040387" y="1163323"/>
                  <a:pt x="4033334" y="1158636"/>
                  <a:pt x="4026060" y="1160030"/>
                </a:cubicBezTo>
                <a:close/>
                <a:moveTo>
                  <a:pt x="4011537" y="1085522"/>
                </a:moveTo>
                <a:lnTo>
                  <a:pt x="2690895" y="1342800"/>
                </a:lnTo>
                <a:cubicBezTo>
                  <a:pt x="2089834" y="1461471"/>
                  <a:pt x="1685212" y="2010095"/>
                  <a:pt x="1749302" y="2618528"/>
                </a:cubicBezTo>
                <a:cubicBezTo>
                  <a:pt x="1819246" y="3462624"/>
                  <a:pt x="1689992" y="4305782"/>
                  <a:pt x="1378644" y="5082431"/>
                </a:cubicBezTo>
                <a:lnTo>
                  <a:pt x="1321276" y="5217241"/>
                </a:lnTo>
                <a:lnTo>
                  <a:pt x="1344809" y="5230828"/>
                </a:lnTo>
                <a:lnTo>
                  <a:pt x="1403833" y="5092118"/>
                </a:lnTo>
                <a:cubicBezTo>
                  <a:pt x="1716719" y="4311575"/>
                  <a:pt x="1846610" y="3464198"/>
                  <a:pt x="1776327" y="2615879"/>
                </a:cubicBezTo>
                <a:cubicBezTo>
                  <a:pt x="1713689" y="2020757"/>
                  <a:pt x="2109093" y="1484751"/>
                  <a:pt x="2696325" y="1368919"/>
                </a:cubicBezTo>
                <a:lnTo>
                  <a:pt x="4016715" y="1111767"/>
                </a:lnTo>
                <a:cubicBezTo>
                  <a:pt x="4023970" y="1110278"/>
                  <a:pt x="4028706" y="1103275"/>
                  <a:pt x="4027386" y="1095995"/>
                </a:cubicBezTo>
                <a:cubicBezTo>
                  <a:pt x="4025896" y="1088733"/>
                  <a:pt x="4018805" y="1084052"/>
                  <a:pt x="4011537" y="1085522"/>
                </a:cubicBezTo>
                <a:close/>
                <a:moveTo>
                  <a:pt x="3996825" y="1011203"/>
                </a:moveTo>
                <a:lnTo>
                  <a:pt x="2667595" y="1269869"/>
                </a:lnTo>
                <a:cubicBezTo>
                  <a:pt x="2032311" y="1395290"/>
                  <a:pt x="1604704" y="1975712"/>
                  <a:pt x="1673467" y="2618844"/>
                </a:cubicBezTo>
                <a:cubicBezTo>
                  <a:pt x="1743385" y="3452347"/>
                  <a:pt x="1616289" y="4285098"/>
                  <a:pt x="1309084" y="5052141"/>
                </a:cubicBezTo>
                <a:lnTo>
                  <a:pt x="1255123" y="5179047"/>
                </a:lnTo>
                <a:lnTo>
                  <a:pt x="1278582" y="5192591"/>
                </a:lnTo>
                <a:lnTo>
                  <a:pt x="1334058" y="5062112"/>
                </a:lnTo>
                <a:cubicBezTo>
                  <a:pt x="1642811" y="4291148"/>
                  <a:pt x="1770516" y="3454137"/>
                  <a:pt x="1700177" y="2616383"/>
                </a:cubicBezTo>
                <a:cubicBezTo>
                  <a:pt x="1632929" y="1986563"/>
                  <a:pt x="2051317" y="1419075"/>
                  <a:pt x="2672899" y="1296114"/>
                </a:cubicBezTo>
                <a:lnTo>
                  <a:pt x="4002003" y="1037448"/>
                </a:lnTo>
                <a:cubicBezTo>
                  <a:pt x="4009258" y="1035959"/>
                  <a:pt x="4013993" y="1028956"/>
                  <a:pt x="4012674" y="1021675"/>
                </a:cubicBezTo>
                <a:cubicBezTo>
                  <a:pt x="4011184" y="1014414"/>
                  <a:pt x="4004093" y="1009733"/>
                  <a:pt x="3996825" y="1011203"/>
                </a:cubicBezTo>
                <a:close/>
                <a:moveTo>
                  <a:pt x="3982491" y="936505"/>
                </a:moveTo>
                <a:lnTo>
                  <a:pt x="2644611" y="1197190"/>
                </a:lnTo>
                <a:cubicBezTo>
                  <a:pt x="1974471" y="1329803"/>
                  <a:pt x="1524323" y="1941328"/>
                  <a:pt x="1597253" y="2619601"/>
                </a:cubicBezTo>
                <a:cubicBezTo>
                  <a:pt x="1667293" y="3442603"/>
                  <a:pt x="1542402" y="4265059"/>
                  <a:pt x="1239304" y="5022579"/>
                </a:cubicBezTo>
                <a:lnTo>
                  <a:pt x="1189037" y="5140893"/>
                </a:lnTo>
                <a:lnTo>
                  <a:pt x="1212404" y="5154384"/>
                </a:lnTo>
                <a:lnTo>
                  <a:pt x="1264254" y="5032331"/>
                </a:lnTo>
                <a:cubicBezTo>
                  <a:pt x="1568895" y="4270874"/>
                  <a:pt x="1694421" y="3444154"/>
                  <a:pt x="1624026" y="2616888"/>
                </a:cubicBezTo>
                <a:cubicBezTo>
                  <a:pt x="1552611" y="1952495"/>
                  <a:pt x="1993225" y="1353462"/>
                  <a:pt x="2649915" y="1223561"/>
                </a:cubicBezTo>
                <a:lnTo>
                  <a:pt x="3987921" y="962687"/>
                </a:lnTo>
                <a:cubicBezTo>
                  <a:pt x="3995114" y="961230"/>
                  <a:pt x="3999774" y="954233"/>
                  <a:pt x="3998340" y="947041"/>
                </a:cubicBezTo>
                <a:cubicBezTo>
                  <a:pt x="3996850" y="939773"/>
                  <a:pt x="3989772" y="935073"/>
                  <a:pt x="3982491" y="936505"/>
                </a:cubicBezTo>
                <a:close/>
                <a:moveTo>
                  <a:pt x="3968347" y="862123"/>
                </a:moveTo>
                <a:lnTo>
                  <a:pt x="2621501" y="1124889"/>
                </a:lnTo>
                <a:cubicBezTo>
                  <a:pt x="1916884" y="1264191"/>
                  <a:pt x="1443815" y="1907197"/>
                  <a:pt x="1521166" y="2620610"/>
                </a:cubicBezTo>
                <a:cubicBezTo>
                  <a:pt x="1591274" y="3432981"/>
                  <a:pt x="1468578" y="4245010"/>
                  <a:pt x="1169606" y="4992875"/>
                </a:cubicBezTo>
                <a:lnTo>
                  <a:pt x="1122962" y="5102744"/>
                </a:lnTo>
                <a:lnTo>
                  <a:pt x="1146248" y="5116188"/>
                </a:lnTo>
                <a:lnTo>
                  <a:pt x="1194551" y="5002394"/>
                </a:lnTo>
                <a:cubicBezTo>
                  <a:pt x="1495058" y="4250561"/>
                  <a:pt x="1618371" y="3434243"/>
                  <a:pt x="1547875" y="2617582"/>
                </a:cubicBezTo>
                <a:cubicBezTo>
                  <a:pt x="1472166" y="1918111"/>
                  <a:pt x="1935891" y="1287597"/>
                  <a:pt x="2626994" y="1150882"/>
                </a:cubicBezTo>
                <a:lnTo>
                  <a:pt x="3973525" y="888431"/>
                </a:lnTo>
                <a:cubicBezTo>
                  <a:pt x="3980793" y="887005"/>
                  <a:pt x="3985529" y="879958"/>
                  <a:pt x="3984101" y="872690"/>
                </a:cubicBezTo>
                <a:cubicBezTo>
                  <a:pt x="3982674" y="865422"/>
                  <a:pt x="3975615" y="860697"/>
                  <a:pt x="3968347" y="862123"/>
                </a:cubicBezTo>
                <a:close/>
                <a:moveTo>
                  <a:pt x="2576037" y="2475"/>
                </a:moveTo>
                <a:lnTo>
                  <a:pt x="2571750" y="0"/>
                </a:lnTo>
                <a:lnTo>
                  <a:pt x="2569593" y="3737"/>
                </a:lnTo>
                <a:close/>
                <a:moveTo>
                  <a:pt x="2676037" y="60210"/>
                </a:moveTo>
                <a:lnTo>
                  <a:pt x="2640711" y="39815"/>
                </a:lnTo>
                <a:lnTo>
                  <a:pt x="2537045" y="60112"/>
                </a:lnTo>
                <a:lnTo>
                  <a:pt x="2519261" y="90915"/>
                </a:lnTo>
                <a:close/>
                <a:moveTo>
                  <a:pt x="2775934" y="117886"/>
                </a:moveTo>
                <a:lnTo>
                  <a:pt x="2740624" y="97499"/>
                </a:lnTo>
                <a:lnTo>
                  <a:pt x="2486769" y="147191"/>
                </a:lnTo>
                <a:lnTo>
                  <a:pt x="2468990" y="177986"/>
                </a:lnTo>
                <a:close/>
                <a:moveTo>
                  <a:pt x="2875607" y="175432"/>
                </a:moveTo>
                <a:lnTo>
                  <a:pt x="2840431" y="155123"/>
                </a:lnTo>
                <a:lnTo>
                  <a:pt x="2436576" y="234129"/>
                </a:lnTo>
                <a:lnTo>
                  <a:pt x="2418876" y="264786"/>
                </a:lnTo>
                <a:close/>
                <a:moveTo>
                  <a:pt x="2975594" y="233159"/>
                </a:moveTo>
                <a:lnTo>
                  <a:pt x="2940418" y="212851"/>
                </a:lnTo>
                <a:lnTo>
                  <a:pt x="2386287" y="321231"/>
                </a:lnTo>
                <a:lnTo>
                  <a:pt x="2368410" y="352196"/>
                </a:lnTo>
                <a:lnTo>
                  <a:pt x="2371327" y="351478"/>
                </a:lnTo>
                <a:close/>
                <a:moveTo>
                  <a:pt x="3075640" y="290921"/>
                </a:moveTo>
                <a:lnTo>
                  <a:pt x="3040348" y="270545"/>
                </a:lnTo>
                <a:lnTo>
                  <a:pt x="2389323" y="397849"/>
                </a:lnTo>
                <a:lnTo>
                  <a:pt x="2334154" y="411528"/>
                </a:lnTo>
                <a:lnTo>
                  <a:pt x="2315502" y="443835"/>
                </a:lnTo>
                <a:lnTo>
                  <a:pt x="2394627" y="424220"/>
                </a:lnTo>
                <a:close/>
                <a:moveTo>
                  <a:pt x="3175538" y="348597"/>
                </a:moveTo>
                <a:lnTo>
                  <a:pt x="3140418" y="328321"/>
                </a:lnTo>
                <a:lnTo>
                  <a:pt x="2412496" y="470590"/>
                </a:lnTo>
                <a:lnTo>
                  <a:pt x="2281274" y="503119"/>
                </a:lnTo>
                <a:lnTo>
                  <a:pt x="2262691" y="535306"/>
                </a:lnTo>
                <a:lnTo>
                  <a:pt x="2417864" y="496836"/>
                </a:lnTo>
                <a:close/>
                <a:moveTo>
                  <a:pt x="3275431" y="406271"/>
                </a:moveTo>
                <a:lnTo>
                  <a:pt x="3240812" y="386283"/>
                </a:lnTo>
                <a:lnTo>
                  <a:pt x="2435796" y="543585"/>
                </a:lnTo>
                <a:cubicBezTo>
                  <a:pt x="2375005" y="555596"/>
                  <a:pt x="2315424" y="570393"/>
                  <a:pt x="2257167" y="587822"/>
                </a:cubicBezTo>
                <a:lnTo>
                  <a:pt x="2226054" y="598765"/>
                </a:lnTo>
                <a:lnTo>
                  <a:pt x="2205753" y="633926"/>
                </a:lnTo>
                <a:lnTo>
                  <a:pt x="2264841" y="613129"/>
                </a:lnTo>
                <a:cubicBezTo>
                  <a:pt x="2322283" y="595926"/>
                  <a:pt x="2381031" y="581316"/>
                  <a:pt x="2440974" y="569451"/>
                </a:cubicBezTo>
                <a:close/>
                <a:moveTo>
                  <a:pt x="3375392" y="463983"/>
                </a:moveTo>
                <a:lnTo>
                  <a:pt x="3340350" y="443751"/>
                </a:lnTo>
                <a:lnTo>
                  <a:pt x="2459222" y="615885"/>
                </a:lnTo>
                <a:cubicBezTo>
                  <a:pt x="2400558" y="627478"/>
                  <a:pt x="2343062" y="641758"/>
                  <a:pt x="2286845" y="658576"/>
                </a:cubicBezTo>
                <a:lnTo>
                  <a:pt x="2167241" y="700632"/>
                </a:lnTo>
                <a:lnTo>
                  <a:pt x="2146734" y="736150"/>
                </a:lnTo>
                <a:lnTo>
                  <a:pt x="2294298" y="684230"/>
                </a:lnTo>
                <a:cubicBezTo>
                  <a:pt x="2349692" y="667648"/>
                  <a:pt x="2406345" y="653565"/>
                  <a:pt x="2464148" y="642130"/>
                </a:cubicBezTo>
                <a:close/>
                <a:moveTo>
                  <a:pt x="3475571" y="521822"/>
                </a:moveTo>
                <a:lnTo>
                  <a:pt x="3440382" y="501505"/>
                </a:lnTo>
                <a:lnTo>
                  <a:pt x="2482207" y="688690"/>
                </a:lnTo>
                <a:cubicBezTo>
                  <a:pt x="2369164" y="711039"/>
                  <a:pt x="2260621" y="743740"/>
                  <a:pt x="2157418" y="785641"/>
                </a:cubicBezTo>
                <a:lnTo>
                  <a:pt x="2103883" y="810370"/>
                </a:lnTo>
                <a:lnTo>
                  <a:pt x="2080642" y="850624"/>
                </a:lnTo>
                <a:lnTo>
                  <a:pt x="2167626" y="810407"/>
                </a:lnTo>
                <a:cubicBezTo>
                  <a:pt x="2269268" y="769091"/>
                  <a:pt x="2376173" y="736828"/>
                  <a:pt x="2487510" y="714746"/>
                </a:cubicBezTo>
                <a:close/>
                <a:moveTo>
                  <a:pt x="3575715" y="579640"/>
                </a:moveTo>
                <a:lnTo>
                  <a:pt x="3540445" y="559276"/>
                </a:lnTo>
                <a:lnTo>
                  <a:pt x="2505443" y="761243"/>
                </a:lnTo>
                <a:cubicBezTo>
                  <a:pt x="2342285" y="793513"/>
                  <a:pt x="2188863" y="848183"/>
                  <a:pt x="2047910" y="921524"/>
                </a:cubicBezTo>
                <a:lnTo>
                  <a:pt x="2035568" y="928695"/>
                </a:lnTo>
                <a:lnTo>
                  <a:pt x="2008623" y="975366"/>
                </a:lnTo>
                <a:lnTo>
                  <a:pt x="2060276" y="945343"/>
                </a:lnTo>
                <a:cubicBezTo>
                  <a:pt x="2199019" y="873126"/>
                  <a:pt x="2350031" y="819285"/>
                  <a:pt x="2510621" y="787488"/>
                </a:cubicBezTo>
                <a:close/>
                <a:moveTo>
                  <a:pt x="3675634" y="637328"/>
                </a:moveTo>
                <a:lnTo>
                  <a:pt x="3640173" y="616855"/>
                </a:lnTo>
                <a:lnTo>
                  <a:pt x="2528680" y="833796"/>
                </a:lnTo>
                <a:cubicBezTo>
                  <a:pt x="2326991" y="873530"/>
                  <a:pt x="2136480" y="950457"/>
                  <a:pt x="1966063" y="1058906"/>
                </a:cubicBezTo>
                <a:lnTo>
                  <a:pt x="1956512" y="1065624"/>
                </a:lnTo>
                <a:lnTo>
                  <a:pt x="1924686" y="1120749"/>
                </a:lnTo>
                <a:lnTo>
                  <a:pt x="1972297" y="1086831"/>
                </a:lnTo>
                <a:cubicBezTo>
                  <a:pt x="2139078" y="979252"/>
                  <a:pt x="2328327" y="900938"/>
                  <a:pt x="2533921" y="860230"/>
                </a:cubicBezTo>
                <a:close/>
                <a:moveTo>
                  <a:pt x="3775430" y="694945"/>
                </a:moveTo>
                <a:lnTo>
                  <a:pt x="3739942" y="674456"/>
                </a:lnTo>
                <a:lnTo>
                  <a:pt x="2551980" y="906222"/>
                </a:lnTo>
                <a:cubicBezTo>
                  <a:pt x="2299406" y="956260"/>
                  <a:pt x="2072880" y="1062696"/>
                  <a:pt x="1883548" y="1210367"/>
                </a:cubicBezTo>
                <a:lnTo>
                  <a:pt x="1862566" y="1228344"/>
                </a:lnTo>
                <a:lnTo>
                  <a:pt x="1822113" y="1298411"/>
                </a:lnTo>
                <a:lnTo>
                  <a:pt x="1900091" y="1231612"/>
                </a:lnTo>
                <a:cubicBezTo>
                  <a:pt x="2086187" y="1086494"/>
                  <a:pt x="2308843" y="981914"/>
                  <a:pt x="2557094" y="932783"/>
                </a:cubicBezTo>
                <a:close/>
                <a:moveTo>
                  <a:pt x="3875651" y="752808"/>
                </a:moveTo>
                <a:lnTo>
                  <a:pt x="3840301" y="732399"/>
                </a:lnTo>
                <a:lnTo>
                  <a:pt x="2574964" y="979279"/>
                </a:lnTo>
                <a:cubicBezTo>
                  <a:pt x="2236611" y="1046323"/>
                  <a:pt x="1946964" y="1219102"/>
                  <a:pt x="1735391" y="1457855"/>
                </a:cubicBezTo>
                <a:lnTo>
                  <a:pt x="1716684" y="1481018"/>
                </a:lnTo>
                <a:lnTo>
                  <a:pt x="1446983" y="1948155"/>
                </a:lnTo>
                <a:lnTo>
                  <a:pt x="1412225" y="2055959"/>
                </a:lnTo>
                <a:cubicBezTo>
                  <a:pt x="1363622" y="2234653"/>
                  <a:pt x="1347363" y="2425617"/>
                  <a:pt x="1368927" y="2621430"/>
                </a:cubicBezTo>
                <a:cubicBezTo>
                  <a:pt x="1440108" y="3421786"/>
                  <a:pt x="1318317" y="4222030"/>
                  <a:pt x="1020508" y="4957395"/>
                </a:cubicBezTo>
                <a:lnTo>
                  <a:pt x="990802" y="5026441"/>
                </a:lnTo>
                <a:lnTo>
                  <a:pt x="1013845" y="5039745"/>
                </a:lnTo>
                <a:lnTo>
                  <a:pt x="1054986" y="4942653"/>
                </a:lnTo>
                <a:cubicBezTo>
                  <a:pt x="1347255" y="4209934"/>
                  <a:pt x="1466195" y="3414294"/>
                  <a:pt x="1395573" y="2618718"/>
                </a:cubicBezTo>
                <a:cubicBezTo>
                  <a:pt x="1311025" y="1849533"/>
                  <a:pt x="1820275" y="1155929"/>
                  <a:pt x="2580079" y="1005588"/>
                </a:cubicBezTo>
                <a:close/>
                <a:moveTo>
                  <a:pt x="3968634" y="806492"/>
                </a:moveTo>
                <a:lnTo>
                  <a:pt x="3940438" y="790213"/>
                </a:lnTo>
                <a:lnTo>
                  <a:pt x="2598138" y="1051895"/>
                </a:lnTo>
                <a:cubicBezTo>
                  <a:pt x="1859361" y="1197947"/>
                  <a:pt x="1363307" y="1872750"/>
                  <a:pt x="1445141" y="2620989"/>
                </a:cubicBezTo>
                <a:cubicBezTo>
                  <a:pt x="1515328" y="3422833"/>
                  <a:pt x="1394837" y="4224537"/>
                  <a:pt x="1100009" y="4962870"/>
                </a:cubicBezTo>
                <a:lnTo>
                  <a:pt x="1056869" y="5064585"/>
                </a:lnTo>
                <a:lnTo>
                  <a:pt x="1080039" y="5077962"/>
                </a:lnTo>
                <a:lnTo>
                  <a:pt x="1124702" y="4972656"/>
                </a:lnTo>
                <a:cubicBezTo>
                  <a:pt x="1421112" y="4230361"/>
                  <a:pt x="1542263" y="3424360"/>
                  <a:pt x="1471724" y="2618213"/>
                </a:cubicBezTo>
                <a:cubicBezTo>
                  <a:pt x="1391090" y="1883790"/>
                  <a:pt x="1878178" y="1221731"/>
                  <a:pt x="2603442" y="1078203"/>
                </a:cubicBezTo>
                <a:lnTo>
                  <a:pt x="3958686" y="813985"/>
                </a:lnTo>
                <a:cubicBezTo>
                  <a:pt x="3959236" y="813910"/>
                  <a:pt x="3959785" y="813802"/>
                  <a:pt x="3960322" y="813657"/>
                </a:cubicBezTo>
                <a:cubicBezTo>
                  <a:pt x="3963911" y="812711"/>
                  <a:pt x="3966776" y="810399"/>
                  <a:pt x="3968507" y="807427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 w="630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89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6DB45-9EF6-2E1A-82DF-CCF6C18C1172}"/>
              </a:ext>
            </a:extLst>
          </p:cNvPr>
          <p:cNvSpPr txBox="1"/>
          <p:nvPr/>
        </p:nvSpPr>
        <p:spPr>
          <a:xfrm>
            <a:off x="2145436" y="2843881"/>
            <a:ext cx="7901127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333" spc="400" dirty="0">
                <a:solidFill>
                  <a:srgbClr val="F3F3F3"/>
                </a:solidFill>
                <a:latin typeface="Montserrat Light" panose="02020603050405020304"/>
              </a:rPr>
              <a:t>Feature Overview</a:t>
            </a:r>
            <a:endParaRPr kumimoji="0" lang="en-US" sz="5333" b="0" i="0" u="none" strike="noStrike" kern="1200" cap="none" spc="40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Montserrat Bold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0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7ECC0-4696-C9EF-8811-03FBF63B4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raphic 299">
            <a:extLst>
              <a:ext uri="{FF2B5EF4-FFF2-40B4-BE49-F238E27FC236}">
                <a16:creationId xmlns:a16="http://schemas.microsoft.com/office/drawing/2014/main" id="{1FBE1024-5099-E806-64F8-C5D27B720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1033592" y="4001126"/>
            <a:ext cx="4130984" cy="2065492"/>
          </a:xfrm>
          <a:prstGeom prst="rect">
            <a:avLst/>
          </a:prstGeom>
        </p:spPr>
      </p:pic>
      <p:sp>
        <p:nvSpPr>
          <p:cNvPr id="41" name="Title 40">
            <a:extLst>
              <a:ext uri="{FF2B5EF4-FFF2-40B4-BE49-F238E27FC236}">
                <a16:creationId xmlns:a16="http://schemas.microsoft.com/office/drawing/2014/main" id="{170DE47B-8F86-4058-53A3-BD83D7C5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Accounting Insights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17724-ED35-BCA2-ED84-2BB227C785B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-162" b="5581"/>
          <a:stretch>
            <a:fillRect/>
          </a:stretch>
        </p:blipFill>
        <p:spPr>
          <a:xfrm>
            <a:off x="248478" y="1053297"/>
            <a:ext cx="7440091" cy="52253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F7CF3A-2972-6994-A565-75095EDFF419}"/>
              </a:ext>
            </a:extLst>
          </p:cNvPr>
          <p:cNvSpPr txBox="1"/>
          <p:nvPr/>
        </p:nvSpPr>
        <p:spPr>
          <a:xfrm>
            <a:off x="8040756" y="2551837"/>
            <a:ext cx="38066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Customers can quickly see their Profit &amp; Loss summary and categorize outstanding transactions from our Insights tab.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602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FAC59-D540-7F61-36D5-A2FAD49F5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raphic 299">
            <a:extLst>
              <a:ext uri="{FF2B5EF4-FFF2-40B4-BE49-F238E27FC236}">
                <a16:creationId xmlns:a16="http://schemas.microsoft.com/office/drawing/2014/main" id="{3DB47090-AF3B-90B9-C608-36AD1D601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1033592" y="4001126"/>
            <a:ext cx="4130984" cy="2065492"/>
          </a:xfrm>
          <a:prstGeom prst="rect">
            <a:avLst/>
          </a:prstGeom>
        </p:spPr>
      </p:pic>
      <p:sp>
        <p:nvSpPr>
          <p:cNvPr id="41" name="Title 40">
            <a:extLst>
              <a:ext uri="{FF2B5EF4-FFF2-40B4-BE49-F238E27FC236}">
                <a16:creationId xmlns:a16="http://schemas.microsoft.com/office/drawing/2014/main" id="{3F8A799E-6DB2-59A1-3AE4-65E3CEBE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Add other business accounts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9109F-FB77-7BCE-8560-1D39CF1EC6A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128" r="643"/>
          <a:stretch>
            <a:fillRect/>
          </a:stretch>
        </p:blipFill>
        <p:spPr>
          <a:xfrm>
            <a:off x="498058" y="1715550"/>
            <a:ext cx="7306374" cy="3703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21B4DD-2CF3-1BF1-5C11-981E4074DA92}"/>
              </a:ext>
            </a:extLst>
          </p:cNvPr>
          <p:cNvSpPr txBox="1"/>
          <p:nvPr/>
        </p:nvSpPr>
        <p:spPr>
          <a:xfrm>
            <a:off x="8040756" y="2551837"/>
            <a:ext cx="38066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Customers can add non-financial institution accounts to their Autobooks view.</a:t>
            </a:r>
          </a:p>
          <a:p>
            <a:pPr algn="l"/>
            <a:endParaRPr lang="en-US" dirty="0">
              <a:solidFill>
                <a:schemeClr val="bg1"/>
              </a:solidFill>
              <a:latin typeface="Montserrat" pitchFamily="2" charset="77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This creates a holistic view of all business activity, right in online banking.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05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DBBDC-E548-1503-E01C-A86E59AA7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raphic 299">
            <a:extLst>
              <a:ext uri="{FF2B5EF4-FFF2-40B4-BE49-F238E27FC236}">
                <a16:creationId xmlns:a16="http://schemas.microsoft.com/office/drawing/2014/main" id="{16E4ACDB-09C4-C04C-80DB-E85D4720E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1033592" y="4001126"/>
            <a:ext cx="4130984" cy="2065492"/>
          </a:xfrm>
          <a:prstGeom prst="rect">
            <a:avLst/>
          </a:prstGeom>
        </p:spPr>
      </p:pic>
      <p:sp>
        <p:nvSpPr>
          <p:cNvPr id="41" name="Title 40">
            <a:extLst>
              <a:ext uri="{FF2B5EF4-FFF2-40B4-BE49-F238E27FC236}">
                <a16:creationId xmlns:a16="http://schemas.microsoft.com/office/drawing/2014/main" id="{DDCFAB44-8B3C-E5C4-B46C-A059A62FF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Automate transaction categorization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B7CE0-D717-9B2D-2662-42D5A4201ED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911" b="11911"/>
          <a:stretch/>
        </p:blipFill>
        <p:spPr>
          <a:xfrm>
            <a:off x="498058" y="1863525"/>
            <a:ext cx="7306374" cy="3703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F705FC-8F33-DD73-46C4-B10D2EA00F90}"/>
              </a:ext>
            </a:extLst>
          </p:cNvPr>
          <p:cNvSpPr txBox="1"/>
          <p:nvPr/>
        </p:nvSpPr>
        <p:spPr>
          <a:xfrm>
            <a:off x="8040756" y="2551837"/>
            <a:ext cx="38066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Customers can create automated categorization rules to save time in manually assigning transactions to a category.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6010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DB6A6-D6AE-EB9F-FF2A-B396F47D9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raphic 299">
            <a:extLst>
              <a:ext uri="{FF2B5EF4-FFF2-40B4-BE49-F238E27FC236}">
                <a16:creationId xmlns:a16="http://schemas.microsoft.com/office/drawing/2014/main" id="{5FFBBF6B-1EBB-8D02-73E2-258012C2C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1033592" y="4001126"/>
            <a:ext cx="4130984" cy="2065492"/>
          </a:xfrm>
          <a:prstGeom prst="rect">
            <a:avLst/>
          </a:prstGeom>
        </p:spPr>
      </p:pic>
      <p:sp>
        <p:nvSpPr>
          <p:cNvPr id="41" name="Title 40">
            <a:extLst>
              <a:ext uri="{FF2B5EF4-FFF2-40B4-BE49-F238E27FC236}">
                <a16:creationId xmlns:a16="http://schemas.microsoft.com/office/drawing/2014/main" id="{C1A22798-1470-7E2C-5208-AED5343D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Create a budget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4B13FE-1E45-519D-22DB-EDDA1DFB360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11" b="-214"/>
          <a:stretch>
            <a:fillRect/>
          </a:stretch>
        </p:blipFill>
        <p:spPr>
          <a:xfrm>
            <a:off x="609600" y="1189839"/>
            <a:ext cx="6522711" cy="48772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222A15-5AC1-C11B-B0FC-0524D5861256}"/>
              </a:ext>
            </a:extLst>
          </p:cNvPr>
          <p:cNvSpPr txBox="1"/>
          <p:nvPr/>
        </p:nvSpPr>
        <p:spPr>
          <a:xfrm>
            <a:off x="8040756" y="2551837"/>
            <a:ext cx="38066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Customers can create a budget to better manage spending and achieve profitability goals.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717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88BBF-0D0A-65D9-1AB4-4F0F0BB5C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raphic 299">
            <a:extLst>
              <a:ext uri="{FF2B5EF4-FFF2-40B4-BE49-F238E27FC236}">
                <a16:creationId xmlns:a16="http://schemas.microsoft.com/office/drawing/2014/main" id="{CFD05019-6DEE-7B0E-F033-FE137529C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1033592" y="4001126"/>
            <a:ext cx="4130984" cy="2065492"/>
          </a:xfrm>
          <a:prstGeom prst="rect">
            <a:avLst/>
          </a:prstGeom>
        </p:spPr>
      </p:pic>
      <p:sp>
        <p:nvSpPr>
          <p:cNvPr id="41" name="Title 40">
            <a:extLst>
              <a:ext uri="{FF2B5EF4-FFF2-40B4-BE49-F238E27FC236}">
                <a16:creationId xmlns:a16="http://schemas.microsoft.com/office/drawing/2014/main" id="{A1D355B5-7BD7-E967-3E6F-924B01A1B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Access financial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DAE4CD-B7FF-1DCF-28CA-52FB1388804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992" r="63"/>
          <a:stretch>
            <a:fillRect/>
          </a:stretch>
        </p:blipFill>
        <p:spPr>
          <a:xfrm>
            <a:off x="336963" y="1435262"/>
            <a:ext cx="7628563" cy="4781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1A3383-6C1E-2B47-1400-01892EBB3EA5}"/>
              </a:ext>
            </a:extLst>
          </p:cNvPr>
          <p:cNvSpPr txBox="1"/>
          <p:nvPr/>
        </p:nvSpPr>
        <p:spPr>
          <a:xfrm>
            <a:off x="8214377" y="2968380"/>
            <a:ext cx="38066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With our Premium plan, customers gain access to vital financial reports.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381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B2CA4-DE5F-7D2B-C10E-7F5790CC7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1914514-3B84-AE02-D946-476826F8523B}"/>
              </a:ext>
            </a:extLst>
          </p:cNvPr>
          <p:cNvSpPr/>
          <p:nvPr/>
        </p:nvSpPr>
        <p:spPr>
          <a:xfrm>
            <a:off x="4803681" y="2440697"/>
            <a:ext cx="2584638" cy="2555956"/>
          </a:xfrm>
          <a:custGeom>
            <a:avLst/>
            <a:gdLst>
              <a:gd name="connsiteX0" fmla="*/ 0 w 3428999"/>
              <a:gd name="connsiteY0" fmla="*/ 0 h 2057399"/>
              <a:gd name="connsiteX1" fmla="*/ 3428999 w 3428999"/>
              <a:gd name="connsiteY1" fmla="*/ 0 h 2057399"/>
              <a:gd name="connsiteX2" fmla="*/ 3428999 w 3428999"/>
              <a:gd name="connsiteY2" fmla="*/ 2057399 h 2057399"/>
              <a:gd name="connsiteX3" fmla="*/ 0 w 3428999"/>
              <a:gd name="connsiteY3" fmla="*/ 2057399 h 2057399"/>
              <a:gd name="connsiteX4" fmla="*/ 0 w 3428999"/>
              <a:gd name="connsiteY4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8999" h="2057399">
                <a:moveTo>
                  <a:pt x="0" y="0"/>
                </a:moveTo>
                <a:lnTo>
                  <a:pt x="3428999" y="0"/>
                </a:lnTo>
                <a:lnTo>
                  <a:pt x="3428999" y="2057399"/>
                </a:lnTo>
                <a:lnTo>
                  <a:pt x="0" y="2057399"/>
                </a:lnTo>
                <a:lnTo>
                  <a:pt x="0" y="0"/>
                </a:lnTo>
                <a:close/>
              </a:path>
            </a:pathLst>
          </a:custGeom>
          <a:solidFill>
            <a:srgbClr val="003A5D"/>
          </a:solidFill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106680" rIns="274320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0" i="0" kern="1200" dirty="0">
                <a:solidFill>
                  <a:schemeClr val="bg1"/>
                </a:solidFill>
              </a:rPr>
              <a:t>No third-party apps to manage, affordable option for small business</a:t>
            </a:r>
            <a:r>
              <a:rPr lang="en-US" sz="2400" kern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7A7FA11-E2ED-2C1A-F60C-11E76D93A15A}"/>
              </a:ext>
            </a:extLst>
          </p:cNvPr>
          <p:cNvSpPr/>
          <p:nvPr/>
        </p:nvSpPr>
        <p:spPr>
          <a:xfrm>
            <a:off x="7565695" y="2440697"/>
            <a:ext cx="2584638" cy="2555956"/>
          </a:xfrm>
          <a:custGeom>
            <a:avLst/>
            <a:gdLst>
              <a:gd name="connsiteX0" fmla="*/ 0 w 3428999"/>
              <a:gd name="connsiteY0" fmla="*/ 0 h 2057399"/>
              <a:gd name="connsiteX1" fmla="*/ 3428999 w 3428999"/>
              <a:gd name="connsiteY1" fmla="*/ 0 h 2057399"/>
              <a:gd name="connsiteX2" fmla="*/ 3428999 w 3428999"/>
              <a:gd name="connsiteY2" fmla="*/ 2057399 h 2057399"/>
              <a:gd name="connsiteX3" fmla="*/ 0 w 3428999"/>
              <a:gd name="connsiteY3" fmla="*/ 2057399 h 2057399"/>
              <a:gd name="connsiteX4" fmla="*/ 0 w 3428999"/>
              <a:gd name="connsiteY4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8999" h="2057399">
                <a:moveTo>
                  <a:pt x="0" y="0"/>
                </a:moveTo>
                <a:lnTo>
                  <a:pt x="3428999" y="0"/>
                </a:lnTo>
                <a:lnTo>
                  <a:pt x="3428999" y="2057399"/>
                </a:lnTo>
                <a:lnTo>
                  <a:pt x="0" y="2057399"/>
                </a:lnTo>
                <a:lnTo>
                  <a:pt x="0" y="0"/>
                </a:lnTo>
                <a:close/>
              </a:path>
            </a:pathLst>
          </a:custGeom>
          <a:solidFill>
            <a:srgbClr val="003A5D"/>
          </a:solidFill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106680" rIns="274320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bg1"/>
                </a:solidFill>
              </a:rPr>
              <a:t>Perfect for tracking expenses and managing to a budget.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E122C8-E673-2178-8C03-3281625EC5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ADEA9-0AFC-B549-B690-A46B9B6402E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718909-7E8F-141F-98A3-5802E646DC77}"/>
              </a:ext>
            </a:extLst>
          </p:cNvPr>
          <p:cNvSpPr txBox="1"/>
          <p:nvPr/>
        </p:nvSpPr>
        <p:spPr>
          <a:xfrm>
            <a:off x="609600" y="496224"/>
            <a:ext cx="108330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Bold"/>
                <a:ea typeface="+mj-ea"/>
                <a:cs typeface="+mj-cs"/>
              </a:rPr>
              <a:t>What Makes Autobooks Accounting Different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52AB207C-FD9C-BAD4-2CF1-602000D36CAB}"/>
              </a:ext>
            </a:extLst>
          </p:cNvPr>
          <p:cNvSpPr/>
          <p:nvPr/>
        </p:nvSpPr>
        <p:spPr>
          <a:xfrm>
            <a:off x="2079295" y="2440697"/>
            <a:ext cx="2584638" cy="2555956"/>
          </a:xfrm>
          <a:custGeom>
            <a:avLst/>
            <a:gdLst>
              <a:gd name="connsiteX0" fmla="*/ 0 w 3428999"/>
              <a:gd name="connsiteY0" fmla="*/ 0 h 2057399"/>
              <a:gd name="connsiteX1" fmla="*/ 3428999 w 3428999"/>
              <a:gd name="connsiteY1" fmla="*/ 0 h 2057399"/>
              <a:gd name="connsiteX2" fmla="*/ 3428999 w 3428999"/>
              <a:gd name="connsiteY2" fmla="*/ 2057399 h 2057399"/>
              <a:gd name="connsiteX3" fmla="*/ 0 w 3428999"/>
              <a:gd name="connsiteY3" fmla="*/ 2057399 h 2057399"/>
              <a:gd name="connsiteX4" fmla="*/ 0 w 3428999"/>
              <a:gd name="connsiteY4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8999" h="2057399">
                <a:moveTo>
                  <a:pt x="0" y="0"/>
                </a:moveTo>
                <a:lnTo>
                  <a:pt x="3428999" y="0"/>
                </a:lnTo>
                <a:lnTo>
                  <a:pt x="3428999" y="2057399"/>
                </a:lnTo>
                <a:lnTo>
                  <a:pt x="0" y="2057399"/>
                </a:lnTo>
                <a:lnTo>
                  <a:pt x="0" y="0"/>
                </a:lnTo>
                <a:close/>
              </a:path>
            </a:pathLst>
          </a:custGeom>
          <a:solidFill>
            <a:srgbClr val="003A5D"/>
          </a:solidFill>
          <a:effectLst>
            <a:outerShdw blurRad="508000" dist="254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106680" rIns="274320" bIns="1066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0" i="0" kern="1200" dirty="0">
                <a:solidFill>
                  <a:schemeClr val="bg1"/>
                </a:solidFill>
              </a:rPr>
              <a:t>Lives inside of online banking.</a:t>
            </a:r>
            <a:endParaRPr lang="en-US" sz="20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4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8454740-B72A-2FDC-5F78-48068DE5C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875656" y="244165"/>
            <a:ext cx="8072452" cy="4036227"/>
          </a:xfrm>
          <a:prstGeom prst="rect">
            <a:avLst/>
          </a:prstGeom>
        </p:spPr>
      </p:pic>
      <p:sp>
        <p:nvSpPr>
          <p:cNvPr id="3" name="Graphic 7">
            <a:extLst>
              <a:ext uri="{FF2B5EF4-FFF2-40B4-BE49-F238E27FC236}">
                <a16:creationId xmlns:a16="http://schemas.microsoft.com/office/drawing/2014/main" id="{5F336B7A-579C-CD6F-917A-4A220074E9A7}"/>
              </a:ext>
            </a:extLst>
          </p:cNvPr>
          <p:cNvSpPr/>
          <p:nvPr/>
        </p:nvSpPr>
        <p:spPr>
          <a:xfrm rot="16956679" flipH="1">
            <a:off x="-1983446" y="692903"/>
            <a:ext cx="6680498" cy="9228746"/>
          </a:xfrm>
          <a:custGeom>
            <a:avLst/>
            <a:gdLst>
              <a:gd name="connsiteX0" fmla="*/ 5573773 w 5984417"/>
              <a:gd name="connsiteY0" fmla="*/ 9840118 h 9840984"/>
              <a:gd name="connsiteX1" fmla="*/ 5562018 w 5984417"/>
              <a:gd name="connsiteY1" fmla="*/ 9817675 h 9840984"/>
              <a:gd name="connsiteX2" fmla="*/ 5562035 w 5984417"/>
              <a:gd name="connsiteY2" fmla="*/ 9817590 h 9840984"/>
              <a:gd name="connsiteX3" fmla="*/ 5562035 w 5984417"/>
              <a:gd name="connsiteY3" fmla="*/ 9817590 h 9840984"/>
              <a:gd name="connsiteX4" fmla="*/ 5947693 w 5984417"/>
              <a:gd name="connsiteY4" fmla="*/ 7432111 h 9840984"/>
              <a:gd name="connsiteX5" fmla="*/ 1695920 w 5984417"/>
              <a:gd name="connsiteY5" fmla="*/ 33647 h 9840984"/>
              <a:gd name="connsiteX6" fmla="*/ 1690068 w 5984417"/>
              <a:gd name="connsiteY6" fmla="*/ 8594 h 9840984"/>
              <a:gd name="connsiteX7" fmla="*/ 1713698 w 5984417"/>
              <a:gd name="connsiteY7" fmla="*/ 1938 h 9840984"/>
              <a:gd name="connsiteX8" fmla="*/ 5983673 w 5984417"/>
              <a:gd name="connsiteY8" fmla="*/ 7432366 h 9840984"/>
              <a:gd name="connsiteX9" fmla="*/ 5596909 w 5984417"/>
              <a:gd name="connsiteY9" fmla="*/ 9828387 h 9840984"/>
              <a:gd name="connsiteX10" fmla="*/ 5579897 w 5984417"/>
              <a:gd name="connsiteY10" fmla="*/ 9840968 h 9840984"/>
              <a:gd name="connsiteX11" fmla="*/ 5573773 w 5984417"/>
              <a:gd name="connsiteY11" fmla="*/ 9840118 h 9840984"/>
              <a:gd name="connsiteX12" fmla="*/ 5477060 w 5984417"/>
              <a:gd name="connsiteY12" fmla="*/ 9806794 h 9840984"/>
              <a:gd name="connsiteX13" fmla="*/ 5465186 w 5984417"/>
              <a:gd name="connsiteY13" fmla="*/ 9784521 h 9840984"/>
              <a:gd name="connsiteX14" fmla="*/ 5465237 w 5984417"/>
              <a:gd name="connsiteY14" fmla="*/ 9784351 h 9840984"/>
              <a:gd name="connsiteX15" fmla="*/ 5465237 w 5984417"/>
              <a:gd name="connsiteY15" fmla="*/ 9784351 h 9840984"/>
              <a:gd name="connsiteX16" fmla="*/ 5845367 w 5984417"/>
              <a:gd name="connsiteY16" fmla="*/ 7426670 h 9840984"/>
              <a:gd name="connsiteX17" fmla="*/ 1641653 w 5984417"/>
              <a:gd name="connsiteY17" fmla="*/ 120443 h 9840984"/>
              <a:gd name="connsiteX18" fmla="*/ 1634040 w 5984417"/>
              <a:gd name="connsiteY18" fmla="*/ 95990 h 9840984"/>
              <a:gd name="connsiteX19" fmla="*/ 1658511 w 5984417"/>
              <a:gd name="connsiteY19" fmla="*/ 88386 h 9840984"/>
              <a:gd name="connsiteX20" fmla="*/ 1659430 w 5984417"/>
              <a:gd name="connsiteY20" fmla="*/ 88904 h 9840984"/>
              <a:gd name="connsiteX21" fmla="*/ 1659430 w 5984417"/>
              <a:gd name="connsiteY21" fmla="*/ 88904 h 9840984"/>
              <a:gd name="connsiteX22" fmla="*/ 5881773 w 5984417"/>
              <a:gd name="connsiteY22" fmla="*/ 7427010 h 9840984"/>
              <a:gd name="connsiteX23" fmla="*/ 5499857 w 5984417"/>
              <a:gd name="connsiteY23" fmla="*/ 9795062 h 9840984"/>
              <a:gd name="connsiteX24" fmla="*/ 5477520 w 5984417"/>
              <a:gd name="connsiteY24" fmla="*/ 9806879 h 9840984"/>
              <a:gd name="connsiteX25" fmla="*/ 5477316 w 5984417"/>
              <a:gd name="connsiteY25" fmla="*/ 9806794 h 9840984"/>
              <a:gd name="connsiteX26" fmla="*/ 5380263 w 5984417"/>
              <a:gd name="connsiteY26" fmla="*/ 9773469 h 9840984"/>
              <a:gd name="connsiteX27" fmla="*/ 5368389 w 5984417"/>
              <a:gd name="connsiteY27" fmla="*/ 9751197 h 9840984"/>
              <a:gd name="connsiteX28" fmla="*/ 5368440 w 5984417"/>
              <a:gd name="connsiteY28" fmla="*/ 9751026 h 9840984"/>
              <a:gd name="connsiteX29" fmla="*/ 5368440 w 5984417"/>
              <a:gd name="connsiteY29" fmla="*/ 9751026 h 9840984"/>
              <a:gd name="connsiteX30" fmla="*/ 5742701 w 5984417"/>
              <a:gd name="connsiteY30" fmla="*/ 7421740 h 9840984"/>
              <a:gd name="connsiteX31" fmla="*/ 1587045 w 5984417"/>
              <a:gd name="connsiteY31" fmla="*/ 207493 h 9840984"/>
              <a:gd name="connsiteX32" fmla="*/ 1580197 w 5984417"/>
              <a:gd name="connsiteY32" fmla="*/ 182798 h 9840984"/>
              <a:gd name="connsiteX33" fmla="*/ 1604907 w 5984417"/>
              <a:gd name="connsiteY33" fmla="*/ 175955 h 9840984"/>
              <a:gd name="connsiteX34" fmla="*/ 1604907 w 5984417"/>
              <a:gd name="connsiteY34" fmla="*/ 175955 h 9840984"/>
              <a:gd name="connsiteX35" fmla="*/ 5779361 w 5984417"/>
              <a:gd name="connsiteY35" fmla="*/ 7421059 h 9840984"/>
              <a:gd name="connsiteX36" fmla="*/ 5403059 w 5984417"/>
              <a:gd name="connsiteY36" fmla="*/ 9761399 h 9840984"/>
              <a:gd name="connsiteX37" fmla="*/ 5386047 w 5984417"/>
              <a:gd name="connsiteY37" fmla="*/ 9773980 h 9840984"/>
              <a:gd name="connsiteX38" fmla="*/ 5380518 w 5984417"/>
              <a:gd name="connsiteY38" fmla="*/ 9773045 h 9840984"/>
              <a:gd name="connsiteX39" fmla="*/ 5283466 w 5984417"/>
              <a:gd name="connsiteY39" fmla="*/ 9740231 h 9840984"/>
              <a:gd name="connsiteX40" fmla="*/ 5271642 w 5984417"/>
              <a:gd name="connsiteY40" fmla="*/ 9717703 h 9840984"/>
              <a:gd name="connsiteX41" fmla="*/ 5271642 w 5984417"/>
              <a:gd name="connsiteY41" fmla="*/ 9717703 h 9840984"/>
              <a:gd name="connsiteX42" fmla="*/ 5640799 w 5984417"/>
              <a:gd name="connsiteY42" fmla="*/ 7415789 h 9840984"/>
              <a:gd name="connsiteX43" fmla="*/ 1532437 w 5984417"/>
              <a:gd name="connsiteY43" fmla="*/ 294799 h 9840984"/>
              <a:gd name="connsiteX44" fmla="*/ 1525589 w 5984417"/>
              <a:gd name="connsiteY44" fmla="*/ 270104 h 9840984"/>
              <a:gd name="connsiteX45" fmla="*/ 1550299 w 5984417"/>
              <a:gd name="connsiteY45" fmla="*/ 263260 h 9840984"/>
              <a:gd name="connsiteX46" fmla="*/ 1550299 w 5984417"/>
              <a:gd name="connsiteY46" fmla="*/ 263260 h 9840984"/>
              <a:gd name="connsiteX47" fmla="*/ 5677120 w 5984417"/>
              <a:gd name="connsiteY47" fmla="*/ 7415959 h 9840984"/>
              <a:gd name="connsiteX48" fmla="*/ 5306262 w 5984417"/>
              <a:gd name="connsiteY48" fmla="*/ 9728244 h 9840984"/>
              <a:gd name="connsiteX49" fmla="*/ 5289250 w 5984417"/>
              <a:gd name="connsiteY49" fmla="*/ 9740826 h 9840984"/>
              <a:gd name="connsiteX50" fmla="*/ 5283806 w 5984417"/>
              <a:gd name="connsiteY50" fmla="*/ 9739976 h 9840984"/>
              <a:gd name="connsiteX51" fmla="*/ 5186754 w 5984417"/>
              <a:gd name="connsiteY51" fmla="*/ 9706906 h 9840984"/>
              <a:gd name="connsiteX52" fmla="*/ 5175015 w 5984417"/>
              <a:gd name="connsiteY52" fmla="*/ 9684464 h 9840984"/>
              <a:gd name="connsiteX53" fmla="*/ 5175015 w 5984417"/>
              <a:gd name="connsiteY53" fmla="*/ 9684464 h 9840984"/>
              <a:gd name="connsiteX54" fmla="*/ 5538813 w 5984417"/>
              <a:gd name="connsiteY54" fmla="*/ 7410433 h 9840984"/>
              <a:gd name="connsiteX55" fmla="*/ 1478339 w 5984417"/>
              <a:gd name="connsiteY55" fmla="*/ 381510 h 9840984"/>
              <a:gd name="connsiteX56" fmla="*/ 1472801 w 5984417"/>
              <a:gd name="connsiteY56" fmla="*/ 356508 h 9840984"/>
              <a:gd name="connsiteX57" fmla="*/ 1496201 w 5984417"/>
              <a:gd name="connsiteY57" fmla="*/ 350056 h 9840984"/>
              <a:gd name="connsiteX58" fmla="*/ 5574964 w 5984417"/>
              <a:gd name="connsiteY58" fmla="*/ 7410603 h 9840984"/>
              <a:gd name="connsiteX59" fmla="*/ 5209209 w 5984417"/>
              <a:gd name="connsiteY59" fmla="*/ 9695175 h 9840984"/>
              <a:gd name="connsiteX60" fmla="*/ 5192197 w 5984417"/>
              <a:gd name="connsiteY60" fmla="*/ 9707756 h 9840984"/>
              <a:gd name="connsiteX61" fmla="*/ 5186754 w 5984417"/>
              <a:gd name="connsiteY61" fmla="*/ 9706906 h 9840984"/>
              <a:gd name="connsiteX62" fmla="*/ 5090041 w 5984417"/>
              <a:gd name="connsiteY62" fmla="*/ 9673837 h 9840984"/>
              <a:gd name="connsiteX63" fmla="*/ 5078166 w 5984417"/>
              <a:gd name="connsiteY63" fmla="*/ 9651565 h 9840984"/>
              <a:gd name="connsiteX64" fmla="*/ 5078218 w 5984417"/>
              <a:gd name="connsiteY64" fmla="*/ 9651394 h 9840984"/>
              <a:gd name="connsiteX65" fmla="*/ 5078218 w 5984417"/>
              <a:gd name="connsiteY65" fmla="*/ 9651394 h 9840984"/>
              <a:gd name="connsiteX66" fmla="*/ 5436402 w 5984417"/>
              <a:gd name="connsiteY66" fmla="*/ 7405333 h 9840984"/>
              <a:gd name="connsiteX67" fmla="*/ 1423986 w 5984417"/>
              <a:gd name="connsiteY67" fmla="*/ 468476 h 9840984"/>
              <a:gd name="connsiteX68" fmla="*/ 1417011 w 5984417"/>
              <a:gd name="connsiteY68" fmla="*/ 443823 h 9840984"/>
              <a:gd name="connsiteX69" fmla="*/ 1441091 w 5984417"/>
              <a:gd name="connsiteY69" fmla="*/ 436592 h 9840984"/>
              <a:gd name="connsiteX70" fmla="*/ 1441253 w 5984417"/>
              <a:gd name="connsiteY70" fmla="*/ 436682 h 9840984"/>
              <a:gd name="connsiteX71" fmla="*/ 1441253 w 5984417"/>
              <a:gd name="connsiteY71" fmla="*/ 436682 h 9840984"/>
              <a:gd name="connsiteX72" fmla="*/ 5473063 w 5984417"/>
              <a:gd name="connsiteY72" fmla="*/ 7404992 h 9840984"/>
              <a:gd name="connsiteX73" fmla="*/ 5113092 w 5984417"/>
              <a:gd name="connsiteY73" fmla="*/ 9661596 h 9840984"/>
              <a:gd name="connsiteX74" fmla="*/ 5096080 w 5984417"/>
              <a:gd name="connsiteY74" fmla="*/ 9674178 h 9840984"/>
              <a:gd name="connsiteX75" fmla="*/ 5090551 w 5984417"/>
              <a:gd name="connsiteY75" fmla="*/ 9673327 h 9840984"/>
              <a:gd name="connsiteX76" fmla="*/ 4992903 w 5984417"/>
              <a:gd name="connsiteY76" fmla="*/ 9639833 h 9840984"/>
              <a:gd name="connsiteX77" fmla="*/ 4981080 w 5984417"/>
              <a:gd name="connsiteY77" fmla="*/ 9617305 h 9840984"/>
              <a:gd name="connsiteX78" fmla="*/ 4981080 w 5984417"/>
              <a:gd name="connsiteY78" fmla="*/ 9617305 h 9840984"/>
              <a:gd name="connsiteX79" fmla="*/ 5333821 w 5984417"/>
              <a:gd name="connsiteY79" fmla="*/ 7399127 h 9840984"/>
              <a:gd name="connsiteX80" fmla="*/ 1369463 w 5984417"/>
              <a:gd name="connsiteY80" fmla="*/ 555696 h 9840984"/>
              <a:gd name="connsiteX81" fmla="*/ 1363917 w 5984417"/>
              <a:gd name="connsiteY81" fmla="*/ 530697 h 9840984"/>
              <a:gd name="connsiteX82" fmla="*/ 1387155 w 5984417"/>
              <a:gd name="connsiteY82" fmla="*/ 524158 h 9840984"/>
              <a:gd name="connsiteX83" fmla="*/ 5370141 w 5984417"/>
              <a:gd name="connsiteY83" fmla="*/ 7399807 h 9840984"/>
              <a:gd name="connsiteX84" fmla="*/ 5015699 w 5984417"/>
              <a:gd name="connsiteY84" fmla="*/ 9628612 h 9840984"/>
              <a:gd name="connsiteX85" fmla="*/ 4998687 w 5984417"/>
              <a:gd name="connsiteY85" fmla="*/ 9641194 h 9840984"/>
              <a:gd name="connsiteX86" fmla="*/ 4993244 w 5984417"/>
              <a:gd name="connsiteY86" fmla="*/ 9640344 h 9840984"/>
              <a:gd name="connsiteX87" fmla="*/ 4896276 w 5984417"/>
              <a:gd name="connsiteY87" fmla="*/ 9606509 h 9840984"/>
              <a:gd name="connsiteX88" fmla="*/ 4884231 w 5984417"/>
              <a:gd name="connsiteY88" fmla="*/ 9584321 h 9840984"/>
              <a:gd name="connsiteX89" fmla="*/ 4884282 w 5984417"/>
              <a:gd name="connsiteY89" fmla="*/ 9584151 h 9840984"/>
              <a:gd name="connsiteX90" fmla="*/ 4884282 w 5984417"/>
              <a:gd name="connsiteY90" fmla="*/ 9584151 h 9840984"/>
              <a:gd name="connsiteX91" fmla="*/ 5231920 w 5984417"/>
              <a:gd name="connsiteY91" fmla="*/ 7393431 h 9840984"/>
              <a:gd name="connsiteX92" fmla="*/ 1315195 w 5984417"/>
              <a:gd name="connsiteY92" fmla="*/ 642746 h 9840984"/>
              <a:gd name="connsiteX93" fmla="*/ 1308135 w 5984417"/>
              <a:gd name="connsiteY93" fmla="*/ 618263 h 9840984"/>
              <a:gd name="connsiteX94" fmla="*/ 1308135 w 5984417"/>
              <a:gd name="connsiteY94" fmla="*/ 618264 h 9840984"/>
              <a:gd name="connsiteX95" fmla="*/ 1332037 w 5984417"/>
              <a:gd name="connsiteY95" fmla="*/ 610953 h 9840984"/>
              <a:gd name="connsiteX96" fmla="*/ 1332802 w 5984417"/>
              <a:gd name="connsiteY96" fmla="*/ 610953 h 9840984"/>
              <a:gd name="connsiteX97" fmla="*/ 5268155 w 5984417"/>
              <a:gd name="connsiteY97" fmla="*/ 7394281 h 9840984"/>
              <a:gd name="connsiteX98" fmla="*/ 4919412 w 5984417"/>
              <a:gd name="connsiteY98" fmla="*/ 9595117 h 9840984"/>
              <a:gd name="connsiteX99" fmla="*/ 4902400 w 5984417"/>
              <a:gd name="connsiteY99" fmla="*/ 9607869 h 9840984"/>
              <a:gd name="connsiteX100" fmla="*/ 4897041 w 5984417"/>
              <a:gd name="connsiteY100" fmla="*/ 9607019 h 9840984"/>
              <a:gd name="connsiteX101" fmla="*/ 4799478 w 5984417"/>
              <a:gd name="connsiteY101" fmla="*/ 9573185 h 9840984"/>
              <a:gd name="connsiteX102" fmla="*/ 4787485 w 5984417"/>
              <a:gd name="connsiteY102" fmla="*/ 9550912 h 9840984"/>
              <a:gd name="connsiteX103" fmla="*/ 4787485 w 5984417"/>
              <a:gd name="connsiteY103" fmla="*/ 9550912 h 9840984"/>
              <a:gd name="connsiteX104" fmla="*/ 5129083 w 5984417"/>
              <a:gd name="connsiteY104" fmla="*/ 7388755 h 9840984"/>
              <a:gd name="connsiteX105" fmla="*/ 1260757 w 5984417"/>
              <a:gd name="connsiteY105" fmla="*/ 729713 h 9840984"/>
              <a:gd name="connsiteX106" fmla="*/ 1253655 w 5984417"/>
              <a:gd name="connsiteY106" fmla="*/ 705187 h 9840984"/>
              <a:gd name="connsiteX107" fmla="*/ 1278194 w 5984417"/>
              <a:gd name="connsiteY107" fmla="*/ 698089 h 9840984"/>
              <a:gd name="connsiteX108" fmla="*/ 1278194 w 5984417"/>
              <a:gd name="connsiteY108" fmla="*/ 698089 h 9840984"/>
              <a:gd name="connsiteX109" fmla="*/ 5165404 w 5984417"/>
              <a:gd name="connsiteY109" fmla="*/ 7388415 h 9840984"/>
              <a:gd name="connsiteX110" fmla="*/ 4822870 w 5984417"/>
              <a:gd name="connsiteY110" fmla="*/ 9561878 h 9840984"/>
              <a:gd name="connsiteX111" fmla="*/ 4805858 w 5984417"/>
              <a:gd name="connsiteY111" fmla="*/ 9574630 h 9840984"/>
              <a:gd name="connsiteX112" fmla="*/ 4800414 w 5984417"/>
              <a:gd name="connsiteY112" fmla="*/ 9573695 h 9840984"/>
              <a:gd name="connsiteX113" fmla="*/ 4702766 w 5984417"/>
              <a:gd name="connsiteY113" fmla="*/ 9539861 h 9840984"/>
              <a:gd name="connsiteX114" fmla="*/ 4690688 w 5984417"/>
              <a:gd name="connsiteY114" fmla="*/ 9517843 h 9840984"/>
              <a:gd name="connsiteX115" fmla="*/ 4690688 w 5984417"/>
              <a:gd name="connsiteY115" fmla="*/ 9517843 h 9840984"/>
              <a:gd name="connsiteX116" fmla="*/ 4690688 w 5984417"/>
              <a:gd name="connsiteY116" fmla="*/ 9517843 h 9840984"/>
              <a:gd name="connsiteX117" fmla="*/ 5027012 w 5984417"/>
              <a:gd name="connsiteY117" fmla="*/ 7383230 h 9840984"/>
              <a:gd name="connsiteX118" fmla="*/ 1206404 w 5984417"/>
              <a:gd name="connsiteY118" fmla="*/ 816764 h 9840984"/>
              <a:gd name="connsiteX119" fmla="*/ 1200858 w 5984417"/>
              <a:gd name="connsiteY119" fmla="*/ 791765 h 9840984"/>
              <a:gd name="connsiteX120" fmla="*/ 1224097 w 5984417"/>
              <a:gd name="connsiteY120" fmla="*/ 785225 h 9840984"/>
              <a:gd name="connsiteX121" fmla="*/ 5063672 w 5984417"/>
              <a:gd name="connsiteY121" fmla="*/ 7383315 h 9840984"/>
              <a:gd name="connsiteX122" fmla="*/ 4725647 w 5984417"/>
              <a:gd name="connsiteY122" fmla="*/ 9528555 h 9840984"/>
              <a:gd name="connsiteX123" fmla="*/ 4708635 w 5984417"/>
              <a:gd name="connsiteY123" fmla="*/ 9541306 h 9840984"/>
              <a:gd name="connsiteX124" fmla="*/ 4703191 w 5984417"/>
              <a:gd name="connsiteY124" fmla="*/ 9540371 h 9840984"/>
              <a:gd name="connsiteX125" fmla="*/ 4605969 w 5984417"/>
              <a:gd name="connsiteY125" fmla="*/ 9506621 h 9840984"/>
              <a:gd name="connsiteX126" fmla="*/ 4593975 w 5984417"/>
              <a:gd name="connsiteY126" fmla="*/ 9484263 h 9840984"/>
              <a:gd name="connsiteX127" fmla="*/ 4593975 w 5984417"/>
              <a:gd name="connsiteY127" fmla="*/ 9484263 h 9840984"/>
              <a:gd name="connsiteX128" fmla="*/ 4593975 w 5984417"/>
              <a:gd name="connsiteY128" fmla="*/ 9484263 h 9840984"/>
              <a:gd name="connsiteX129" fmla="*/ 4924941 w 5984417"/>
              <a:gd name="connsiteY129" fmla="*/ 7377874 h 9840984"/>
              <a:gd name="connsiteX130" fmla="*/ 1151881 w 5984417"/>
              <a:gd name="connsiteY130" fmla="*/ 903899 h 9840984"/>
              <a:gd name="connsiteX131" fmla="*/ 1144991 w 5984417"/>
              <a:gd name="connsiteY131" fmla="*/ 879161 h 9840984"/>
              <a:gd name="connsiteX132" fmla="*/ 1169318 w 5984417"/>
              <a:gd name="connsiteY132" fmla="*/ 872021 h 9840984"/>
              <a:gd name="connsiteX133" fmla="*/ 1169318 w 5984417"/>
              <a:gd name="connsiteY133" fmla="*/ 872021 h 9840984"/>
              <a:gd name="connsiteX134" fmla="*/ 4961516 w 5984417"/>
              <a:gd name="connsiteY134" fmla="*/ 7377874 h 9840984"/>
              <a:gd name="connsiteX135" fmla="*/ 4628849 w 5984417"/>
              <a:gd name="connsiteY135" fmla="*/ 9495315 h 9840984"/>
              <a:gd name="connsiteX136" fmla="*/ 4611838 w 5984417"/>
              <a:gd name="connsiteY136" fmla="*/ 9508067 h 9840984"/>
              <a:gd name="connsiteX137" fmla="*/ 4606479 w 5984417"/>
              <a:gd name="connsiteY137" fmla="*/ 9507217 h 9840984"/>
              <a:gd name="connsiteX138" fmla="*/ 4509171 w 5984417"/>
              <a:gd name="connsiteY138" fmla="*/ 9473298 h 9840984"/>
              <a:gd name="connsiteX139" fmla="*/ 4497178 w 5984417"/>
              <a:gd name="connsiteY139" fmla="*/ 9451025 h 9840984"/>
              <a:gd name="connsiteX140" fmla="*/ 4497178 w 5984417"/>
              <a:gd name="connsiteY140" fmla="*/ 9451025 h 9840984"/>
              <a:gd name="connsiteX141" fmla="*/ 4822870 w 5984417"/>
              <a:gd name="connsiteY141" fmla="*/ 7372093 h 9840984"/>
              <a:gd name="connsiteX142" fmla="*/ 1097273 w 5984417"/>
              <a:gd name="connsiteY142" fmla="*/ 990950 h 9840984"/>
              <a:gd name="connsiteX143" fmla="*/ 1090298 w 5984417"/>
              <a:gd name="connsiteY143" fmla="*/ 966127 h 9840984"/>
              <a:gd name="connsiteX144" fmla="*/ 1114966 w 5984417"/>
              <a:gd name="connsiteY144" fmla="*/ 959241 h 9840984"/>
              <a:gd name="connsiteX145" fmla="*/ 4858850 w 5984417"/>
              <a:gd name="connsiteY145" fmla="*/ 7372434 h 9840984"/>
              <a:gd name="connsiteX146" fmla="*/ 4531882 w 5984417"/>
              <a:gd name="connsiteY146" fmla="*/ 9461991 h 9840984"/>
              <a:gd name="connsiteX147" fmla="*/ 4514870 w 5984417"/>
              <a:gd name="connsiteY147" fmla="*/ 9474742 h 9840984"/>
              <a:gd name="connsiteX148" fmla="*/ 4509511 w 5984417"/>
              <a:gd name="connsiteY148" fmla="*/ 9473807 h 9840984"/>
              <a:gd name="connsiteX149" fmla="*/ 4412288 w 5984417"/>
              <a:gd name="connsiteY149" fmla="*/ 9439973 h 9840984"/>
              <a:gd name="connsiteX150" fmla="*/ 4400210 w 5984417"/>
              <a:gd name="connsiteY150" fmla="*/ 9417956 h 9840984"/>
              <a:gd name="connsiteX151" fmla="*/ 4400210 w 5984417"/>
              <a:gd name="connsiteY151" fmla="*/ 9417956 h 9840984"/>
              <a:gd name="connsiteX152" fmla="*/ 4400210 w 5984417"/>
              <a:gd name="connsiteY152" fmla="*/ 9417956 h 9840984"/>
              <a:gd name="connsiteX153" fmla="*/ 4720799 w 5984417"/>
              <a:gd name="connsiteY153" fmla="*/ 7366568 h 9840984"/>
              <a:gd name="connsiteX154" fmla="*/ 1043090 w 5984417"/>
              <a:gd name="connsiteY154" fmla="*/ 1077916 h 9840984"/>
              <a:gd name="connsiteX155" fmla="*/ 1035988 w 5984417"/>
              <a:gd name="connsiteY155" fmla="*/ 1053305 h 9840984"/>
              <a:gd name="connsiteX156" fmla="*/ 1060613 w 5984417"/>
              <a:gd name="connsiteY156" fmla="*/ 1046207 h 9840984"/>
              <a:gd name="connsiteX157" fmla="*/ 1060613 w 5984417"/>
              <a:gd name="connsiteY157" fmla="*/ 1046207 h 9840984"/>
              <a:gd name="connsiteX158" fmla="*/ 4756778 w 5984417"/>
              <a:gd name="connsiteY158" fmla="*/ 7366908 h 9840984"/>
              <a:gd name="connsiteX159" fmla="*/ 4435169 w 5984417"/>
              <a:gd name="connsiteY159" fmla="*/ 9428667 h 9840984"/>
              <a:gd name="connsiteX160" fmla="*/ 4418157 w 5984417"/>
              <a:gd name="connsiteY160" fmla="*/ 9441419 h 9840984"/>
              <a:gd name="connsiteX161" fmla="*/ 4412799 w 5984417"/>
              <a:gd name="connsiteY161" fmla="*/ 9440484 h 9840984"/>
              <a:gd name="connsiteX162" fmla="*/ 4315661 w 5984417"/>
              <a:gd name="connsiteY162" fmla="*/ 9406819 h 9840984"/>
              <a:gd name="connsiteX163" fmla="*/ 4304008 w 5984417"/>
              <a:gd name="connsiteY163" fmla="*/ 9384802 h 9840984"/>
              <a:gd name="connsiteX164" fmla="*/ 4304008 w 5984417"/>
              <a:gd name="connsiteY164" fmla="*/ 9384802 h 9840984"/>
              <a:gd name="connsiteX165" fmla="*/ 4618727 w 5984417"/>
              <a:gd name="connsiteY165" fmla="*/ 7361552 h 9840984"/>
              <a:gd name="connsiteX166" fmla="*/ 988823 w 5984417"/>
              <a:gd name="connsiteY166" fmla="*/ 1164967 h 9840984"/>
              <a:gd name="connsiteX167" fmla="*/ 983728 w 5984417"/>
              <a:gd name="connsiteY167" fmla="*/ 1139872 h 9840984"/>
              <a:gd name="connsiteX168" fmla="*/ 1005834 w 5984417"/>
              <a:gd name="connsiteY168" fmla="*/ 1133173 h 9840984"/>
              <a:gd name="connsiteX169" fmla="*/ 1005834 w 5984417"/>
              <a:gd name="connsiteY169" fmla="*/ 1133173 h 9840984"/>
              <a:gd name="connsiteX170" fmla="*/ 4654622 w 5984417"/>
              <a:gd name="connsiteY170" fmla="*/ 7361552 h 9840984"/>
              <a:gd name="connsiteX171" fmla="*/ 4338542 w 5984417"/>
              <a:gd name="connsiteY171" fmla="*/ 9395513 h 9840984"/>
              <a:gd name="connsiteX172" fmla="*/ 4321530 w 5984417"/>
              <a:gd name="connsiteY172" fmla="*/ 9408265 h 9840984"/>
              <a:gd name="connsiteX173" fmla="*/ 4316087 w 5984417"/>
              <a:gd name="connsiteY173" fmla="*/ 9407500 h 9840984"/>
              <a:gd name="connsiteX174" fmla="*/ 4218949 w 5984417"/>
              <a:gd name="connsiteY174" fmla="*/ 9374005 h 9840984"/>
              <a:gd name="connsiteX175" fmla="*/ 4206955 w 5984417"/>
              <a:gd name="connsiteY175" fmla="*/ 9351308 h 9840984"/>
              <a:gd name="connsiteX176" fmla="*/ 4516656 w 5984417"/>
              <a:gd name="connsiteY176" fmla="*/ 7355942 h 9840984"/>
              <a:gd name="connsiteX177" fmla="*/ 934980 w 5984417"/>
              <a:gd name="connsiteY177" fmla="*/ 1252187 h 9840984"/>
              <a:gd name="connsiteX178" fmla="*/ 929085 w 5984417"/>
              <a:gd name="connsiteY178" fmla="*/ 1227390 h 9840984"/>
              <a:gd name="connsiteX179" fmla="*/ 951992 w 5984417"/>
              <a:gd name="connsiteY179" fmla="*/ 1220479 h 9840984"/>
              <a:gd name="connsiteX180" fmla="*/ 951992 w 5984417"/>
              <a:gd name="connsiteY180" fmla="*/ 1220479 h 9840984"/>
              <a:gd name="connsiteX181" fmla="*/ 4552381 w 5984417"/>
              <a:gd name="connsiteY181" fmla="*/ 7356026 h 9840984"/>
              <a:gd name="connsiteX182" fmla="*/ 4241915 w 5984417"/>
              <a:gd name="connsiteY182" fmla="*/ 9362274 h 9840984"/>
              <a:gd name="connsiteX183" fmla="*/ 4224903 w 5984417"/>
              <a:gd name="connsiteY183" fmla="*/ 9375025 h 9840984"/>
              <a:gd name="connsiteX184" fmla="*/ 4219544 w 5984417"/>
              <a:gd name="connsiteY184" fmla="*/ 9374345 h 9840984"/>
              <a:gd name="connsiteX185" fmla="*/ 4122151 w 5984417"/>
              <a:gd name="connsiteY185" fmla="*/ 9340766 h 9840984"/>
              <a:gd name="connsiteX186" fmla="*/ 4110158 w 5984417"/>
              <a:gd name="connsiteY186" fmla="*/ 9317983 h 9840984"/>
              <a:gd name="connsiteX187" fmla="*/ 4413735 w 5984417"/>
              <a:gd name="connsiteY187" fmla="*/ 7350416 h 9840984"/>
              <a:gd name="connsiteX188" fmla="*/ 880032 w 5984417"/>
              <a:gd name="connsiteY188" fmla="*/ 1339153 h 9840984"/>
              <a:gd name="connsiteX189" fmla="*/ 872929 w 5984417"/>
              <a:gd name="connsiteY189" fmla="*/ 1314543 h 9840984"/>
              <a:gd name="connsiteX190" fmla="*/ 897554 w 5984417"/>
              <a:gd name="connsiteY190" fmla="*/ 1307444 h 9840984"/>
              <a:gd name="connsiteX191" fmla="*/ 897554 w 5984417"/>
              <a:gd name="connsiteY191" fmla="*/ 1307444 h 9840984"/>
              <a:gd name="connsiteX192" fmla="*/ 4450225 w 5984417"/>
              <a:gd name="connsiteY192" fmla="*/ 7350670 h 9840984"/>
              <a:gd name="connsiteX193" fmla="*/ 4145117 w 5984417"/>
              <a:gd name="connsiteY193" fmla="*/ 9328780 h 9840984"/>
              <a:gd name="connsiteX194" fmla="*/ 4128105 w 5984417"/>
              <a:gd name="connsiteY194" fmla="*/ 9341532 h 9840984"/>
              <a:gd name="connsiteX195" fmla="*/ 4122747 w 5984417"/>
              <a:gd name="connsiteY195" fmla="*/ 9340766 h 9840984"/>
              <a:gd name="connsiteX196" fmla="*/ 4025439 w 5984417"/>
              <a:gd name="connsiteY196" fmla="*/ 9307442 h 9840984"/>
              <a:gd name="connsiteX197" fmla="*/ 4013360 w 5984417"/>
              <a:gd name="connsiteY197" fmla="*/ 9284744 h 9840984"/>
              <a:gd name="connsiteX198" fmla="*/ 4311068 w 5984417"/>
              <a:gd name="connsiteY198" fmla="*/ 7345060 h 9840984"/>
              <a:gd name="connsiteX199" fmla="*/ 825509 w 5984417"/>
              <a:gd name="connsiteY199" fmla="*/ 1426119 h 9840984"/>
              <a:gd name="connsiteX200" fmla="*/ 818449 w 5984417"/>
              <a:gd name="connsiteY200" fmla="*/ 1401551 h 9840984"/>
              <a:gd name="connsiteX201" fmla="*/ 842606 w 5984417"/>
              <a:gd name="connsiteY201" fmla="*/ 1394155 h 9840984"/>
              <a:gd name="connsiteX202" fmla="*/ 842606 w 5984417"/>
              <a:gd name="connsiteY202" fmla="*/ 1394155 h 9840984"/>
              <a:gd name="connsiteX203" fmla="*/ 4347984 w 5984417"/>
              <a:gd name="connsiteY203" fmla="*/ 7344550 h 9840984"/>
              <a:gd name="connsiteX204" fmla="*/ 4048830 w 5984417"/>
              <a:gd name="connsiteY204" fmla="*/ 9295370 h 9840984"/>
              <a:gd name="connsiteX205" fmla="*/ 4031818 w 5984417"/>
              <a:gd name="connsiteY205" fmla="*/ 9308122 h 9840984"/>
              <a:gd name="connsiteX206" fmla="*/ 4026460 w 5984417"/>
              <a:gd name="connsiteY206" fmla="*/ 9307442 h 9840984"/>
              <a:gd name="connsiteX207" fmla="*/ 3928897 w 5984417"/>
              <a:gd name="connsiteY207" fmla="*/ 9274288 h 9840984"/>
              <a:gd name="connsiteX208" fmla="*/ 3916818 w 5984417"/>
              <a:gd name="connsiteY208" fmla="*/ 9251590 h 9840984"/>
              <a:gd name="connsiteX209" fmla="*/ 4209337 w 5984417"/>
              <a:gd name="connsiteY209" fmla="*/ 7339704 h 9840984"/>
              <a:gd name="connsiteX210" fmla="*/ 771241 w 5984417"/>
              <a:gd name="connsiteY210" fmla="*/ 1512830 h 9840984"/>
              <a:gd name="connsiteX211" fmla="*/ 761810 w 5984417"/>
              <a:gd name="connsiteY211" fmla="*/ 1489018 h 9840984"/>
              <a:gd name="connsiteX212" fmla="*/ 785634 w 5984417"/>
              <a:gd name="connsiteY212" fmla="*/ 1479591 h 9840984"/>
              <a:gd name="connsiteX213" fmla="*/ 787487 w 5984417"/>
              <a:gd name="connsiteY213" fmla="*/ 1480526 h 9840984"/>
              <a:gd name="connsiteX214" fmla="*/ 788253 w 5984417"/>
              <a:gd name="connsiteY214" fmla="*/ 1480526 h 9840984"/>
              <a:gd name="connsiteX215" fmla="*/ 788763 w 5984417"/>
              <a:gd name="connsiteY215" fmla="*/ 1480526 h 9840984"/>
              <a:gd name="connsiteX216" fmla="*/ 4245572 w 5984417"/>
              <a:gd name="connsiteY216" fmla="*/ 7338769 h 9840984"/>
              <a:gd name="connsiteX217" fmla="*/ 3951607 w 5984417"/>
              <a:gd name="connsiteY217" fmla="*/ 9261196 h 9840984"/>
              <a:gd name="connsiteX218" fmla="*/ 3928897 w 5984417"/>
              <a:gd name="connsiteY218" fmla="*/ 9273183 h 9840984"/>
              <a:gd name="connsiteX219" fmla="*/ 3832099 w 5984417"/>
              <a:gd name="connsiteY219" fmla="*/ 9240963 h 9840984"/>
              <a:gd name="connsiteX220" fmla="*/ 3820106 w 5984417"/>
              <a:gd name="connsiteY220" fmla="*/ 9218266 h 9840984"/>
              <a:gd name="connsiteX221" fmla="*/ 4107181 w 5984417"/>
              <a:gd name="connsiteY221" fmla="*/ 7334349 h 9840984"/>
              <a:gd name="connsiteX222" fmla="*/ 716718 w 5984417"/>
              <a:gd name="connsiteY222" fmla="*/ 1600135 h 9840984"/>
              <a:gd name="connsiteX223" fmla="*/ 709658 w 5984417"/>
              <a:gd name="connsiteY223" fmla="*/ 1575482 h 9840984"/>
              <a:gd name="connsiteX224" fmla="*/ 734070 w 5984417"/>
              <a:gd name="connsiteY224" fmla="*/ 1568341 h 9840984"/>
              <a:gd name="connsiteX225" fmla="*/ 734070 w 5984417"/>
              <a:gd name="connsiteY225" fmla="*/ 1568341 h 9840984"/>
              <a:gd name="connsiteX226" fmla="*/ 4143246 w 5984417"/>
              <a:gd name="connsiteY226" fmla="*/ 7334094 h 9840984"/>
              <a:gd name="connsiteX227" fmla="*/ 3854725 w 5984417"/>
              <a:gd name="connsiteY227" fmla="*/ 9228722 h 9840984"/>
              <a:gd name="connsiteX228" fmla="*/ 3837713 w 5984417"/>
              <a:gd name="connsiteY228" fmla="*/ 9241474 h 9840984"/>
              <a:gd name="connsiteX229" fmla="*/ 3832354 w 5984417"/>
              <a:gd name="connsiteY229" fmla="*/ 9240794 h 9840984"/>
              <a:gd name="connsiteX230" fmla="*/ 3735302 w 5984417"/>
              <a:gd name="connsiteY230" fmla="*/ 9207725 h 9840984"/>
              <a:gd name="connsiteX231" fmla="*/ 3723308 w 5984417"/>
              <a:gd name="connsiteY231" fmla="*/ 9184942 h 9840984"/>
              <a:gd name="connsiteX232" fmla="*/ 4004940 w 5984417"/>
              <a:gd name="connsiteY232" fmla="*/ 7328823 h 9840984"/>
              <a:gd name="connsiteX233" fmla="*/ 662110 w 5984417"/>
              <a:gd name="connsiteY233" fmla="*/ 1687356 h 9840984"/>
              <a:gd name="connsiteX234" fmla="*/ 652679 w 5984417"/>
              <a:gd name="connsiteY234" fmla="*/ 1663545 h 9840984"/>
              <a:gd name="connsiteX235" fmla="*/ 676503 w 5984417"/>
              <a:gd name="connsiteY235" fmla="*/ 1654117 h 9840984"/>
              <a:gd name="connsiteX236" fmla="*/ 678356 w 5984417"/>
              <a:gd name="connsiteY236" fmla="*/ 1655052 h 9840984"/>
              <a:gd name="connsiteX237" fmla="*/ 679122 w 5984417"/>
              <a:gd name="connsiteY237" fmla="*/ 1655052 h 9840984"/>
              <a:gd name="connsiteX238" fmla="*/ 679632 w 5984417"/>
              <a:gd name="connsiteY238" fmla="*/ 1655052 h 9840984"/>
              <a:gd name="connsiteX239" fmla="*/ 4041175 w 5984417"/>
              <a:gd name="connsiteY239" fmla="*/ 7328653 h 9840984"/>
              <a:gd name="connsiteX240" fmla="*/ 3758098 w 5984417"/>
              <a:gd name="connsiteY240" fmla="*/ 9195483 h 9840984"/>
              <a:gd name="connsiteX241" fmla="*/ 3740660 w 5984417"/>
              <a:gd name="connsiteY241" fmla="*/ 9208235 h 9840984"/>
              <a:gd name="connsiteX242" fmla="*/ 3735302 w 5984417"/>
              <a:gd name="connsiteY242" fmla="*/ 9207555 h 9840984"/>
              <a:gd name="connsiteX243" fmla="*/ 3638419 w 5984417"/>
              <a:gd name="connsiteY243" fmla="*/ 9174401 h 9840984"/>
              <a:gd name="connsiteX244" fmla="*/ 3626426 w 5984417"/>
              <a:gd name="connsiteY244" fmla="*/ 9151702 h 9840984"/>
              <a:gd name="connsiteX245" fmla="*/ 3902613 w 5984417"/>
              <a:gd name="connsiteY245" fmla="*/ 7323382 h 9840984"/>
              <a:gd name="connsiteX246" fmla="*/ 607757 w 5984417"/>
              <a:gd name="connsiteY246" fmla="*/ 1774237 h 9840984"/>
              <a:gd name="connsiteX247" fmla="*/ 600357 w 5984417"/>
              <a:gd name="connsiteY247" fmla="*/ 1749669 h 9840984"/>
              <a:gd name="connsiteX248" fmla="*/ 624760 w 5984417"/>
              <a:gd name="connsiteY248" fmla="*/ 1742264 h 9840984"/>
              <a:gd name="connsiteX249" fmla="*/ 624769 w 5984417"/>
              <a:gd name="connsiteY249" fmla="*/ 1742273 h 9840984"/>
              <a:gd name="connsiteX250" fmla="*/ 625364 w 5984417"/>
              <a:gd name="connsiteY250" fmla="*/ 1742273 h 9840984"/>
              <a:gd name="connsiteX251" fmla="*/ 3938849 w 5984417"/>
              <a:gd name="connsiteY251" fmla="*/ 7323212 h 9840984"/>
              <a:gd name="connsiteX252" fmla="*/ 3661130 w 5984417"/>
              <a:gd name="connsiteY252" fmla="*/ 9162244 h 9840984"/>
              <a:gd name="connsiteX253" fmla="*/ 3644118 w 5984417"/>
              <a:gd name="connsiteY253" fmla="*/ 9174995 h 9840984"/>
              <a:gd name="connsiteX254" fmla="*/ 3638759 w 5984417"/>
              <a:gd name="connsiteY254" fmla="*/ 9174230 h 9840984"/>
              <a:gd name="connsiteX255" fmla="*/ 3541622 w 5984417"/>
              <a:gd name="connsiteY255" fmla="*/ 9141076 h 9840984"/>
              <a:gd name="connsiteX256" fmla="*/ 3529628 w 5984417"/>
              <a:gd name="connsiteY256" fmla="*/ 9118379 h 9840984"/>
              <a:gd name="connsiteX257" fmla="*/ 3800372 w 5984417"/>
              <a:gd name="connsiteY257" fmla="*/ 7317771 h 9840984"/>
              <a:gd name="connsiteX258" fmla="*/ 553489 w 5984417"/>
              <a:gd name="connsiteY258" fmla="*/ 1861373 h 9840984"/>
              <a:gd name="connsiteX259" fmla="*/ 546579 w 5984417"/>
              <a:gd name="connsiteY259" fmla="*/ 1836711 h 9840984"/>
              <a:gd name="connsiteX260" fmla="*/ 570501 w 5984417"/>
              <a:gd name="connsiteY260" fmla="*/ 1829409 h 9840984"/>
              <a:gd name="connsiteX261" fmla="*/ 571011 w 5984417"/>
              <a:gd name="connsiteY261" fmla="*/ 1829409 h 9840984"/>
              <a:gd name="connsiteX262" fmla="*/ 3836607 w 5984417"/>
              <a:gd name="connsiteY262" fmla="*/ 7317687 h 9840984"/>
              <a:gd name="connsiteX263" fmla="*/ 3564417 w 5984417"/>
              <a:gd name="connsiteY263" fmla="*/ 9128920 h 9840984"/>
              <a:gd name="connsiteX264" fmla="*/ 3546980 w 5984417"/>
              <a:gd name="connsiteY264" fmla="*/ 9141672 h 9840984"/>
              <a:gd name="connsiteX265" fmla="*/ 3541622 w 5984417"/>
              <a:gd name="connsiteY265" fmla="*/ 9140991 h 9840984"/>
              <a:gd name="connsiteX266" fmla="*/ 3444909 w 5984417"/>
              <a:gd name="connsiteY266" fmla="*/ 9107668 h 9840984"/>
              <a:gd name="connsiteX267" fmla="*/ 3432916 w 5984417"/>
              <a:gd name="connsiteY267" fmla="*/ 9084884 h 9840984"/>
              <a:gd name="connsiteX268" fmla="*/ 3698046 w 5984417"/>
              <a:gd name="connsiteY268" fmla="*/ 7312331 h 9840984"/>
              <a:gd name="connsiteX269" fmla="*/ 499051 w 5984417"/>
              <a:gd name="connsiteY269" fmla="*/ 1948168 h 9840984"/>
              <a:gd name="connsiteX270" fmla="*/ 491949 w 5984417"/>
              <a:gd name="connsiteY270" fmla="*/ 1923558 h 9840984"/>
              <a:gd name="connsiteX271" fmla="*/ 516573 w 5984417"/>
              <a:gd name="connsiteY271" fmla="*/ 1916459 h 9840984"/>
              <a:gd name="connsiteX272" fmla="*/ 3734111 w 5984417"/>
              <a:gd name="connsiteY272" fmla="*/ 7312331 h 9840984"/>
              <a:gd name="connsiteX273" fmla="*/ 3467620 w 5984417"/>
              <a:gd name="connsiteY273" fmla="*/ 9095766 h 9840984"/>
              <a:gd name="connsiteX274" fmla="*/ 3450608 w 5984417"/>
              <a:gd name="connsiteY274" fmla="*/ 9108517 h 9840984"/>
              <a:gd name="connsiteX275" fmla="*/ 3445250 w 5984417"/>
              <a:gd name="connsiteY275" fmla="*/ 9107753 h 9840984"/>
              <a:gd name="connsiteX276" fmla="*/ 3348197 w 5984417"/>
              <a:gd name="connsiteY276" fmla="*/ 9074173 h 9840984"/>
              <a:gd name="connsiteX277" fmla="*/ 3336118 w 5984417"/>
              <a:gd name="connsiteY277" fmla="*/ 9051476 h 9840984"/>
              <a:gd name="connsiteX278" fmla="*/ 3595889 w 5984417"/>
              <a:gd name="connsiteY278" fmla="*/ 7306805 h 9840984"/>
              <a:gd name="connsiteX279" fmla="*/ 444698 w 5984417"/>
              <a:gd name="connsiteY279" fmla="*/ 2035219 h 9840984"/>
              <a:gd name="connsiteX280" fmla="*/ 435002 w 5984417"/>
              <a:gd name="connsiteY280" fmla="*/ 2011501 h 9840984"/>
              <a:gd name="connsiteX281" fmla="*/ 458733 w 5984417"/>
              <a:gd name="connsiteY281" fmla="*/ 2001810 h 9840984"/>
              <a:gd name="connsiteX282" fmla="*/ 461710 w 5984417"/>
              <a:gd name="connsiteY282" fmla="*/ 2003425 h 9840984"/>
              <a:gd name="connsiteX283" fmla="*/ 461710 w 5984417"/>
              <a:gd name="connsiteY283" fmla="*/ 2003425 h 9840984"/>
              <a:gd name="connsiteX284" fmla="*/ 3632040 w 5984417"/>
              <a:gd name="connsiteY284" fmla="*/ 7306805 h 9840984"/>
              <a:gd name="connsiteX285" fmla="*/ 3370823 w 5984417"/>
              <a:gd name="connsiteY285" fmla="*/ 9061762 h 9840984"/>
              <a:gd name="connsiteX286" fmla="*/ 3353811 w 5984417"/>
              <a:gd name="connsiteY286" fmla="*/ 9074513 h 9840984"/>
              <a:gd name="connsiteX287" fmla="*/ 3348452 w 5984417"/>
              <a:gd name="connsiteY287" fmla="*/ 9073748 h 9840984"/>
              <a:gd name="connsiteX288" fmla="*/ 3251569 w 5984417"/>
              <a:gd name="connsiteY288" fmla="*/ 9040849 h 9840984"/>
              <a:gd name="connsiteX289" fmla="*/ 3239321 w 5984417"/>
              <a:gd name="connsiteY289" fmla="*/ 9018492 h 9840984"/>
              <a:gd name="connsiteX290" fmla="*/ 3239321 w 5984417"/>
              <a:gd name="connsiteY290" fmla="*/ 9018492 h 9840984"/>
              <a:gd name="connsiteX291" fmla="*/ 3239321 w 5984417"/>
              <a:gd name="connsiteY291" fmla="*/ 9018492 h 9840984"/>
              <a:gd name="connsiteX292" fmla="*/ 3493563 w 5984417"/>
              <a:gd name="connsiteY292" fmla="*/ 7301279 h 9840984"/>
              <a:gd name="connsiteX293" fmla="*/ 390175 w 5984417"/>
              <a:gd name="connsiteY293" fmla="*/ 2122270 h 9840984"/>
              <a:gd name="connsiteX294" fmla="*/ 385643 w 5984417"/>
              <a:gd name="connsiteY294" fmla="*/ 2096945 h 9840984"/>
              <a:gd name="connsiteX295" fmla="*/ 407187 w 5984417"/>
              <a:gd name="connsiteY295" fmla="*/ 2090391 h 9840984"/>
              <a:gd name="connsiteX296" fmla="*/ 3529969 w 5984417"/>
              <a:gd name="connsiteY296" fmla="*/ 7301364 h 9840984"/>
              <a:gd name="connsiteX297" fmla="*/ 3274280 w 5984417"/>
              <a:gd name="connsiteY297" fmla="*/ 9028778 h 9840984"/>
              <a:gd name="connsiteX298" fmla="*/ 3256843 w 5984417"/>
              <a:gd name="connsiteY298" fmla="*/ 9041614 h 9840984"/>
              <a:gd name="connsiteX299" fmla="*/ 3251655 w 5984417"/>
              <a:gd name="connsiteY299" fmla="*/ 9040935 h 9840984"/>
              <a:gd name="connsiteX300" fmla="*/ 3154772 w 5984417"/>
              <a:gd name="connsiteY300" fmla="*/ 9007610 h 9840984"/>
              <a:gd name="connsiteX301" fmla="*/ 3142524 w 5984417"/>
              <a:gd name="connsiteY301" fmla="*/ 8985593 h 9840984"/>
              <a:gd name="connsiteX302" fmla="*/ 3142524 w 5984417"/>
              <a:gd name="connsiteY302" fmla="*/ 8985593 h 9840984"/>
              <a:gd name="connsiteX303" fmla="*/ 3391237 w 5984417"/>
              <a:gd name="connsiteY303" fmla="*/ 7296094 h 9840984"/>
              <a:gd name="connsiteX304" fmla="*/ 335823 w 5984417"/>
              <a:gd name="connsiteY304" fmla="*/ 2209321 h 9840984"/>
              <a:gd name="connsiteX305" fmla="*/ 328593 w 5984417"/>
              <a:gd name="connsiteY305" fmla="*/ 2184923 h 9840984"/>
              <a:gd name="connsiteX306" fmla="*/ 328593 w 5984417"/>
              <a:gd name="connsiteY306" fmla="*/ 2184923 h 9840984"/>
              <a:gd name="connsiteX307" fmla="*/ 353090 w 5984417"/>
              <a:gd name="connsiteY307" fmla="*/ 2177527 h 9840984"/>
              <a:gd name="connsiteX308" fmla="*/ 3427897 w 5984417"/>
              <a:gd name="connsiteY308" fmla="*/ 7296009 h 9840984"/>
              <a:gd name="connsiteX309" fmla="*/ 3177738 w 5984417"/>
              <a:gd name="connsiteY309" fmla="*/ 8995453 h 9840984"/>
              <a:gd name="connsiteX310" fmla="*/ 3160301 w 5984417"/>
              <a:gd name="connsiteY310" fmla="*/ 9008375 h 9840984"/>
              <a:gd name="connsiteX311" fmla="*/ 3155112 w 5984417"/>
              <a:gd name="connsiteY311" fmla="*/ 9007610 h 9840984"/>
              <a:gd name="connsiteX312" fmla="*/ 3057975 w 5984417"/>
              <a:gd name="connsiteY312" fmla="*/ 8974286 h 9840984"/>
              <a:gd name="connsiteX313" fmla="*/ 3045811 w 5984417"/>
              <a:gd name="connsiteY313" fmla="*/ 8951674 h 9840984"/>
              <a:gd name="connsiteX314" fmla="*/ 3289081 w 5984417"/>
              <a:gd name="connsiteY314" fmla="*/ 7290568 h 9840984"/>
              <a:gd name="connsiteX315" fmla="*/ 281555 w 5984417"/>
              <a:gd name="connsiteY315" fmla="*/ 2296286 h 9840984"/>
              <a:gd name="connsiteX316" fmla="*/ 274027 w 5984417"/>
              <a:gd name="connsiteY316" fmla="*/ 2271761 h 9840984"/>
              <a:gd name="connsiteX317" fmla="*/ 298567 w 5984417"/>
              <a:gd name="connsiteY317" fmla="*/ 2264238 h 9840984"/>
              <a:gd name="connsiteX318" fmla="*/ 298567 w 5984417"/>
              <a:gd name="connsiteY318" fmla="*/ 2264238 h 9840984"/>
              <a:gd name="connsiteX319" fmla="*/ 3324976 w 5984417"/>
              <a:gd name="connsiteY319" fmla="*/ 7290143 h 9840984"/>
              <a:gd name="connsiteX320" fmla="*/ 3080260 w 5984417"/>
              <a:gd name="connsiteY320" fmla="*/ 8961959 h 9840984"/>
              <a:gd name="connsiteX321" fmla="*/ 3063248 w 5984417"/>
              <a:gd name="connsiteY321" fmla="*/ 8974881 h 9840984"/>
              <a:gd name="connsiteX322" fmla="*/ 3057975 w 5984417"/>
              <a:gd name="connsiteY322" fmla="*/ 8974115 h 9840984"/>
              <a:gd name="connsiteX323" fmla="*/ 2961262 w 5984417"/>
              <a:gd name="connsiteY323" fmla="*/ 8940962 h 9840984"/>
              <a:gd name="connsiteX324" fmla="*/ 2949014 w 5984417"/>
              <a:gd name="connsiteY324" fmla="*/ 8918434 h 9840984"/>
              <a:gd name="connsiteX325" fmla="*/ 3186669 w 5984417"/>
              <a:gd name="connsiteY325" fmla="*/ 7285043 h 9840984"/>
              <a:gd name="connsiteX326" fmla="*/ 227202 w 5984417"/>
              <a:gd name="connsiteY326" fmla="*/ 2383337 h 9840984"/>
              <a:gd name="connsiteX327" fmla="*/ 221438 w 5984417"/>
              <a:gd name="connsiteY327" fmla="*/ 2358387 h 9840984"/>
              <a:gd name="connsiteX328" fmla="*/ 244214 w 5984417"/>
              <a:gd name="connsiteY328" fmla="*/ 2351458 h 9840984"/>
              <a:gd name="connsiteX329" fmla="*/ 244214 w 5984417"/>
              <a:gd name="connsiteY329" fmla="*/ 2351458 h 9840984"/>
              <a:gd name="connsiteX330" fmla="*/ 3222905 w 5984417"/>
              <a:gd name="connsiteY330" fmla="*/ 7285043 h 9840984"/>
              <a:gd name="connsiteX331" fmla="*/ 2983718 w 5984417"/>
              <a:gd name="connsiteY331" fmla="*/ 8928890 h 9840984"/>
              <a:gd name="connsiteX332" fmla="*/ 2966706 w 5984417"/>
              <a:gd name="connsiteY332" fmla="*/ 8941812 h 9840984"/>
              <a:gd name="connsiteX333" fmla="*/ 2961347 w 5984417"/>
              <a:gd name="connsiteY333" fmla="*/ 8941132 h 9840984"/>
              <a:gd name="connsiteX334" fmla="*/ 2864465 w 5984417"/>
              <a:gd name="connsiteY334" fmla="*/ 8907723 h 9840984"/>
              <a:gd name="connsiteX335" fmla="*/ 2852259 w 5984417"/>
              <a:gd name="connsiteY335" fmla="*/ 8885365 h 9840984"/>
              <a:gd name="connsiteX336" fmla="*/ 2852301 w 5984417"/>
              <a:gd name="connsiteY336" fmla="*/ 8885195 h 9840984"/>
              <a:gd name="connsiteX337" fmla="*/ 2852301 w 5984417"/>
              <a:gd name="connsiteY337" fmla="*/ 8885195 h 9840984"/>
              <a:gd name="connsiteX338" fmla="*/ 3084683 w 5984417"/>
              <a:gd name="connsiteY338" fmla="*/ 7279687 h 9840984"/>
              <a:gd name="connsiteX339" fmla="*/ 172764 w 5984417"/>
              <a:gd name="connsiteY339" fmla="*/ 2470473 h 9840984"/>
              <a:gd name="connsiteX340" fmla="*/ 165279 w 5984417"/>
              <a:gd name="connsiteY340" fmla="*/ 2446160 h 9840984"/>
              <a:gd name="connsiteX341" fmla="*/ 165279 w 5984417"/>
              <a:gd name="connsiteY341" fmla="*/ 2446160 h 9840984"/>
              <a:gd name="connsiteX342" fmla="*/ 189776 w 5984417"/>
              <a:gd name="connsiteY342" fmla="*/ 2438594 h 9840984"/>
              <a:gd name="connsiteX343" fmla="*/ 3120833 w 5984417"/>
              <a:gd name="connsiteY343" fmla="*/ 7279432 h 9840984"/>
              <a:gd name="connsiteX344" fmla="*/ 2887006 w 5984417"/>
              <a:gd name="connsiteY344" fmla="*/ 8895481 h 9840984"/>
              <a:gd name="connsiteX345" fmla="*/ 2864380 w 5984417"/>
              <a:gd name="connsiteY345" fmla="*/ 8907723 h 9840984"/>
              <a:gd name="connsiteX346" fmla="*/ 2767667 w 5984417"/>
              <a:gd name="connsiteY346" fmla="*/ 8874568 h 9840984"/>
              <a:gd name="connsiteX347" fmla="*/ 2755478 w 5984417"/>
              <a:gd name="connsiteY347" fmla="*/ 8852040 h 9840984"/>
              <a:gd name="connsiteX348" fmla="*/ 2755504 w 5984417"/>
              <a:gd name="connsiteY348" fmla="*/ 8851955 h 9840984"/>
              <a:gd name="connsiteX349" fmla="*/ 2982357 w 5984417"/>
              <a:gd name="connsiteY349" fmla="*/ 7274416 h 9840984"/>
              <a:gd name="connsiteX350" fmla="*/ 118326 w 5984417"/>
              <a:gd name="connsiteY350" fmla="*/ 2557609 h 9840984"/>
              <a:gd name="connsiteX351" fmla="*/ 110926 w 5984417"/>
              <a:gd name="connsiteY351" fmla="*/ 2533211 h 9840984"/>
              <a:gd name="connsiteX352" fmla="*/ 135338 w 5984417"/>
              <a:gd name="connsiteY352" fmla="*/ 2525815 h 9840984"/>
              <a:gd name="connsiteX353" fmla="*/ 135338 w 5984417"/>
              <a:gd name="connsiteY353" fmla="*/ 2525815 h 9840984"/>
              <a:gd name="connsiteX354" fmla="*/ 3018847 w 5984417"/>
              <a:gd name="connsiteY354" fmla="*/ 7274076 h 9840984"/>
              <a:gd name="connsiteX355" fmla="*/ 2789953 w 5984417"/>
              <a:gd name="connsiteY355" fmla="*/ 8862413 h 9840984"/>
              <a:gd name="connsiteX356" fmla="*/ 2772941 w 5984417"/>
              <a:gd name="connsiteY356" fmla="*/ 8875249 h 9840984"/>
              <a:gd name="connsiteX357" fmla="*/ 2767667 w 5984417"/>
              <a:gd name="connsiteY357" fmla="*/ 8874568 h 9840984"/>
              <a:gd name="connsiteX358" fmla="*/ 2670870 w 5984417"/>
              <a:gd name="connsiteY358" fmla="*/ 8841245 h 9840984"/>
              <a:gd name="connsiteX359" fmla="*/ 2658706 w 5984417"/>
              <a:gd name="connsiteY359" fmla="*/ 8818632 h 9840984"/>
              <a:gd name="connsiteX360" fmla="*/ 2879861 w 5984417"/>
              <a:gd name="connsiteY360" fmla="*/ 7268890 h 9840984"/>
              <a:gd name="connsiteX361" fmla="*/ 63718 w 5984417"/>
              <a:gd name="connsiteY361" fmla="*/ 2644319 h 9840984"/>
              <a:gd name="connsiteX362" fmla="*/ 57954 w 5984417"/>
              <a:gd name="connsiteY362" fmla="*/ 2619369 h 9840984"/>
              <a:gd name="connsiteX363" fmla="*/ 80730 w 5984417"/>
              <a:gd name="connsiteY363" fmla="*/ 2612441 h 9840984"/>
              <a:gd name="connsiteX364" fmla="*/ 80730 w 5984417"/>
              <a:gd name="connsiteY364" fmla="*/ 2612441 h 9840984"/>
              <a:gd name="connsiteX365" fmla="*/ 2916266 w 5984417"/>
              <a:gd name="connsiteY365" fmla="*/ 7268636 h 9840984"/>
              <a:gd name="connsiteX366" fmla="*/ 2693411 w 5984417"/>
              <a:gd name="connsiteY366" fmla="*/ 8829088 h 9840984"/>
              <a:gd name="connsiteX367" fmla="*/ 2676399 w 5984417"/>
              <a:gd name="connsiteY367" fmla="*/ 8842010 h 9840984"/>
              <a:gd name="connsiteX368" fmla="*/ 2671210 w 5984417"/>
              <a:gd name="connsiteY368" fmla="*/ 8841245 h 9840984"/>
              <a:gd name="connsiteX369" fmla="*/ 2574158 w 5984417"/>
              <a:gd name="connsiteY369" fmla="*/ 8807920 h 9840984"/>
              <a:gd name="connsiteX370" fmla="*/ 2561952 w 5984417"/>
              <a:gd name="connsiteY370" fmla="*/ 8785563 h 9840984"/>
              <a:gd name="connsiteX371" fmla="*/ 2561994 w 5984417"/>
              <a:gd name="connsiteY371" fmla="*/ 8785393 h 9840984"/>
              <a:gd name="connsiteX372" fmla="*/ 2561994 w 5984417"/>
              <a:gd name="connsiteY372" fmla="*/ 8785393 h 9840984"/>
              <a:gd name="connsiteX373" fmla="*/ 2777789 w 5984417"/>
              <a:gd name="connsiteY373" fmla="*/ 7263705 h 9840984"/>
              <a:gd name="connsiteX374" fmla="*/ 9535 w 5984417"/>
              <a:gd name="connsiteY374" fmla="*/ 2731625 h 9840984"/>
              <a:gd name="connsiteX375" fmla="*/ 2135 w 5984417"/>
              <a:gd name="connsiteY375" fmla="*/ 2707227 h 9840984"/>
              <a:gd name="connsiteX376" fmla="*/ 26547 w 5984417"/>
              <a:gd name="connsiteY376" fmla="*/ 2699831 h 9840984"/>
              <a:gd name="connsiteX377" fmla="*/ 2813940 w 5984417"/>
              <a:gd name="connsiteY377" fmla="*/ 7263110 h 9840984"/>
              <a:gd name="connsiteX378" fmla="*/ 2596698 w 5984417"/>
              <a:gd name="connsiteY378" fmla="*/ 8795764 h 9840984"/>
              <a:gd name="connsiteX379" fmla="*/ 2579686 w 5984417"/>
              <a:gd name="connsiteY379" fmla="*/ 8808685 h 9840984"/>
              <a:gd name="connsiteX380" fmla="*/ 2574072 w 5984417"/>
              <a:gd name="connsiteY380" fmla="*/ 8807920 h 984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5984417" h="9840984">
                <a:moveTo>
                  <a:pt x="5573773" y="9840118"/>
                </a:moveTo>
                <a:cubicBezTo>
                  <a:pt x="5564315" y="9837142"/>
                  <a:pt x="5559058" y="9827111"/>
                  <a:pt x="5562018" y="9817675"/>
                </a:cubicBezTo>
                <a:cubicBezTo>
                  <a:pt x="5562026" y="9817590"/>
                  <a:pt x="5562035" y="9817590"/>
                  <a:pt x="5562035" y="9817590"/>
                </a:cubicBezTo>
                <a:lnTo>
                  <a:pt x="5562035" y="9817590"/>
                </a:lnTo>
                <a:cubicBezTo>
                  <a:pt x="5806181" y="9045439"/>
                  <a:pt x="5936108" y="8241802"/>
                  <a:pt x="5947693" y="7432111"/>
                </a:cubicBezTo>
                <a:cubicBezTo>
                  <a:pt x="5988352" y="4375082"/>
                  <a:pt x="4358489" y="1538962"/>
                  <a:pt x="1695920" y="33647"/>
                </a:cubicBezTo>
                <a:cubicBezTo>
                  <a:pt x="1687381" y="28345"/>
                  <a:pt x="1684761" y="17128"/>
                  <a:pt x="1690068" y="8594"/>
                </a:cubicBezTo>
                <a:cubicBezTo>
                  <a:pt x="1695036" y="600"/>
                  <a:pt x="1705285" y="-2286"/>
                  <a:pt x="1713698" y="1938"/>
                </a:cubicBezTo>
                <a:cubicBezTo>
                  <a:pt x="4387638" y="1513858"/>
                  <a:pt x="6024460" y="4362186"/>
                  <a:pt x="5983673" y="7432366"/>
                </a:cubicBezTo>
                <a:cubicBezTo>
                  <a:pt x="5972191" y="8245602"/>
                  <a:pt x="5841897" y="9052835"/>
                  <a:pt x="5596909" y="9828387"/>
                </a:cubicBezTo>
                <a:cubicBezTo>
                  <a:pt x="5594536" y="9835783"/>
                  <a:pt x="5587689" y="9840883"/>
                  <a:pt x="5579897" y="9840968"/>
                </a:cubicBezTo>
                <a:cubicBezTo>
                  <a:pt x="5577822" y="9841053"/>
                  <a:pt x="5575738" y="9840798"/>
                  <a:pt x="5573773" y="9840118"/>
                </a:cubicBezTo>
                <a:close/>
                <a:moveTo>
                  <a:pt x="5477060" y="9806794"/>
                </a:moveTo>
                <a:cubicBezTo>
                  <a:pt x="5467628" y="9803904"/>
                  <a:pt x="5462311" y="9793957"/>
                  <a:pt x="5465186" y="9784521"/>
                </a:cubicBezTo>
                <a:cubicBezTo>
                  <a:pt x="5465203" y="9784436"/>
                  <a:pt x="5465220" y="9784436"/>
                  <a:pt x="5465237" y="9784351"/>
                </a:cubicBezTo>
                <a:lnTo>
                  <a:pt x="5465237" y="9784351"/>
                </a:lnTo>
                <a:cubicBezTo>
                  <a:pt x="5706193" y="9021126"/>
                  <a:pt x="5834250" y="8226874"/>
                  <a:pt x="5845367" y="7426670"/>
                </a:cubicBezTo>
                <a:cubicBezTo>
                  <a:pt x="5883746" y="4406910"/>
                  <a:pt x="4272366" y="1606273"/>
                  <a:pt x="1641653" y="120443"/>
                </a:cubicBezTo>
                <a:cubicBezTo>
                  <a:pt x="1632798" y="115790"/>
                  <a:pt x="1629387" y="104842"/>
                  <a:pt x="1634040" y="95990"/>
                </a:cubicBezTo>
                <a:cubicBezTo>
                  <a:pt x="1638701" y="87138"/>
                  <a:pt x="1649657" y="83733"/>
                  <a:pt x="1658511" y="88386"/>
                </a:cubicBezTo>
                <a:cubicBezTo>
                  <a:pt x="1658826" y="88549"/>
                  <a:pt x="1659132" y="88722"/>
                  <a:pt x="1659430" y="88904"/>
                </a:cubicBezTo>
                <a:lnTo>
                  <a:pt x="1659430" y="88904"/>
                </a:lnTo>
                <a:cubicBezTo>
                  <a:pt x="4301780" y="1581093"/>
                  <a:pt x="5920330" y="4393997"/>
                  <a:pt x="5881773" y="7427010"/>
                </a:cubicBezTo>
                <a:cubicBezTo>
                  <a:pt x="5870655" y="8230750"/>
                  <a:pt x="5741995" y="9028522"/>
                  <a:pt x="5499857" y="9795062"/>
                </a:cubicBezTo>
                <a:cubicBezTo>
                  <a:pt x="5496947" y="9804498"/>
                  <a:pt x="5486953" y="9809769"/>
                  <a:pt x="5477520" y="9806879"/>
                </a:cubicBezTo>
                <a:cubicBezTo>
                  <a:pt x="5477452" y="9806879"/>
                  <a:pt x="5477384" y="9806794"/>
                  <a:pt x="5477316" y="9806794"/>
                </a:cubicBezTo>
                <a:close/>
                <a:moveTo>
                  <a:pt x="5380263" y="9773469"/>
                </a:moveTo>
                <a:cubicBezTo>
                  <a:pt x="5370830" y="9770579"/>
                  <a:pt x="5365514" y="9760633"/>
                  <a:pt x="5368389" y="9751197"/>
                </a:cubicBezTo>
                <a:cubicBezTo>
                  <a:pt x="5368406" y="9751112"/>
                  <a:pt x="5368423" y="9751112"/>
                  <a:pt x="5368440" y="9751026"/>
                </a:cubicBezTo>
                <a:lnTo>
                  <a:pt x="5368440" y="9751026"/>
                </a:lnTo>
                <a:cubicBezTo>
                  <a:pt x="5606121" y="8996984"/>
                  <a:pt x="5732213" y="8212252"/>
                  <a:pt x="5742701" y="7421740"/>
                </a:cubicBezTo>
                <a:cubicBezTo>
                  <a:pt x="5779302" y="4439053"/>
                  <a:pt x="4186286" y="1673576"/>
                  <a:pt x="1587045" y="207493"/>
                </a:cubicBezTo>
                <a:cubicBezTo>
                  <a:pt x="1578334" y="202564"/>
                  <a:pt x="1575264" y="191506"/>
                  <a:pt x="1580197" y="182798"/>
                </a:cubicBezTo>
                <a:cubicBezTo>
                  <a:pt x="1585131" y="174089"/>
                  <a:pt x="1596197" y="171025"/>
                  <a:pt x="1604907" y="175955"/>
                </a:cubicBezTo>
                <a:lnTo>
                  <a:pt x="1604907" y="175955"/>
                </a:lnTo>
                <a:cubicBezTo>
                  <a:pt x="4215410" y="1648302"/>
                  <a:pt x="5815562" y="4425494"/>
                  <a:pt x="5779361" y="7421059"/>
                </a:cubicBezTo>
                <a:cubicBezTo>
                  <a:pt x="5768840" y="8215347"/>
                  <a:pt x="5642067" y="9003785"/>
                  <a:pt x="5403059" y="9761399"/>
                </a:cubicBezTo>
                <a:cubicBezTo>
                  <a:pt x="5400686" y="9768794"/>
                  <a:pt x="5393830" y="9773895"/>
                  <a:pt x="5386047" y="9773980"/>
                </a:cubicBezTo>
                <a:cubicBezTo>
                  <a:pt x="5384167" y="9773980"/>
                  <a:pt x="5382296" y="9773640"/>
                  <a:pt x="5380518" y="9773045"/>
                </a:cubicBezTo>
                <a:close/>
                <a:moveTo>
                  <a:pt x="5283466" y="9740231"/>
                </a:moveTo>
                <a:cubicBezTo>
                  <a:pt x="5274024" y="9737255"/>
                  <a:pt x="5268750" y="9727139"/>
                  <a:pt x="5271642" y="9717703"/>
                </a:cubicBezTo>
                <a:lnTo>
                  <a:pt x="5271642" y="9717703"/>
                </a:lnTo>
                <a:cubicBezTo>
                  <a:pt x="5506321" y="8972501"/>
                  <a:pt x="5630686" y="8196976"/>
                  <a:pt x="5640799" y="7415789"/>
                </a:cubicBezTo>
                <a:cubicBezTo>
                  <a:pt x="5674704" y="4470549"/>
                  <a:pt x="4099891" y="1740938"/>
                  <a:pt x="1532437" y="294799"/>
                </a:cubicBezTo>
                <a:cubicBezTo>
                  <a:pt x="1523726" y="289869"/>
                  <a:pt x="1520656" y="278813"/>
                  <a:pt x="1525589" y="270104"/>
                </a:cubicBezTo>
                <a:cubicBezTo>
                  <a:pt x="1530523" y="261394"/>
                  <a:pt x="1541589" y="258331"/>
                  <a:pt x="1550299" y="263260"/>
                </a:cubicBezTo>
                <a:lnTo>
                  <a:pt x="1550299" y="263260"/>
                </a:lnTo>
                <a:cubicBezTo>
                  <a:pt x="4129296" y="1715750"/>
                  <a:pt x="5711212" y="4457559"/>
                  <a:pt x="5677120" y="7415959"/>
                </a:cubicBezTo>
                <a:cubicBezTo>
                  <a:pt x="5667083" y="8200682"/>
                  <a:pt x="5542139" y="8979726"/>
                  <a:pt x="5306262" y="9728244"/>
                </a:cubicBezTo>
                <a:cubicBezTo>
                  <a:pt x="5303889" y="9735640"/>
                  <a:pt x="5297033" y="9740741"/>
                  <a:pt x="5289250" y="9740826"/>
                </a:cubicBezTo>
                <a:cubicBezTo>
                  <a:pt x="5287404" y="9740826"/>
                  <a:pt x="5285558" y="9740570"/>
                  <a:pt x="5283806" y="9739976"/>
                </a:cubicBezTo>
                <a:close/>
                <a:moveTo>
                  <a:pt x="5186754" y="9706906"/>
                </a:moveTo>
                <a:cubicBezTo>
                  <a:pt x="5177320" y="9703931"/>
                  <a:pt x="5172072" y="9693900"/>
                  <a:pt x="5175015" y="9684464"/>
                </a:cubicBezTo>
                <a:lnTo>
                  <a:pt x="5175015" y="9684464"/>
                </a:lnTo>
                <a:cubicBezTo>
                  <a:pt x="5406640" y="8948273"/>
                  <a:pt x="5529202" y="8182124"/>
                  <a:pt x="5538813" y="7410433"/>
                </a:cubicBezTo>
                <a:cubicBezTo>
                  <a:pt x="5570728" y="4502309"/>
                  <a:pt x="4014254" y="1807952"/>
                  <a:pt x="1478339" y="381510"/>
                </a:cubicBezTo>
                <a:cubicBezTo>
                  <a:pt x="1469901" y="376135"/>
                  <a:pt x="1467417" y="364941"/>
                  <a:pt x="1472801" y="356508"/>
                </a:cubicBezTo>
                <a:cubicBezTo>
                  <a:pt x="1477794" y="348680"/>
                  <a:pt x="1487899" y="345893"/>
                  <a:pt x="1496201" y="350056"/>
                </a:cubicBezTo>
                <a:cubicBezTo>
                  <a:pt x="4043454" y="1782985"/>
                  <a:pt x="5606912" y="4489413"/>
                  <a:pt x="5574964" y="7410603"/>
                </a:cubicBezTo>
                <a:cubicBezTo>
                  <a:pt x="5565344" y="8185890"/>
                  <a:pt x="5442110" y="8955584"/>
                  <a:pt x="5209209" y="9695175"/>
                </a:cubicBezTo>
                <a:cubicBezTo>
                  <a:pt x="5206929" y="9702656"/>
                  <a:pt x="5200023" y="9707756"/>
                  <a:pt x="5192197" y="9707756"/>
                </a:cubicBezTo>
                <a:cubicBezTo>
                  <a:pt x="5190351" y="9707756"/>
                  <a:pt x="5188514" y="9707501"/>
                  <a:pt x="5186754" y="9706906"/>
                </a:cubicBezTo>
                <a:close/>
                <a:moveTo>
                  <a:pt x="5090041" y="9673837"/>
                </a:moveTo>
                <a:cubicBezTo>
                  <a:pt x="5080608" y="9670947"/>
                  <a:pt x="5075292" y="9661001"/>
                  <a:pt x="5078166" y="9651565"/>
                </a:cubicBezTo>
                <a:cubicBezTo>
                  <a:pt x="5078184" y="9651479"/>
                  <a:pt x="5078201" y="9651479"/>
                  <a:pt x="5078218" y="9651394"/>
                </a:cubicBezTo>
                <a:lnTo>
                  <a:pt x="5078218" y="9651394"/>
                </a:lnTo>
                <a:cubicBezTo>
                  <a:pt x="5306704" y="8924214"/>
                  <a:pt x="5427377" y="8167486"/>
                  <a:pt x="5436402" y="7405333"/>
                </a:cubicBezTo>
                <a:cubicBezTo>
                  <a:pt x="5466360" y="4534350"/>
                  <a:pt x="3928293" y="1875272"/>
                  <a:pt x="1423986" y="468476"/>
                </a:cubicBezTo>
                <a:cubicBezTo>
                  <a:pt x="1415284" y="463565"/>
                  <a:pt x="1412171" y="452560"/>
                  <a:pt x="1417011" y="443823"/>
                </a:cubicBezTo>
                <a:cubicBezTo>
                  <a:pt x="1421664" y="435180"/>
                  <a:pt x="1432441" y="431943"/>
                  <a:pt x="1441091" y="436592"/>
                </a:cubicBezTo>
                <a:cubicBezTo>
                  <a:pt x="1441142" y="436621"/>
                  <a:pt x="1441202" y="436651"/>
                  <a:pt x="1441253" y="436682"/>
                </a:cubicBezTo>
                <a:lnTo>
                  <a:pt x="1441253" y="436682"/>
                </a:lnTo>
                <a:cubicBezTo>
                  <a:pt x="3957315" y="1849607"/>
                  <a:pt x="5502825" y="4520765"/>
                  <a:pt x="5473063" y="7404992"/>
                </a:cubicBezTo>
                <a:cubicBezTo>
                  <a:pt x="5464038" y="8170733"/>
                  <a:pt x="5342760" y="8931016"/>
                  <a:pt x="5113092" y="9661596"/>
                </a:cubicBezTo>
                <a:cubicBezTo>
                  <a:pt x="5110761" y="9669076"/>
                  <a:pt x="5103889" y="9674093"/>
                  <a:pt x="5096080" y="9674178"/>
                </a:cubicBezTo>
                <a:cubicBezTo>
                  <a:pt x="5094200" y="9674178"/>
                  <a:pt x="5092337" y="9673922"/>
                  <a:pt x="5090551" y="9673327"/>
                </a:cubicBezTo>
                <a:close/>
                <a:moveTo>
                  <a:pt x="4992903" y="9639833"/>
                </a:moveTo>
                <a:cubicBezTo>
                  <a:pt x="4983462" y="9636858"/>
                  <a:pt x="4978188" y="9626741"/>
                  <a:pt x="4981080" y="9617305"/>
                </a:cubicBezTo>
                <a:lnTo>
                  <a:pt x="4981080" y="9617305"/>
                </a:lnTo>
                <a:cubicBezTo>
                  <a:pt x="5206478" y="8899137"/>
                  <a:pt x="5325323" y="8151776"/>
                  <a:pt x="5333821" y="7399127"/>
                </a:cubicBezTo>
                <a:cubicBezTo>
                  <a:pt x="5361320" y="4565778"/>
                  <a:pt x="3841736" y="1942609"/>
                  <a:pt x="1369463" y="555696"/>
                </a:cubicBezTo>
                <a:cubicBezTo>
                  <a:pt x="1361025" y="550324"/>
                  <a:pt x="1358541" y="539131"/>
                  <a:pt x="1363917" y="530697"/>
                </a:cubicBezTo>
                <a:cubicBezTo>
                  <a:pt x="1368867" y="522923"/>
                  <a:pt x="1378870" y="520108"/>
                  <a:pt x="1387155" y="524158"/>
                </a:cubicBezTo>
                <a:cubicBezTo>
                  <a:pt x="3871073" y="1917582"/>
                  <a:pt x="5397811" y="4553111"/>
                  <a:pt x="5370141" y="7399807"/>
                </a:cubicBezTo>
                <a:cubicBezTo>
                  <a:pt x="5361720" y="8156069"/>
                  <a:pt x="5242297" y="8907043"/>
                  <a:pt x="5015699" y="9628612"/>
                </a:cubicBezTo>
                <a:cubicBezTo>
                  <a:pt x="5013326" y="9636008"/>
                  <a:pt x="5006470" y="9641108"/>
                  <a:pt x="4998687" y="9641194"/>
                </a:cubicBezTo>
                <a:cubicBezTo>
                  <a:pt x="4996841" y="9641194"/>
                  <a:pt x="4994996" y="9640938"/>
                  <a:pt x="4993244" y="9640344"/>
                </a:cubicBezTo>
                <a:close/>
                <a:moveTo>
                  <a:pt x="4896276" y="9606509"/>
                </a:moveTo>
                <a:cubicBezTo>
                  <a:pt x="4886817" y="9603704"/>
                  <a:pt x="4881424" y="9593757"/>
                  <a:pt x="4884231" y="9584321"/>
                </a:cubicBezTo>
                <a:cubicBezTo>
                  <a:pt x="4884248" y="9584236"/>
                  <a:pt x="4884266" y="9584236"/>
                  <a:pt x="4884282" y="9584151"/>
                </a:cubicBezTo>
                <a:lnTo>
                  <a:pt x="4884282" y="9584151"/>
                </a:lnTo>
                <a:cubicBezTo>
                  <a:pt x="5106712" y="8874824"/>
                  <a:pt x="5223839" y="8136729"/>
                  <a:pt x="5231920" y="7393431"/>
                </a:cubicBezTo>
                <a:cubicBezTo>
                  <a:pt x="5257131" y="4597376"/>
                  <a:pt x="3755809" y="2009776"/>
                  <a:pt x="1315195" y="642746"/>
                </a:cubicBezTo>
                <a:cubicBezTo>
                  <a:pt x="1306519" y="637901"/>
                  <a:pt x="1303372" y="626979"/>
                  <a:pt x="1308135" y="618263"/>
                </a:cubicBezTo>
                <a:lnTo>
                  <a:pt x="1308135" y="618264"/>
                </a:lnTo>
                <a:cubicBezTo>
                  <a:pt x="1312720" y="609657"/>
                  <a:pt x="1323412" y="606386"/>
                  <a:pt x="1332037" y="610953"/>
                </a:cubicBezTo>
                <a:lnTo>
                  <a:pt x="1332802" y="610953"/>
                </a:lnTo>
                <a:cubicBezTo>
                  <a:pt x="3785232" y="1984544"/>
                  <a:pt x="5293732" y="4584726"/>
                  <a:pt x="5268155" y="7394281"/>
                </a:cubicBezTo>
                <a:cubicBezTo>
                  <a:pt x="5260261" y="8140996"/>
                  <a:pt x="5142769" y="8882475"/>
                  <a:pt x="4919412" y="9595117"/>
                </a:cubicBezTo>
                <a:cubicBezTo>
                  <a:pt x="4917217" y="9602684"/>
                  <a:pt x="4910277" y="9607869"/>
                  <a:pt x="4902400" y="9607869"/>
                </a:cubicBezTo>
                <a:cubicBezTo>
                  <a:pt x="4900580" y="9607954"/>
                  <a:pt x="4898760" y="9607614"/>
                  <a:pt x="4897041" y="9607019"/>
                </a:cubicBezTo>
                <a:close/>
                <a:moveTo>
                  <a:pt x="4799478" y="9573185"/>
                </a:moveTo>
                <a:cubicBezTo>
                  <a:pt x="4790028" y="9570294"/>
                  <a:pt x="4784678" y="9560348"/>
                  <a:pt x="4787485" y="9550912"/>
                </a:cubicBezTo>
                <a:lnTo>
                  <a:pt x="4787485" y="9550912"/>
                </a:lnTo>
                <a:cubicBezTo>
                  <a:pt x="5006504" y="8850766"/>
                  <a:pt x="5121590" y="8122285"/>
                  <a:pt x="5129083" y="7388755"/>
                </a:cubicBezTo>
                <a:cubicBezTo>
                  <a:pt x="5152398" y="4629808"/>
                  <a:pt x="3669653" y="2077376"/>
                  <a:pt x="1260757" y="729713"/>
                </a:cubicBezTo>
                <a:cubicBezTo>
                  <a:pt x="1252021" y="724901"/>
                  <a:pt x="1248840" y="713921"/>
                  <a:pt x="1253655" y="705187"/>
                </a:cubicBezTo>
                <a:cubicBezTo>
                  <a:pt x="1258469" y="696455"/>
                  <a:pt x="1269459" y="693277"/>
                  <a:pt x="1278194" y="698089"/>
                </a:cubicBezTo>
                <a:lnTo>
                  <a:pt x="1278194" y="698089"/>
                </a:lnTo>
                <a:cubicBezTo>
                  <a:pt x="3698701" y="2051873"/>
                  <a:pt x="5188718" y="4616351"/>
                  <a:pt x="5165404" y="7388415"/>
                </a:cubicBezTo>
                <a:cubicBezTo>
                  <a:pt x="5158216" y="8125745"/>
                  <a:pt x="5042807" y="8858077"/>
                  <a:pt x="4822870" y="9561878"/>
                </a:cubicBezTo>
                <a:cubicBezTo>
                  <a:pt x="4820573" y="9569359"/>
                  <a:pt x="4813700" y="9574545"/>
                  <a:pt x="4805858" y="9574630"/>
                </a:cubicBezTo>
                <a:cubicBezTo>
                  <a:pt x="4804003" y="9574630"/>
                  <a:pt x="4802166" y="9574290"/>
                  <a:pt x="4800414" y="9573695"/>
                </a:cubicBezTo>
                <a:close/>
                <a:moveTo>
                  <a:pt x="4702766" y="9539861"/>
                </a:moveTo>
                <a:cubicBezTo>
                  <a:pt x="4693350" y="9537141"/>
                  <a:pt x="4687949" y="9527279"/>
                  <a:pt x="4690688" y="9517843"/>
                </a:cubicBezTo>
                <a:lnTo>
                  <a:pt x="4690688" y="9517843"/>
                </a:lnTo>
                <a:lnTo>
                  <a:pt x="4690688" y="9517843"/>
                </a:lnTo>
                <a:cubicBezTo>
                  <a:pt x="4906755" y="8826622"/>
                  <a:pt x="5020080" y="8107383"/>
                  <a:pt x="5027012" y="7383230"/>
                </a:cubicBezTo>
                <a:cubicBezTo>
                  <a:pt x="5048098" y="4661542"/>
                  <a:pt x="3583658" y="2144611"/>
                  <a:pt x="1206404" y="816764"/>
                </a:cubicBezTo>
                <a:cubicBezTo>
                  <a:pt x="1197966" y="811392"/>
                  <a:pt x="1195483" y="800199"/>
                  <a:pt x="1200858" y="791765"/>
                </a:cubicBezTo>
                <a:cubicBezTo>
                  <a:pt x="1205809" y="783991"/>
                  <a:pt x="1215812" y="781177"/>
                  <a:pt x="1224097" y="785225"/>
                </a:cubicBezTo>
                <a:cubicBezTo>
                  <a:pt x="3612995" y="2119337"/>
                  <a:pt x="5084716" y="4648408"/>
                  <a:pt x="5063672" y="7383315"/>
                </a:cubicBezTo>
                <a:cubicBezTo>
                  <a:pt x="5056783" y="8111089"/>
                  <a:pt x="4942888" y="8833933"/>
                  <a:pt x="4725647" y="9528555"/>
                </a:cubicBezTo>
                <a:cubicBezTo>
                  <a:pt x="4723376" y="9536036"/>
                  <a:pt x="4716486" y="9541221"/>
                  <a:pt x="4708635" y="9541306"/>
                </a:cubicBezTo>
                <a:cubicBezTo>
                  <a:pt x="4706781" y="9541306"/>
                  <a:pt x="4704943" y="9540966"/>
                  <a:pt x="4703191" y="9540371"/>
                </a:cubicBezTo>
                <a:close/>
                <a:moveTo>
                  <a:pt x="4605969" y="9506621"/>
                </a:moveTo>
                <a:cubicBezTo>
                  <a:pt x="4596476" y="9503731"/>
                  <a:pt x="4591109" y="9493785"/>
                  <a:pt x="4593975" y="9484263"/>
                </a:cubicBezTo>
                <a:cubicBezTo>
                  <a:pt x="4593975" y="9484263"/>
                  <a:pt x="4593975" y="9484263"/>
                  <a:pt x="4593975" y="9484263"/>
                </a:cubicBezTo>
                <a:lnTo>
                  <a:pt x="4593975" y="9484263"/>
                </a:lnTo>
                <a:cubicBezTo>
                  <a:pt x="4806793" y="8802054"/>
                  <a:pt x="4918298" y="8092404"/>
                  <a:pt x="4924941" y="7377874"/>
                </a:cubicBezTo>
                <a:cubicBezTo>
                  <a:pt x="4943892" y="4693353"/>
                  <a:pt x="3497646" y="2211829"/>
                  <a:pt x="1151881" y="903899"/>
                </a:cubicBezTo>
                <a:cubicBezTo>
                  <a:pt x="1143197" y="898926"/>
                  <a:pt x="1140126" y="887900"/>
                  <a:pt x="1144991" y="879161"/>
                </a:cubicBezTo>
                <a:cubicBezTo>
                  <a:pt x="1149746" y="870482"/>
                  <a:pt x="1160625" y="867285"/>
                  <a:pt x="1169318" y="872021"/>
                </a:cubicBezTo>
                <a:lnTo>
                  <a:pt x="1169318" y="872021"/>
                </a:lnTo>
                <a:cubicBezTo>
                  <a:pt x="3526745" y="2186359"/>
                  <a:pt x="4980297" y="4680057"/>
                  <a:pt x="4961516" y="7377874"/>
                </a:cubicBezTo>
                <a:cubicBezTo>
                  <a:pt x="4954950" y="8096162"/>
                  <a:pt x="4842867" y="8809620"/>
                  <a:pt x="4628849" y="9495315"/>
                </a:cubicBezTo>
                <a:cubicBezTo>
                  <a:pt x="4626578" y="9502796"/>
                  <a:pt x="4619688" y="9507982"/>
                  <a:pt x="4611838" y="9508067"/>
                </a:cubicBezTo>
                <a:cubicBezTo>
                  <a:pt x="4610017" y="9508152"/>
                  <a:pt x="4608197" y="9507812"/>
                  <a:pt x="4606479" y="9507217"/>
                </a:cubicBezTo>
                <a:close/>
                <a:moveTo>
                  <a:pt x="4509171" y="9473298"/>
                </a:moveTo>
                <a:cubicBezTo>
                  <a:pt x="4499721" y="9470407"/>
                  <a:pt x="4494371" y="9460461"/>
                  <a:pt x="4497178" y="9451025"/>
                </a:cubicBezTo>
                <a:lnTo>
                  <a:pt x="4497178" y="9451025"/>
                </a:lnTo>
                <a:cubicBezTo>
                  <a:pt x="4707138" y="8777741"/>
                  <a:pt x="4816882" y="8077281"/>
                  <a:pt x="4822870" y="7372093"/>
                </a:cubicBezTo>
                <a:cubicBezTo>
                  <a:pt x="4839575" y="4724841"/>
                  <a:pt x="3411506" y="2278859"/>
                  <a:pt x="1097273" y="990950"/>
                </a:cubicBezTo>
                <a:cubicBezTo>
                  <a:pt x="1088589" y="985943"/>
                  <a:pt x="1085492" y="974926"/>
                  <a:pt x="1090298" y="966127"/>
                </a:cubicBezTo>
                <a:cubicBezTo>
                  <a:pt x="1095240" y="957465"/>
                  <a:pt x="1106247" y="954387"/>
                  <a:pt x="1114966" y="959241"/>
                </a:cubicBezTo>
                <a:cubicBezTo>
                  <a:pt x="3440648" y="2253739"/>
                  <a:pt x="4875717" y="4711979"/>
                  <a:pt x="4858850" y="7372434"/>
                </a:cubicBezTo>
                <a:cubicBezTo>
                  <a:pt x="4852998" y="8081209"/>
                  <a:pt x="4742820" y="8785307"/>
                  <a:pt x="4531882" y="9461991"/>
                </a:cubicBezTo>
                <a:cubicBezTo>
                  <a:pt x="4529687" y="9469557"/>
                  <a:pt x="4522747" y="9474742"/>
                  <a:pt x="4514870" y="9474742"/>
                </a:cubicBezTo>
                <a:cubicBezTo>
                  <a:pt x="4513041" y="9474742"/>
                  <a:pt x="4511229" y="9474403"/>
                  <a:pt x="4509511" y="9473807"/>
                </a:cubicBezTo>
                <a:close/>
                <a:moveTo>
                  <a:pt x="4412288" y="9439973"/>
                </a:moveTo>
                <a:cubicBezTo>
                  <a:pt x="4402872" y="9437253"/>
                  <a:pt x="4397471" y="9427392"/>
                  <a:pt x="4400210" y="9417956"/>
                </a:cubicBezTo>
                <a:lnTo>
                  <a:pt x="4400210" y="9417956"/>
                </a:lnTo>
                <a:lnTo>
                  <a:pt x="4400210" y="9417956"/>
                </a:lnTo>
                <a:cubicBezTo>
                  <a:pt x="4607100" y="8753599"/>
                  <a:pt x="4715116" y="8062370"/>
                  <a:pt x="4720799" y="7366568"/>
                </a:cubicBezTo>
                <a:cubicBezTo>
                  <a:pt x="4735216" y="4756609"/>
                  <a:pt x="3325546" y="2346162"/>
                  <a:pt x="1043090" y="1077916"/>
                </a:cubicBezTo>
                <a:cubicBezTo>
                  <a:pt x="1034329" y="1073079"/>
                  <a:pt x="1031148" y="1062061"/>
                  <a:pt x="1035988" y="1053305"/>
                </a:cubicBezTo>
                <a:cubicBezTo>
                  <a:pt x="1040828" y="1044549"/>
                  <a:pt x="1051852" y="1041370"/>
                  <a:pt x="1060613" y="1046207"/>
                </a:cubicBezTo>
                <a:lnTo>
                  <a:pt x="1060613" y="1046207"/>
                </a:lnTo>
                <a:cubicBezTo>
                  <a:pt x="3354568" y="2321007"/>
                  <a:pt x="4771298" y="4743713"/>
                  <a:pt x="4756778" y="7366908"/>
                </a:cubicBezTo>
                <a:cubicBezTo>
                  <a:pt x="4751335" y="8066204"/>
                  <a:pt x="4642969" y="8760909"/>
                  <a:pt x="4435169" y="9428667"/>
                </a:cubicBezTo>
                <a:cubicBezTo>
                  <a:pt x="4432873" y="9436148"/>
                  <a:pt x="4426000" y="9441334"/>
                  <a:pt x="4418157" y="9441419"/>
                </a:cubicBezTo>
                <a:cubicBezTo>
                  <a:pt x="4416329" y="9441419"/>
                  <a:pt x="4414517" y="9441079"/>
                  <a:pt x="4412799" y="9440484"/>
                </a:cubicBezTo>
                <a:close/>
                <a:moveTo>
                  <a:pt x="4315661" y="9406819"/>
                </a:moveTo>
                <a:cubicBezTo>
                  <a:pt x="4306509" y="9403759"/>
                  <a:pt x="4301380" y="9394067"/>
                  <a:pt x="4304008" y="9384802"/>
                </a:cubicBezTo>
                <a:lnTo>
                  <a:pt x="4304008" y="9384802"/>
                </a:lnTo>
                <a:cubicBezTo>
                  <a:pt x="4507657" y="8729456"/>
                  <a:pt x="4613692" y="8047748"/>
                  <a:pt x="4618727" y="7361552"/>
                </a:cubicBezTo>
                <a:cubicBezTo>
                  <a:pt x="4631087" y="4788701"/>
                  <a:pt x="3239738" y="2413533"/>
                  <a:pt x="988823" y="1164967"/>
                </a:cubicBezTo>
                <a:cubicBezTo>
                  <a:pt x="980478" y="1159441"/>
                  <a:pt x="978199" y="1148211"/>
                  <a:pt x="983728" y="1139872"/>
                </a:cubicBezTo>
                <a:cubicBezTo>
                  <a:pt x="988533" y="1132620"/>
                  <a:pt x="997813" y="1129815"/>
                  <a:pt x="1005834" y="1133173"/>
                </a:cubicBezTo>
                <a:lnTo>
                  <a:pt x="1005834" y="1133173"/>
                </a:lnTo>
                <a:cubicBezTo>
                  <a:pt x="3268352" y="2388132"/>
                  <a:pt x="4666930" y="4775465"/>
                  <a:pt x="4654622" y="7361552"/>
                </a:cubicBezTo>
                <a:cubicBezTo>
                  <a:pt x="4649783" y="8051378"/>
                  <a:pt x="4543280" y="8736682"/>
                  <a:pt x="4338542" y="9395513"/>
                </a:cubicBezTo>
                <a:cubicBezTo>
                  <a:pt x="4336271" y="9402994"/>
                  <a:pt x="4329381" y="9408179"/>
                  <a:pt x="4321530" y="9408265"/>
                </a:cubicBezTo>
                <a:cubicBezTo>
                  <a:pt x="4319684" y="9408265"/>
                  <a:pt x="4317856" y="9408009"/>
                  <a:pt x="4316087" y="9407500"/>
                </a:cubicBezTo>
                <a:close/>
                <a:moveTo>
                  <a:pt x="4218949" y="9374005"/>
                </a:moveTo>
                <a:cubicBezTo>
                  <a:pt x="4209414" y="9371030"/>
                  <a:pt x="4204072" y="9360913"/>
                  <a:pt x="4206955" y="9351308"/>
                </a:cubicBezTo>
                <a:cubicBezTo>
                  <a:pt x="4407713" y="8704973"/>
                  <a:pt x="4512063" y="8032659"/>
                  <a:pt x="4516656" y="7355942"/>
                </a:cubicBezTo>
                <a:cubicBezTo>
                  <a:pt x="4526744" y="4820563"/>
                  <a:pt x="3153930" y="2481065"/>
                  <a:pt x="934980" y="1252187"/>
                </a:cubicBezTo>
                <a:cubicBezTo>
                  <a:pt x="926500" y="1246968"/>
                  <a:pt x="923863" y="1235865"/>
                  <a:pt x="929085" y="1227390"/>
                </a:cubicBezTo>
                <a:cubicBezTo>
                  <a:pt x="933874" y="1219628"/>
                  <a:pt x="943707" y="1216662"/>
                  <a:pt x="951992" y="1220479"/>
                </a:cubicBezTo>
                <a:lnTo>
                  <a:pt x="951992" y="1220479"/>
                </a:lnTo>
                <a:cubicBezTo>
                  <a:pt x="3182544" y="2455724"/>
                  <a:pt x="4562546" y="4807420"/>
                  <a:pt x="4552381" y="7356026"/>
                </a:cubicBezTo>
                <a:cubicBezTo>
                  <a:pt x="4548035" y="8036383"/>
                  <a:pt x="4443420" y="8712369"/>
                  <a:pt x="4241915" y="9362274"/>
                </a:cubicBezTo>
                <a:cubicBezTo>
                  <a:pt x="4239576" y="9369755"/>
                  <a:pt x="4232728" y="9374855"/>
                  <a:pt x="4224903" y="9375025"/>
                </a:cubicBezTo>
                <a:cubicBezTo>
                  <a:pt x="4223091" y="9375025"/>
                  <a:pt x="4221288" y="9374855"/>
                  <a:pt x="4219544" y="9374345"/>
                </a:cubicBezTo>
                <a:close/>
                <a:moveTo>
                  <a:pt x="4122151" y="9340766"/>
                </a:moveTo>
                <a:cubicBezTo>
                  <a:pt x="4112607" y="9337705"/>
                  <a:pt x="4107266" y="9327590"/>
                  <a:pt x="4110158" y="9317983"/>
                </a:cubicBezTo>
                <a:cubicBezTo>
                  <a:pt x="4307606" y="8680574"/>
                  <a:pt x="4409898" y="8017620"/>
                  <a:pt x="4413735" y="7350416"/>
                </a:cubicBezTo>
                <a:cubicBezTo>
                  <a:pt x="4421645" y="4852331"/>
                  <a:pt x="3067246" y="2548326"/>
                  <a:pt x="880032" y="1339153"/>
                </a:cubicBezTo>
                <a:cubicBezTo>
                  <a:pt x="871271" y="1334316"/>
                  <a:pt x="868089" y="1323299"/>
                  <a:pt x="872929" y="1314543"/>
                </a:cubicBezTo>
                <a:cubicBezTo>
                  <a:pt x="877769" y="1305787"/>
                  <a:pt x="888793" y="1302607"/>
                  <a:pt x="897554" y="1307444"/>
                </a:cubicBezTo>
                <a:lnTo>
                  <a:pt x="897554" y="1307444"/>
                </a:lnTo>
                <a:cubicBezTo>
                  <a:pt x="3096489" y="2522967"/>
                  <a:pt x="4458186" y="4839248"/>
                  <a:pt x="4450225" y="7350670"/>
                </a:cubicBezTo>
                <a:cubicBezTo>
                  <a:pt x="4446304" y="8021438"/>
                  <a:pt x="4343493" y="8687971"/>
                  <a:pt x="4145117" y="9328780"/>
                </a:cubicBezTo>
                <a:cubicBezTo>
                  <a:pt x="4142778" y="9336261"/>
                  <a:pt x="4135931" y="9341361"/>
                  <a:pt x="4128105" y="9341532"/>
                </a:cubicBezTo>
                <a:cubicBezTo>
                  <a:pt x="4126302" y="9341446"/>
                  <a:pt x="4124507" y="9341191"/>
                  <a:pt x="4122747" y="9340766"/>
                </a:cubicBezTo>
                <a:close/>
                <a:moveTo>
                  <a:pt x="4025439" y="9307442"/>
                </a:moveTo>
                <a:cubicBezTo>
                  <a:pt x="4015870" y="9304467"/>
                  <a:pt x="4010485" y="9294350"/>
                  <a:pt x="4013360" y="9284744"/>
                </a:cubicBezTo>
                <a:cubicBezTo>
                  <a:pt x="4207576" y="8656347"/>
                  <a:pt x="4307895" y="8002744"/>
                  <a:pt x="4311068" y="7345060"/>
                </a:cubicBezTo>
                <a:cubicBezTo>
                  <a:pt x="4316988" y="4884219"/>
                  <a:pt x="2981038" y="2615586"/>
                  <a:pt x="825509" y="1426119"/>
                </a:cubicBezTo>
                <a:cubicBezTo>
                  <a:pt x="816826" y="1421239"/>
                  <a:pt x="813680" y="1410290"/>
                  <a:pt x="818449" y="1401551"/>
                </a:cubicBezTo>
                <a:cubicBezTo>
                  <a:pt x="823107" y="1392880"/>
                  <a:pt x="833887" y="1389581"/>
                  <a:pt x="842606" y="1394155"/>
                </a:cubicBezTo>
                <a:lnTo>
                  <a:pt x="842606" y="1394155"/>
                </a:lnTo>
                <a:cubicBezTo>
                  <a:pt x="3009950" y="2589743"/>
                  <a:pt x="4353487" y="4870405"/>
                  <a:pt x="4347984" y="7344550"/>
                </a:cubicBezTo>
                <a:cubicBezTo>
                  <a:pt x="4344752" y="8005983"/>
                  <a:pt x="4243948" y="8663318"/>
                  <a:pt x="4048830" y="9295370"/>
                </a:cubicBezTo>
                <a:cubicBezTo>
                  <a:pt x="4046491" y="9302851"/>
                  <a:pt x="4039644" y="9307952"/>
                  <a:pt x="4031818" y="9308122"/>
                </a:cubicBezTo>
                <a:cubicBezTo>
                  <a:pt x="4030015" y="9308122"/>
                  <a:pt x="4028212" y="9307867"/>
                  <a:pt x="4026460" y="9307442"/>
                </a:cubicBezTo>
                <a:close/>
                <a:moveTo>
                  <a:pt x="3928897" y="9274288"/>
                </a:moveTo>
                <a:cubicBezTo>
                  <a:pt x="3919361" y="9271313"/>
                  <a:pt x="3913986" y="9261196"/>
                  <a:pt x="3916818" y="9251590"/>
                </a:cubicBezTo>
                <a:cubicBezTo>
                  <a:pt x="4107997" y="8632203"/>
                  <a:pt x="4206564" y="7987918"/>
                  <a:pt x="4209337" y="7339704"/>
                </a:cubicBezTo>
                <a:cubicBezTo>
                  <a:pt x="4213156" y="4915885"/>
                  <a:pt x="2895375" y="2682506"/>
                  <a:pt x="771241" y="1512830"/>
                </a:cubicBezTo>
                <a:cubicBezTo>
                  <a:pt x="762058" y="1508860"/>
                  <a:pt x="757836" y="1498199"/>
                  <a:pt x="761810" y="1489018"/>
                </a:cubicBezTo>
                <a:cubicBezTo>
                  <a:pt x="765784" y="1479846"/>
                  <a:pt x="776451" y="1475621"/>
                  <a:pt x="785634" y="1479591"/>
                </a:cubicBezTo>
                <a:cubicBezTo>
                  <a:pt x="786268" y="1479871"/>
                  <a:pt x="786888" y="1480177"/>
                  <a:pt x="787487" y="1480526"/>
                </a:cubicBezTo>
                <a:lnTo>
                  <a:pt x="788253" y="1480526"/>
                </a:lnTo>
                <a:lnTo>
                  <a:pt x="788763" y="1480526"/>
                </a:lnTo>
                <a:cubicBezTo>
                  <a:pt x="2924338" y="2656518"/>
                  <a:pt x="4249272" y="4901884"/>
                  <a:pt x="4245572" y="7338769"/>
                </a:cubicBezTo>
                <a:cubicBezTo>
                  <a:pt x="4242706" y="7990536"/>
                  <a:pt x="4143646" y="8638324"/>
                  <a:pt x="3951607" y="9261196"/>
                </a:cubicBezTo>
                <a:cubicBezTo>
                  <a:pt x="3948588" y="9270717"/>
                  <a:pt x="3938474" y="9276073"/>
                  <a:pt x="3928897" y="9273183"/>
                </a:cubicBezTo>
                <a:close/>
                <a:moveTo>
                  <a:pt x="3832099" y="9240963"/>
                </a:moveTo>
                <a:cubicBezTo>
                  <a:pt x="3822564" y="9237988"/>
                  <a:pt x="3817222" y="9227873"/>
                  <a:pt x="3820106" y="9218266"/>
                </a:cubicBezTo>
                <a:cubicBezTo>
                  <a:pt x="4008163" y="8607891"/>
                  <a:pt x="4104901" y="7973024"/>
                  <a:pt x="4107181" y="7334349"/>
                </a:cubicBezTo>
                <a:cubicBezTo>
                  <a:pt x="4108755" y="4947798"/>
                  <a:pt x="2809227" y="2749945"/>
                  <a:pt x="716718" y="1600135"/>
                </a:cubicBezTo>
                <a:cubicBezTo>
                  <a:pt x="708024" y="1595222"/>
                  <a:pt x="704881" y="1584247"/>
                  <a:pt x="709658" y="1575482"/>
                </a:cubicBezTo>
                <a:cubicBezTo>
                  <a:pt x="714475" y="1566837"/>
                  <a:pt x="725347" y="1563649"/>
                  <a:pt x="734070" y="1568341"/>
                </a:cubicBezTo>
                <a:lnTo>
                  <a:pt x="734070" y="1568341"/>
                </a:lnTo>
                <a:cubicBezTo>
                  <a:pt x="2838088" y="2724484"/>
                  <a:pt x="4144777" y="4934409"/>
                  <a:pt x="4143246" y="7334094"/>
                </a:cubicBezTo>
                <a:cubicBezTo>
                  <a:pt x="4140958" y="7976391"/>
                  <a:pt x="4043735" y="8614861"/>
                  <a:pt x="3854725" y="9228722"/>
                </a:cubicBezTo>
                <a:cubicBezTo>
                  <a:pt x="3852386" y="9236203"/>
                  <a:pt x="3845539" y="9241304"/>
                  <a:pt x="3837713" y="9241474"/>
                </a:cubicBezTo>
                <a:cubicBezTo>
                  <a:pt x="3835910" y="9241474"/>
                  <a:pt x="3834107" y="9241219"/>
                  <a:pt x="3832354" y="9240794"/>
                </a:cubicBezTo>
                <a:close/>
                <a:moveTo>
                  <a:pt x="3735302" y="9207725"/>
                </a:moveTo>
                <a:cubicBezTo>
                  <a:pt x="3725758" y="9204665"/>
                  <a:pt x="3720416" y="9194548"/>
                  <a:pt x="3723308" y="9184942"/>
                </a:cubicBezTo>
                <a:cubicBezTo>
                  <a:pt x="3908244" y="8583493"/>
                  <a:pt x="4003145" y="7958020"/>
                  <a:pt x="4004940" y="7328823"/>
                </a:cubicBezTo>
                <a:cubicBezTo>
                  <a:pt x="4004012" y="4979626"/>
                  <a:pt x="2722816" y="2817443"/>
                  <a:pt x="662110" y="1687356"/>
                </a:cubicBezTo>
                <a:cubicBezTo>
                  <a:pt x="652927" y="1683386"/>
                  <a:pt x="648705" y="1672726"/>
                  <a:pt x="652679" y="1663545"/>
                </a:cubicBezTo>
                <a:cubicBezTo>
                  <a:pt x="656653" y="1654372"/>
                  <a:pt x="667320" y="1650147"/>
                  <a:pt x="676503" y="1654117"/>
                </a:cubicBezTo>
                <a:cubicBezTo>
                  <a:pt x="677137" y="1654398"/>
                  <a:pt x="677757" y="1654704"/>
                  <a:pt x="678356" y="1655052"/>
                </a:cubicBezTo>
                <a:lnTo>
                  <a:pt x="679122" y="1655052"/>
                </a:lnTo>
                <a:lnTo>
                  <a:pt x="679632" y="1655052"/>
                </a:lnTo>
                <a:cubicBezTo>
                  <a:pt x="2752059" y="2791549"/>
                  <a:pt x="4040460" y="4966101"/>
                  <a:pt x="4041175" y="7328653"/>
                </a:cubicBezTo>
                <a:cubicBezTo>
                  <a:pt x="4039278" y="7961462"/>
                  <a:pt x="3943892" y="8590549"/>
                  <a:pt x="3758098" y="9195483"/>
                </a:cubicBezTo>
                <a:cubicBezTo>
                  <a:pt x="3755759" y="9203134"/>
                  <a:pt x="3748656" y="9208320"/>
                  <a:pt x="3740660" y="9208235"/>
                </a:cubicBezTo>
                <a:cubicBezTo>
                  <a:pt x="3738857" y="9208235"/>
                  <a:pt x="3737054" y="9207979"/>
                  <a:pt x="3735302" y="9207555"/>
                </a:cubicBezTo>
                <a:close/>
                <a:moveTo>
                  <a:pt x="3638419" y="9174401"/>
                </a:moveTo>
                <a:cubicBezTo>
                  <a:pt x="3628884" y="9171425"/>
                  <a:pt x="3623542" y="9161309"/>
                  <a:pt x="3626426" y="9151702"/>
                </a:cubicBezTo>
                <a:cubicBezTo>
                  <a:pt x="3808240" y="8559180"/>
                  <a:pt x="3901303" y="7943100"/>
                  <a:pt x="3902613" y="7323382"/>
                </a:cubicBezTo>
                <a:cubicBezTo>
                  <a:pt x="3899611" y="5011403"/>
                  <a:pt x="2636804" y="2884610"/>
                  <a:pt x="607757" y="1774237"/>
                </a:cubicBezTo>
                <a:cubicBezTo>
                  <a:pt x="598987" y="1769442"/>
                  <a:pt x="595691" y="1758501"/>
                  <a:pt x="600357" y="1749669"/>
                </a:cubicBezTo>
                <a:cubicBezTo>
                  <a:pt x="605050" y="1740887"/>
                  <a:pt x="615976" y="1737580"/>
                  <a:pt x="624760" y="1742264"/>
                </a:cubicBezTo>
                <a:cubicBezTo>
                  <a:pt x="624763" y="1742273"/>
                  <a:pt x="624766" y="1742273"/>
                  <a:pt x="624769" y="1742273"/>
                </a:cubicBezTo>
                <a:lnTo>
                  <a:pt x="625364" y="1742273"/>
                </a:lnTo>
                <a:cubicBezTo>
                  <a:pt x="2665928" y="2859090"/>
                  <a:pt x="3935863" y="4998047"/>
                  <a:pt x="3938849" y="7323212"/>
                </a:cubicBezTo>
                <a:cubicBezTo>
                  <a:pt x="3937504" y="7946552"/>
                  <a:pt x="3843922" y="8566236"/>
                  <a:pt x="3661130" y="9162244"/>
                </a:cubicBezTo>
                <a:cubicBezTo>
                  <a:pt x="3658791" y="9169725"/>
                  <a:pt x="3651944" y="9174826"/>
                  <a:pt x="3644118" y="9174995"/>
                </a:cubicBezTo>
                <a:cubicBezTo>
                  <a:pt x="3642306" y="9174995"/>
                  <a:pt x="3640503" y="9174741"/>
                  <a:pt x="3638759" y="9174230"/>
                </a:cubicBezTo>
                <a:close/>
                <a:moveTo>
                  <a:pt x="3541622" y="9141076"/>
                </a:moveTo>
                <a:cubicBezTo>
                  <a:pt x="3532086" y="9138101"/>
                  <a:pt x="3526745" y="9127985"/>
                  <a:pt x="3529628" y="9118379"/>
                </a:cubicBezTo>
                <a:cubicBezTo>
                  <a:pt x="3708355" y="8534867"/>
                  <a:pt x="3799598" y="7928045"/>
                  <a:pt x="3800372" y="7317771"/>
                </a:cubicBezTo>
                <a:cubicBezTo>
                  <a:pt x="3795107" y="5043180"/>
                  <a:pt x="2550724" y="2951989"/>
                  <a:pt x="553489" y="1861373"/>
                </a:cubicBezTo>
                <a:cubicBezTo>
                  <a:pt x="544767" y="1856468"/>
                  <a:pt x="541674" y="1845433"/>
                  <a:pt x="546579" y="1836711"/>
                </a:cubicBezTo>
                <a:cubicBezTo>
                  <a:pt x="551322" y="1828287"/>
                  <a:pt x="561854" y="1825065"/>
                  <a:pt x="570501" y="1829409"/>
                </a:cubicBezTo>
                <a:lnTo>
                  <a:pt x="571011" y="1829409"/>
                </a:lnTo>
                <a:cubicBezTo>
                  <a:pt x="2579899" y="2926376"/>
                  <a:pt x="3831478" y="5029825"/>
                  <a:pt x="3836607" y="7317687"/>
                </a:cubicBezTo>
                <a:cubicBezTo>
                  <a:pt x="3835774" y="7931547"/>
                  <a:pt x="3744046" y="8541922"/>
                  <a:pt x="3564417" y="9128920"/>
                </a:cubicBezTo>
                <a:cubicBezTo>
                  <a:pt x="3562028" y="9136571"/>
                  <a:pt x="3554959" y="9141672"/>
                  <a:pt x="3546980" y="9141672"/>
                </a:cubicBezTo>
                <a:cubicBezTo>
                  <a:pt x="3545177" y="9141672"/>
                  <a:pt x="3543374" y="9141417"/>
                  <a:pt x="3541622" y="9140991"/>
                </a:cubicBezTo>
                <a:close/>
                <a:moveTo>
                  <a:pt x="3444909" y="9107668"/>
                </a:moveTo>
                <a:cubicBezTo>
                  <a:pt x="3435332" y="9104692"/>
                  <a:pt x="3429973" y="9094491"/>
                  <a:pt x="3432916" y="9084884"/>
                </a:cubicBezTo>
                <a:cubicBezTo>
                  <a:pt x="3608504" y="8510384"/>
                  <a:pt x="3697850" y="7913032"/>
                  <a:pt x="3698046" y="7312331"/>
                </a:cubicBezTo>
                <a:cubicBezTo>
                  <a:pt x="3690799" y="5074888"/>
                  <a:pt x="2464746" y="3019003"/>
                  <a:pt x="499051" y="1948168"/>
                </a:cubicBezTo>
                <a:cubicBezTo>
                  <a:pt x="490290" y="1943331"/>
                  <a:pt x="487111" y="1932314"/>
                  <a:pt x="491949" y="1923558"/>
                </a:cubicBezTo>
                <a:cubicBezTo>
                  <a:pt x="496788" y="1914802"/>
                  <a:pt x="507812" y="1911622"/>
                  <a:pt x="516573" y="1916459"/>
                </a:cubicBezTo>
                <a:cubicBezTo>
                  <a:pt x="2493708" y="2993764"/>
                  <a:pt x="3726847" y="5061754"/>
                  <a:pt x="3734111" y="7312331"/>
                </a:cubicBezTo>
                <a:cubicBezTo>
                  <a:pt x="3733932" y="7916705"/>
                  <a:pt x="3644127" y="8517695"/>
                  <a:pt x="3467620" y="9095766"/>
                </a:cubicBezTo>
                <a:cubicBezTo>
                  <a:pt x="3465281" y="9103247"/>
                  <a:pt x="3458434" y="9108347"/>
                  <a:pt x="3450608" y="9108517"/>
                </a:cubicBezTo>
                <a:cubicBezTo>
                  <a:pt x="3448805" y="9108432"/>
                  <a:pt x="3447010" y="9108177"/>
                  <a:pt x="3445250" y="9107753"/>
                </a:cubicBezTo>
                <a:close/>
                <a:moveTo>
                  <a:pt x="3348197" y="9074173"/>
                </a:moveTo>
                <a:cubicBezTo>
                  <a:pt x="3338594" y="9071198"/>
                  <a:pt x="3333192" y="9061082"/>
                  <a:pt x="3336118" y="9051476"/>
                </a:cubicBezTo>
                <a:cubicBezTo>
                  <a:pt x="3508610" y="8485969"/>
                  <a:pt x="3596162" y="7898002"/>
                  <a:pt x="3595889" y="7306805"/>
                </a:cubicBezTo>
                <a:cubicBezTo>
                  <a:pt x="3586261" y="5106683"/>
                  <a:pt x="2378589" y="3086391"/>
                  <a:pt x="444698" y="2035219"/>
                </a:cubicBezTo>
                <a:cubicBezTo>
                  <a:pt x="435468" y="2031343"/>
                  <a:pt x="431126" y="2020725"/>
                  <a:pt x="435002" y="2011501"/>
                </a:cubicBezTo>
                <a:cubicBezTo>
                  <a:pt x="438877" y="2002278"/>
                  <a:pt x="449503" y="1997934"/>
                  <a:pt x="458733" y="2001810"/>
                </a:cubicBezTo>
                <a:cubicBezTo>
                  <a:pt x="459752" y="2002295"/>
                  <a:pt x="460746" y="2002839"/>
                  <a:pt x="461710" y="2003425"/>
                </a:cubicBezTo>
                <a:lnTo>
                  <a:pt x="461710" y="2003425"/>
                </a:lnTo>
                <a:cubicBezTo>
                  <a:pt x="2407382" y="3060837"/>
                  <a:pt x="3622419" y="5093362"/>
                  <a:pt x="3632040" y="7306805"/>
                </a:cubicBezTo>
                <a:cubicBezTo>
                  <a:pt x="3632244" y="7901479"/>
                  <a:pt x="3544216" y="8492897"/>
                  <a:pt x="3370823" y="9061762"/>
                </a:cubicBezTo>
                <a:cubicBezTo>
                  <a:pt x="3368484" y="9069243"/>
                  <a:pt x="3361636" y="9074343"/>
                  <a:pt x="3353811" y="9074513"/>
                </a:cubicBezTo>
                <a:cubicBezTo>
                  <a:pt x="3351999" y="9074513"/>
                  <a:pt x="3350196" y="9074258"/>
                  <a:pt x="3348452" y="9073748"/>
                </a:cubicBezTo>
                <a:close/>
                <a:moveTo>
                  <a:pt x="3251569" y="9040849"/>
                </a:moveTo>
                <a:cubicBezTo>
                  <a:pt x="3242009" y="9038043"/>
                  <a:pt x="3236523" y="9028013"/>
                  <a:pt x="3239321" y="9018492"/>
                </a:cubicBezTo>
                <a:cubicBezTo>
                  <a:pt x="3239321" y="9018492"/>
                  <a:pt x="3239321" y="9018492"/>
                  <a:pt x="3239321" y="9018492"/>
                </a:cubicBezTo>
                <a:lnTo>
                  <a:pt x="3239321" y="9018492"/>
                </a:lnTo>
                <a:cubicBezTo>
                  <a:pt x="3408657" y="8461825"/>
                  <a:pt x="3494346" y="7883108"/>
                  <a:pt x="3493563" y="7301279"/>
                </a:cubicBezTo>
                <a:cubicBezTo>
                  <a:pt x="3481902" y="5138392"/>
                  <a:pt x="2292518" y="3153515"/>
                  <a:pt x="390175" y="2122270"/>
                </a:cubicBezTo>
                <a:cubicBezTo>
                  <a:pt x="381926" y="2116523"/>
                  <a:pt x="379898" y="2105191"/>
                  <a:pt x="385643" y="2096945"/>
                </a:cubicBezTo>
                <a:cubicBezTo>
                  <a:pt x="390449" y="2090051"/>
                  <a:pt x="399353" y="2087339"/>
                  <a:pt x="407187" y="2090391"/>
                </a:cubicBezTo>
                <a:cubicBezTo>
                  <a:pt x="2321251" y="3128055"/>
                  <a:pt x="3518035" y="5125121"/>
                  <a:pt x="3529969" y="7301364"/>
                </a:cubicBezTo>
                <a:cubicBezTo>
                  <a:pt x="3530743" y="7886645"/>
                  <a:pt x="3444569" y="8468788"/>
                  <a:pt x="3274280" y="9028778"/>
                </a:cubicBezTo>
                <a:cubicBezTo>
                  <a:pt x="3271899" y="9036429"/>
                  <a:pt x="3264839" y="9041614"/>
                  <a:pt x="3256843" y="9041614"/>
                </a:cubicBezTo>
                <a:cubicBezTo>
                  <a:pt x="3255091" y="9041614"/>
                  <a:pt x="3253347" y="9041359"/>
                  <a:pt x="3251655" y="9040935"/>
                </a:cubicBezTo>
                <a:close/>
                <a:moveTo>
                  <a:pt x="3154772" y="9007610"/>
                </a:moveTo>
                <a:cubicBezTo>
                  <a:pt x="3145322" y="9004890"/>
                  <a:pt x="3139844" y="8995029"/>
                  <a:pt x="3142524" y="8985593"/>
                </a:cubicBezTo>
                <a:lnTo>
                  <a:pt x="3142524" y="8985593"/>
                </a:lnTo>
                <a:cubicBezTo>
                  <a:pt x="3308721" y="8437852"/>
                  <a:pt x="3392538" y="7868461"/>
                  <a:pt x="3391237" y="7296094"/>
                </a:cubicBezTo>
                <a:cubicBezTo>
                  <a:pt x="3377364" y="5170441"/>
                  <a:pt x="2206412" y="3221005"/>
                  <a:pt x="335823" y="2209321"/>
                </a:cubicBezTo>
                <a:cubicBezTo>
                  <a:pt x="327138" y="2204535"/>
                  <a:pt x="323915" y="2193662"/>
                  <a:pt x="328593" y="2184923"/>
                </a:cubicBezTo>
                <a:lnTo>
                  <a:pt x="328593" y="2184923"/>
                </a:lnTo>
                <a:cubicBezTo>
                  <a:pt x="333445" y="2176286"/>
                  <a:pt x="344261" y="2173013"/>
                  <a:pt x="353090" y="2177527"/>
                </a:cubicBezTo>
                <a:cubicBezTo>
                  <a:pt x="2235485" y="3195400"/>
                  <a:pt x="3413888" y="5157026"/>
                  <a:pt x="3427897" y="7296009"/>
                </a:cubicBezTo>
                <a:cubicBezTo>
                  <a:pt x="3429182" y="7871743"/>
                  <a:pt x="3344879" y="8444483"/>
                  <a:pt x="3177738" y="8995453"/>
                </a:cubicBezTo>
                <a:cubicBezTo>
                  <a:pt x="3175484" y="9003189"/>
                  <a:pt x="3168356" y="9008460"/>
                  <a:pt x="3160301" y="9008375"/>
                </a:cubicBezTo>
                <a:cubicBezTo>
                  <a:pt x="3158549" y="9008290"/>
                  <a:pt x="3156814" y="9008036"/>
                  <a:pt x="3155112" y="9007610"/>
                </a:cubicBezTo>
                <a:close/>
                <a:moveTo>
                  <a:pt x="3057975" y="8974286"/>
                </a:moveTo>
                <a:cubicBezTo>
                  <a:pt x="3048414" y="8971310"/>
                  <a:pt x="3042996" y="8961280"/>
                  <a:pt x="3045811" y="8951674"/>
                </a:cubicBezTo>
                <a:cubicBezTo>
                  <a:pt x="3208955" y="8413115"/>
                  <a:pt x="3290952" y="7853270"/>
                  <a:pt x="3289081" y="7290568"/>
                </a:cubicBezTo>
                <a:cubicBezTo>
                  <a:pt x="3273064" y="5202175"/>
                  <a:pt x="2120468" y="3288197"/>
                  <a:pt x="281555" y="2296286"/>
                </a:cubicBezTo>
                <a:cubicBezTo>
                  <a:pt x="272700" y="2291594"/>
                  <a:pt x="269329" y="2280611"/>
                  <a:pt x="274027" y="2271761"/>
                </a:cubicBezTo>
                <a:cubicBezTo>
                  <a:pt x="278725" y="2262911"/>
                  <a:pt x="289712" y="2259545"/>
                  <a:pt x="298567" y="2264238"/>
                </a:cubicBezTo>
                <a:lnTo>
                  <a:pt x="298567" y="2264238"/>
                </a:lnTo>
                <a:cubicBezTo>
                  <a:pt x="2149023" y="3262524"/>
                  <a:pt x="3308823" y="5188582"/>
                  <a:pt x="3324976" y="7290143"/>
                </a:cubicBezTo>
                <a:cubicBezTo>
                  <a:pt x="3326881" y="7856466"/>
                  <a:pt x="3244399" y="8419915"/>
                  <a:pt x="3080260" y="8961959"/>
                </a:cubicBezTo>
                <a:cubicBezTo>
                  <a:pt x="3078032" y="8969526"/>
                  <a:pt x="3071133" y="8974796"/>
                  <a:pt x="3063248" y="8974881"/>
                </a:cubicBezTo>
                <a:cubicBezTo>
                  <a:pt x="3061462" y="8974881"/>
                  <a:pt x="3059684" y="8974626"/>
                  <a:pt x="3057975" y="8974115"/>
                </a:cubicBezTo>
                <a:close/>
                <a:moveTo>
                  <a:pt x="2961262" y="8940962"/>
                </a:moveTo>
                <a:cubicBezTo>
                  <a:pt x="2951676" y="8938071"/>
                  <a:pt x="2946207" y="8928040"/>
                  <a:pt x="2949014" y="8918434"/>
                </a:cubicBezTo>
                <a:cubicBezTo>
                  <a:pt x="3108985" y="8388793"/>
                  <a:pt x="3189085" y="7838282"/>
                  <a:pt x="3186669" y="7285043"/>
                </a:cubicBezTo>
                <a:cubicBezTo>
                  <a:pt x="3168569" y="5233969"/>
                  <a:pt x="2034397" y="3355466"/>
                  <a:pt x="227202" y="2383337"/>
                </a:cubicBezTo>
                <a:cubicBezTo>
                  <a:pt x="218716" y="2378041"/>
                  <a:pt x="216136" y="2366871"/>
                  <a:pt x="221438" y="2358387"/>
                </a:cubicBezTo>
                <a:cubicBezTo>
                  <a:pt x="226233" y="2350719"/>
                  <a:pt x="235956" y="2347760"/>
                  <a:pt x="244214" y="2351458"/>
                </a:cubicBezTo>
                <a:lnTo>
                  <a:pt x="244214" y="2351458"/>
                </a:lnTo>
                <a:cubicBezTo>
                  <a:pt x="2063257" y="3329801"/>
                  <a:pt x="3204838" y="5220588"/>
                  <a:pt x="3222905" y="7285043"/>
                </a:cubicBezTo>
                <a:cubicBezTo>
                  <a:pt x="3225278" y="7841819"/>
                  <a:pt x="3144667" y="8395849"/>
                  <a:pt x="2983718" y="8928890"/>
                </a:cubicBezTo>
                <a:cubicBezTo>
                  <a:pt x="2981506" y="8936456"/>
                  <a:pt x="2974600" y="8941727"/>
                  <a:pt x="2966706" y="8941812"/>
                </a:cubicBezTo>
                <a:cubicBezTo>
                  <a:pt x="2964894" y="8941897"/>
                  <a:pt x="2963083" y="8941642"/>
                  <a:pt x="2961347" y="8941132"/>
                </a:cubicBezTo>
                <a:close/>
                <a:moveTo>
                  <a:pt x="2864465" y="8907723"/>
                </a:moveTo>
                <a:cubicBezTo>
                  <a:pt x="2854913" y="8904918"/>
                  <a:pt x="2849443" y="8894886"/>
                  <a:pt x="2852259" y="8885365"/>
                </a:cubicBezTo>
                <a:cubicBezTo>
                  <a:pt x="2852267" y="8885280"/>
                  <a:pt x="2852284" y="8885280"/>
                  <a:pt x="2852301" y="8885195"/>
                </a:cubicBezTo>
                <a:lnTo>
                  <a:pt x="2852301" y="8885195"/>
                </a:lnTo>
                <a:cubicBezTo>
                  <a:pt x="3009159" y="8364540"/>
                  <a:pt x="3087482" y="7823423"/>
                  <a:pt x="3084683" y="7279687"/>
                </a:cubicBezTo>
                <a:cubicBezTo>
                  <a:pt x="3064278" y="5265822"/>
                  <a:pt x="1948359" y="3422812"/>
                  <a:pt x="172764" y="2470473"/>
                </a:cubicBezTo>
                <a:cubicBezTo>
                  <a:pt x="163995" y="2465814"/>
                  <a:pt x="160649" y="2454942"/>
                  <a:pt x="165279" y="2446160"/>
                </a:cubicBezTo>
                <a:lnTo>
                  <a:pt x="165279" y="2446160"/>
                </a:lnTo>
                <a:cubicBezTo>
                  <a:pt x="170103" y="2437489"/>
                  <a:pt x="180900" y="2434156"/>
                  <a:pt x="189776" y="2438594"/>
                </a:cubicBezTo>
                <a:cubicBezTo>
                  <a:pt x="1976965" y="3397274"/>
                  <a:pt x="3100189" y="5252357"/>
                  <a:pt x="3120833" y="7279432"/>
                </a:cubicBezTo>
                <a:cubicBezTo>
                  <a:pt x="3123657" y="7826738"/>
                  <a:pt x="3044850" y="8371400"/>
                  <a:pt x="2887006" y="8895481"/>
                </a:cubicBezTo>
                <a:cubicBezTo>
                  <a:pt x="2884020" y="8905003"/>
                  <a:pt x="2873991" y="8910443"/>
                  <a:pt x="2864380" y="8907723"/>
                </a:cubicBezTo>
                <a:close/>
                <a:moveTo>
                  <a:pt x="2767667" y="8874568"/>
                </a:moveTo>
                <a:cubicBezTo>
                  <a:pt x="2758081" y="8871678"/>
                  <a:pt x="2752620" y="8861647"/>
                  <a:pt x="2755478" y="8852040"/>
                </a:cubicBezTo>
                <a:cubicBezTo>
                  <a:pt x="2755487" y="8852040"/>
                  <a:pt x="2755495" y="8851955"/>
                  <a:pt x="2755504" y="8851955"/>
                </a:cubicBezTo>
                <a:cubicBezTo>
                  <a:pt x="2909300" y="8340329"/>
                  <a:pt x="2985759" y="7808622"/>
                  <a:pt x="2982357" y="7274416"/>
                </a:cubicBezTo>
                <a:cubicBezTo>
                  <a:pt x="2959859" y="5297777"/>
                  <a:pt x="1862288" y="3490174"/>
                  <a:pt x="118326" y="2557609"/>
                </a:cubicBezTo>
                <a:cubicBezTo>
                  <a:pt x="109541" y="2552916"/>
                  <a:pt x="106228" y="2541992"/>
                  <a:pt x="110926" y="2533211"/>
                </a:cubicBezTo>
                <a:cubicBezTo>
                  <a:pt x="115624" y="2524429"/>
                  <a:pt x="126553" y="2521122"/>
                  <a:pt x="135338" y="2525815"/>
                </a:cubicBezTo>
                <a:lnTo>
                  <a:pt x="135338" y="2525815"/>
                </a:lnTo>
                <a:cubicBezTo>
                  <a:pt x="1891106" y="3464467"/>
                  <a:pt x="2996170" y="5284168"/>
                  <a:pt x="3018847" y="7274076"/>
                </a:cubicBezTo>
                <a:cubicBezTo>
                  <a:pt x="3022037" y="7811955"/>
                  <a:pt x="2944888" y="8347300"/>
                  <a:pt x="2789953" y="8862413"/>
                </a:cubicBezTo>
                <a:cubicBezTo>
                  <a:pt x="2787741" y="8869978"/>
                  <a:pt x="2780826" y="8875164"/>
                  <a:pt x="2772941" y="8875249"/>
                </a:cubicBezTo>
                <a:cubicBezTo>
                  <a:pt x="2771155" y="8875333"/>
                  <a:pt x="2769377" y="8875079"/>
                  <a:pt x="2767667" y="8874568"/>
                </a:cubicBezTo>
                <a:close/>
                <a:moveTo>
                  <a:pt x="2670870" y="8841245"/>
                </a:moveTo>
                <a:cubicBezTo>
                  <a:pt x="2661309" y="8838269"/>
                  <a:pt x="2655891" y="8828238"/>
                  <a:pt x="2658706" y="8818632"/>
                </a:cubicBezTo>
                <a:cubicBezTo>
                  <a:pt x="2809253" y="8315948"/>
                  <a:pt x="2883790" y="7793601"/>
                  <a:pt x="2879861" y="7268890"/>
                </a:cubicBezTo>
                <a:cubicBezTo>
                  <a:pt x="2855270" y="5329435"/>
                  <a:pt x="1776055" y="3557196"/>
                  <a:pt x="63718" y="2644319"/>
                </a:cubicBezTo>
                <a:cubicBezTo>
                  <a:pt x="55232" y="2639023"/>
                  <a:pt x="52652" y="2627853"/>
                  <a:pt x="57954" y="2619369"/>
                </a:cubicBezTo>
                <a:cubicBezTo>
                  <a:pt x="62749" y="2611701"/>
                  <a:pt x="72472" y="2608743"/>
                  <a:pt x="80730" y="2612441"/>
                </a:cubicBezTo>
                <a:lnTo>
                  <a:pt x="80730" y="2612441"/>
                </a:lnTo>
                <a:cubicBezTo>
                  <a:pt x="1804873" y="3531489"/>
                  <a:pt x="2891531" y="5315876"/>
                  <a:pt x="2916266" y="7268636"/>
                </a:cubicBezTo>
                <a:cubicBezTo>
                  <a:pt x="2920179" y="7796976"/>
                  <a:pt x="2845063" y="8322936"/>
                  <a:pt x="2693411" y="8829088"/>
                </a:cubicBezTo>
                <a:cubicBezTo>
                  <a:pt x="2691182" y="8836654"/>
                  <a:pt x="2684284" y="8841925"/>
                  <a:pt x="2676399" y="8842010"/>
                </a:cubicBezTo>
                <a:cubicBezTo>
                  <a:pt x="2674638" y="8842010"/>
                  <a:pt x="2672894" y="8841755"/>
                  <a:pt x="2671210" y="8841245"/>
                </a:cubicBezTo>
                <a:close/>
                <a:moveTo>
                  <a:pt x="2574158" y="8807920"/>
                </a:moveTo>
                <a:cubicBezTo>
                  <a:pt x="2564605" y="8805116"/>
                  <a:pt x="2559136" y="8795084"/>
                  <a:pt x="2561952" y="8785563"/>
                </a:cubicBezTo>
                <a:cubicBezTo>
                  <a:pt x="2561960" y="8785478"/>
                  <a:pt x="2561977" y="8785478"/>
                  <a:pt x="2561994" y="8785393"/>
                </a:cubicBezTo>
                <a:lnTo>
                  <a:pt x="2561994" y="8785393"/>
                </a:lnTo>
                <a:cubicBezTo>
                  <a:pt x="2709436" y="8291754"/>
                  <a:pt x="2782178" y="7778852"/>
                  <a:pt x="2777789" y="7263705"/>
                </a:cubicBezTo>
                <a:cubicBezTo>
                  <a:pt x="2751098" y="5361502"/>
                  <a:pt x="1690238" y="3624695"/>
                  <a:pt x="9535" y="2731625"/>
                </a:cubicBezTo>
                <a:cubicBezTo>
                  <a:pt x="751" y="2726933"/>
                  <a:pt x="-2563" y="2716009"/>
                  <a:pt x="2135" y="2707227"/>
                </a:cubicBezTo>
                <a:cubicBezTo>
                  <a:pt x="6833" y="2698446"/>
                  <a:pt x="17762" y="2695139"/>
                  <a:pt x="26547" y="2699831"/>
                </a:cubicBezTo>
                <a:cubicBezTo>
                  <a:pt x="1718937" y="3598945"/>
                  <a:pt x="2787163" y="5347755"/>
                  <a:pt x="2813940" y="7263110"/>
                </a:cubicBezTo>
                <a:cubicBezTo>
                  <a:pt x="2818363" y="7781963"/>
                  <a:pt x="2745135" y="8298555"/>
                  <a:pt x="2596698" y="8795764"/>
                </a:cubicBezTo>
                <a:cubicBezTo>
                  <a:pt x="2594444" y="8803330"/>
                  <a:pt x="2587563" y="8808515"/>
                  <a:pt x="2579686" y="8808685"/>
                </a:cubicBezTo>
                <a:cubicBezTo>
                  <a:pt x="2577781" y="8808855"/>
                  <a:pt x="2575867" y="8808600"/>
                  <a:pt x="2574072" y="88079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99000">
                <a:schemeClr val="tx2"/>
              </a:gs>
            </a:gsLst>
            <a:lin ang="16200000" scaled="1"/>
            <a:tileRect/>
          </a:gradFill>
          <a:ln w="849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386A0DF1-AF22-4973-8CF6-9FB9DE4FE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4958" y="2336393"/>
            <a:ext cx="5833898" cy="2185214"/>
          </a:xfrm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100000"/>
              </a:lnSpc>
              <a:buClr>
                <a:schemeClr val="accent2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</a:rPr>
              <a:t>The Benefits of Autobooks Accounting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</a:rPr>
              <a:t>How the customer accesses it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</a:rPr>
              <a:t>Feature Overview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</a:rPr>
              <a:t>Available Resources and Support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94C33810-5201-363F-D756-38939E143D75}"/>
              </a:ext>
            </a:extLst>
          </p:cNvPr>
          <p:cNvSpPr txBox="1">
            <a:spLocks/>
          </p:cNvSpPr>
          <p:nvPr/>
        </p:nvSpPr>
        <p:spPr>
          <a:xfrm>
            <a:off x="3764958" y="1311018"/>
            <a:ext cx="4968027" cy="707886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defPPr>
              <a:defRPr lang="en-US"/>
            </a:defPPr>
            <a:lvl1pPr defTabSz="914377">
              <a:lnSpc>
                <a:spcPts val="6000"/>
              </a:lnSpc>
              <a:spcBef>
                <a:spcPct val="0"/>
              </a:spcBef>
              <a:buNone/>
              <a:defRPr sz="4000" b="1" i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What You’ll Learn</a:t>
            </a:r>
            <a:endParaRPr lang="ru-RU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47398C4-2B90-6526-625C-2385575ED9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786008">
            <a:off x="-1709193" y="245611"/>
            <a:ext cx="5025164" cy="50704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050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7D682FF6-870C-00F2-96DC-D77578984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043570">
            <a:off x="7636499" y="-1058594"/>
            <a:ext cx="5617661" cy="5742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B14052-5286-E944-5132-C567B87160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66803">
            <a:off x="-2103723" y="2983091"/>
            <a:ext cx="4823028" cy="4560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D4DD7F-4C9C-BC00-895B-B5D176D4FE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42" r="3731"/>
          <a:stretch/>
        </p:blipFill>
        <p:spPr>
          <a:xfrm>
            <a:off x="4799632" y="1106149"/>
            <a:ext cx="6562144" cy="4645702"/>
          </a:xfrm>
          <a:prstGeom prst="roundRect">
            <a:avLst>
              <a:gd name="adj" fmla="val 1879"/>
            </a:avLst>
          </a:prstGeom>
          <a:effectLst>
            <a:reflection blurRad="6350" stA="10000" endPos="29000" dist="635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0906C9-4385-0DDE-C197-4D714620663A}"/>
              </a:ext>
            </a:extLst>
          </p:cNvPr>
          <p:cNvSpPr txBox="1">
            <a:spLocks/>
          </p:cNvSpPr>
          <p:nvPr/>
        </p:nvSpPr>
        <p:spPr>
          <a:xfrm>
            <a:off x="528578" y="980148"/>
            <a:ext cx="4690874" cy="1665014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l" defTabSz="914377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4800" dirty="0">
                <a:sym typeface="Arial"/>
              </a:rPr>
              <a:t>Thanks for watching!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54FF9E-A0E7-9A56-B030-B0F5789EB666}"/>
              </a:ext>
            </a:extLst>
          </p:cNvPr>
          <p:cNvSpPr txBox="1"/>
          <p:nvPr/>
        </p:nvSpPr>
        <p:spPr>
          <a:xfrm>
            <a:off x="528578" y="3216245"/>
            <a:ext cx="3474086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spcAft>
                <a:spcPts val="600"/>
              </a:spcAft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295275" lvl="1" indent="-187325"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</a:lstStyle>
          <a:p>
            <a:r>
              <a:rPr lang="en-US" dirty="0"/>
              <a:t>To learn more, visit our knowledge base:</a:t>
            </a:r>
          </a:p>
          <a:p>
            <a:r>
              <a:rPr lang="en-US" dirty="0"/>
              <a:t>https://help.autobooks.co</a:t>
            </a:r>
          </a:p>
          <a:p>
            <a:endParaRPr lang="en-US" dirty="0"/>
          </a:p>
          <a:p>
            <a:r>
              <a:rPr lang="en-US" dirty="0"/>
              <a:t>Be sure to check out all our Feature Highlight learnings and use our knowledge base for all things Autobooks!</a:t>
            </a:r>
            <a:br>
              <a:rPr lang="en-US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5886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51AE863-5724-3991-743C-16882EAE1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4662"/>
          <a:stretch>
            <a:fillRect/>
          </a:stretch>
        </p:blipFill>
        <p:spPr>
          <a:xfrm rot="12600000" flipH="1" flipV="1">
            <a:off x="7604666" y="-496384"/>
            <a:ext cx="5981677" cy="5441683"/>
          </a:xfrm>
          <a:custGeom>
            <a:avLst/>
            <a:gdLst>
              <a:gd name="connsiteX0" fmla="*/ 4486258 w 4486258"/>
              <a:gd name="connsiteY0" fmla="*/ 4081262 h 4081262"/>
              <a:gd name="connsiteX1" fmla="*/ 0 w 4486258"/>
              <a:gd name="connsiteY1" fmla="*/ 4081262 h 4081262"/>
              <a:gd name="connsiteX2" fmla="*/ 0 w 4486258"/>
              <a:gd name="connsiteY2" fmla="*/ 1412885 h 4081262"/>
              <a:gd name="connsiteX3" fmla="*/ 2447189 w 4486258"/>
              <a:gd name="connsiteY3" fmla="*/ 0 h 4081262"/>
              <a:gd name="connsiteX4" fmla="*/ 4486258 w 4486258"/>
              <a:gd name="connsiteY4" fmla="*/ 3531771 h 40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6258" h="4081262">
                <a:moveTo>
                  <a:pt x="4486258" y="4081262"/>
                </a:moveTo>
                <a:lnTo>
                  <a:pt x="0" y="4081262"/>
                </a:lnTo>
                <a:lnTo>
                  <a:pt x="0" y="1412885"/>
                </a:lnTo>
                <a:lnTo>
                  <a:pt x="2447189" y="0"/>
                </a:lnTo>
                <a:lnTo>
                  <a:pt x="4486258" y="3531771"/>
                </a:lnTo>
                <a:close/>
              </a:path>
            </a:pathLst>
          </a:cu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B0C1386F-0F9C-81B1-1B4A-5A7E9DA93685}"/>
              </a:ext>
            </a:extLst>
          </p:cNvPr>
          <p:cNvSpPr/>
          <p:nvPr/>
        </p:nvSpPr>
        <p:spPr>
          <a:xfrm rot="1800000" flipV="1">
            <a:off x="-1440038" y="-441630"/>
            <a:ext cx="5563380" cy="7484031"/>
          </a:xfrm>
          <a:custGeom>
            <a:avLst/>
            <a:gdLst>
              <a:gd name="connsiteX0" fmla="*/ 62272 w 4172535"/>
              <a:gd name="connsiteY0" fmla="*/ 4346544 h 5613023"/>
              <a:gd name="connsiteX1" fmla="*/ 0 w 4172535"/>
              <a:gd name="connsiteY1" fmla="*/ 4454402 h 5613023"/>
              <a:gd name="connsiteX2" fmla="*/ 18829 w 4172535"/>
              <a:gd name="connsiteY2" fmla="*/ 4465272 h 5613023"/>
              <a:gd name="connsiteX3" fmla="*/ 227587 w 4172535"/>
              <a:gd name="connsiteY3" fmla="*/ 4060210 h 5613023"/>
              <a:gd name="connsiteX4" fmla="*/ 168293 w 4172535"/>
              <a:gd name="connsiteY4" fmla="*/ 4162910 h 5613023"/>
              <a:gd name="connsiteX5" fmla="*/ 112739 w 4172535"/>
              <a:gd name="connsiteY5" fmla="*/ 4351897 h 5613023"/>
              <a:gd name="connsiteX6" fmla="*/ 62003 w 4172535"/>
              <a:gd name="connsiteY6" fmla="*/ 4490199 h 5613023"/>
              <a:gd name="connsiteX7" fmla="*/ 84982 w 4172535"/>
              <a:gd name="connsiteY7" fmla="*/ 4503466 h 5613023"/>
              <a:gd name="connsiteX8" fmla="*/ 124252 w 4172535"/>
              <a:gd name="connsiteY8" fmla="*/ 4399870 h 5613023"/>
              <a:gd name="connsiteX9" fmla="*/ 180222 w 4172535"/>
              <a:gd name="connsiteY9" fmla="*/ 4229554 h 5613023"/>
              <a:gd name="connsiteX10" fmla="*/ 349361 w 4172535"/>
              <a:gd name="connsiteY10" fmla="*/ 3849291 h 5613023"/>
              <a:gd name="connsiteX11" fmla="*/ 307256 w 4172535"/>
              <a:gd name="connsiteY11" fmla="*/ 3922220 h 5613023"/>
              <a:gd name="connsiteX12" fmla="*/ 283428 w 4172535"/>
              <a:gd name="connsiteY12" fmla="*/ 4040264 h 5613023"/>
              <a:gd name="connsiteX13" fmla="*/ 183540 w 4172535"/>
              <a:gd name="connsiteY13" fmla="*/ 4379328 h 5613023"/>
              <a:gd name="connsiteX14" fmla="*/ 128676 w 4172535"/>
              <a:gd name="connsiteY14" fmla="*/ 4528693 h 5613023"/>
              <a:gd name="connsiteX15" fmla="*/ 152243 w 4172535"/>
              <a:gd name="connsiteY15" fmla="*/ 4542299 h 5613023"/>
              <a:gd name="connsiteX16" fmla="*/ 209006 w 4172535"/>
              <a:gd name="connsiteY16" fmla="*/ 4387761 h 5613023"/>
              <a:gd name="connsiteX17" fmla="*/ 309560 w 4172535"/>
              <a:gd name="connsiteY17" fmla="*/ 4046452 h 5613023"/>
              <a:gd name="connsiteX18" fmla="*/ 460489 w 4172535"/>
              <a:gd name="connsiteY18" fmla="*/ 3656812 h 5613023"/>
              <a:gd name="connsiteX19" fmla="*/ 425731 w 4172535"/>
              <a:gd name="connsiteY19" fmla="*/ 3717014 h 5613023"/>
              <a:gd name="connsiteX20" fmla="*/ 423446 w 4172535"/>
              <a:gd name="connsiteY20" fmla="*/ 3733199 h 5613023"/>
              <a:gd name="connsiteX21" fmla="*/ 241141 w 4172535"/>
              <a:gd name="connsiteY21" fmla="*/ 4442964 h 5613023"/>
              <a:gd name="connsiteX22" fmla="*/ 194261 w 4172535"/>
              <a:gd name="connsiteY22" fmla="*/ 4566558 h 5613023"/>
              <a:gd name="connsiteX23" fmla="*/ 218622 w 4172535"/>
              <a:gd name="connsiteY23" fmla="*/ 4580623 h 5613023"/>
              <a:gd name="connsiteX24" fmla="*/ 279664 w 4172535"/>
              <a:gd name="connsiteY24" fmla="*/ 4414785 h 5613023"/>
              <a:gd name="connsiteX25" fmla="*/ 453991 w 4172535"/>
              <a:gd name="connsiteY25" fmla="*/ 3714024 h 5613023"/>
              <a:gd name="connsiteX26" fmla="*/ 558967 w 4172535"/>
              <a:gd name="connsiteY26" fmla="*/ 3486243 h 5613023"/>
              <a:gd name="connsiteX27" fmla="*/ 521924 w 4172535"/>
              <a:gd name="connsiteY27" fmla="*/ 3550404 h 5613023"/>
              <a:gd name="connsiteX28" fmla="*/ 501745 w 4172535"/>
              <a:gd name="connsiteY28" fmla="*/ 3726361 h 5613023"/>
              <a:gd name="connsiteX29" fmla="*/ 262099 w 4172535"/>
              <a:gd name="connsiteY29" fmla="*/ 4604829 h 5613023"/>
              <a:gd name="connsiteX30" fmla="*/ 261797 w 4172535"/>
              <a:gd name="connsiteY30" fmla="*/ 4605550 h 5613023"/>
              <a:gd name="connsiteX31" fmla="*/ 284764 w 4172535"/>
              <a:gd name="connsiteY31" fmla="*/ 4618810 h 5613023"/>
              <a:gd name="connsiteX32" fmla="*/ 338219 w 4172535"/>
              <a:gd name="connsiteY32" fmla="*/ 4477990 h 5613023"/>
              <a:gd name="connsiteX33" fmla="*/ 551110 w 4172535"/>
              <a:gd name="connsiteY33" fmla="*/ 3567414 h 5613023"/>
              <a:gd name="connsiteX34" fmla="*/ 646622 w 4172535"/>
              <a:gd name="connsiteY34" fmla="*/ 3334420 h 5613023"/>
              <a:gd name="connsiteX35" fmla="*/ 617832 w 4172535"/>
              <a:gd name="connsiteY35" fmla="*/ 3384285 h 5613023"/>
              <a:gd name="connsiteX36" fmla="*/ 617588 w 4172535"/>
              <a:gd name="connsiteY36" fmla="*/ 3388871 h 5613023"/>
              <a:gd name="connsiteX37" fmla="*/ 383935 w 4172535"/>
              <a:gd name="connsiteY37" fmla="*/ 4495223 h 5613023"/>
              <a:gd name="connsiteX38" fmla="*/ 327609 w 4172535"/>
              <a:gd name="connsiteY38" fmla="*/ 4643547 h 5613023"/>
              <a:gd name="connsiteX39" fmla="*/ 351451 w 4172535"/>
              <a:gd name="connsiteY39" fmla="*/ 4657312 h 5613023"/>
              <a:gd name="connsiteX40" fmla="*/ 356846 w 4172535"/>
              <a:gd name="connsiteY40" fmla="*/ 4644448 h 5613023"/>
              <a:gd name="connsiteX41" fmla="*/ 645446 w 4172535"/>
              <a:gd name="connsiteY41" fmla="*/ 3375903 h 5613023"/>
              <a:gd name="connsiteX42" fmla="*/ 730691 w 4172535"/>
              <a:gd name="connsiteY42" fmla="*/ 3188808 h 5613023"/>
              <a:gd name="connsiteX43" fmla="*/ 701380 w 4172535"/>
              <a:gd name="connsiteY43" fmla="*/ 3239577 h 5613023"/>
              <a:gd name="connsiteX44" fmla="*/ 693921 w 4172535"/>
              <a:gd name="connsiteY44" fmla="*/ 3384923 h 5613023"/>
              <a:gd name="connsiteX45" fmla="*/ 401748 w 4172535"/>
              <a:gd name="connsiteY45" fmla="*/ 4664677 h 5613023"/>
              <a:gd name="connsiteX46" fmla="*/ 394422 w 4172535"/>
              <a:gd name="connsiteY46" fmla="*/ 4682121 h 5613023"/>
              <a:gd name="connsiteX47" fmla="*/ 417745 w 4172535"/>
              <a:gd name="connsiteY47" fmla="*/ 4695587 h 5613023"/>
              <a:gd name="connsiteX48" fmla="*/ 426742 w 4172535"/>
              <a:gd name="connsiteY48" fmla="*/ 4674163 h 5613023"/>
              <a:gd name="connsiteX49" fmla="*/ 730628 w 4172535"/>
              <a:gd name="connsiteY49" fmla="*/ 3196832 h 5613023"/>
              <a:gd name="connsiteX50" fmla="*/ 807330 w 4172535"/>
              <a:gd name="connsiteY50" fmla="*/ 3056065 h 5613023"/>
              <a:gd name="connsiteX51" fmla="*/ 780192 w 4172535"/>
              <a:gd name="connsiteY51" fmla="*/ 3103069 h 5613023"/>
              <a:gd name="connsiteX52" fmla="*/ 779253 w 4172535"/>
              <a:gd name="connsiteY52" fmla="*/ 3204287 h 5613023"/>
              <a:gd name="connsiteX53" fmla="*/ 471308 w 4172535"/>
              <a:gd name="connsiteY53" fmla="*/ 4694560 h 5613023"/>
              <a:gd name="connsiteX54" fmla="*/ 460496 w 4172535"/>
              <a:gd name="connsiteY54" fmla="*/ 4720269 h 5613023"/>
              <a:gd name="connsiteX55" fmla="*/ 483934 w 4172535"/>
              <a:gd name="connsiteY55" fmla="*/ 4733801 h 5613023"/>
              <a:gd name="connsiteX56" fmla="*/ 496454 w 4172535"/>
              <a:gd name="connsiteY56" fmla="*/ 4704018 h 5613023"/>
              <a:gd name="connsiteX57" fmla="*/ 805972 w 4172535"/>
              <a:gd name="connsiteY57" fmla="*/ 3204773 h 5613023"/>
              <a:gd name="connsiteX58" fmla="*/ 880907 w 4172535"/>
              <a:gd name="connsiteY58" fmla="*/ 2928626 h 5613023"/>
              <a:gd name="connsiteX59" fmla="*/ 855645 w 4172535"/>
              <a:gd name="connsiteY59" fmla="*/ 2972382 h 5613023"/>
              <a:gd name="connsiteX60" fmla="*/ 857303 w 4172535"/>
              <a:gd name="connsiteY60" fmla="*/ 3024249 h 5613023"/>
              <a:gd name="connsiteX61" fmla="*/ 528139 w 4172535"/>
              <a:gd name="connsiteY61" fmla="*/ 4758033 h 5613023"/>
              <a:gd name="connsiteX62" fmla="*/ 527694 w 4172535"/>
              <a:gd name="connsiteY62" fmla="*/ 4759066 h 5613023"/>
              <a:gd name="connsiteX63" fmla="*/ 550219 w 4172535"/>
              <a:gd name="connsiteY63" fmla="*/ 4772071 h 5613023"/>
              <a:gd name="connsiteX64" fmla="*/ 566273 w 4172535"/>
              <a:gd name="connsiteY64" fmla="*/ 4733930 h 5613023"/>
              <a:gd name="connsiteX65" fmla="*/ 883807 w 4172535"/>
              <a:gd name="connsiteY65" fmla="*/ 3016712 h 5613023"/>
              <a:gd name="connsiteX66" fmla="*/ 951864 w 4172535"/>
              <a:gd name="connsiteY66" fmla="*/ 2805726 h 5613023"/>
              <a:gd name="connsiteX67" fmla="*/ 927413 w 4172535"/>
              <a:gd name="connsiteY67" fmla="*/ 2848077 h 5613023"/>
              <a:gd name="connsiteX68" fmla="*/ 932896 w 4172535"/>
              <a:gd name="connsiteY68" fmla="*/ 3022413 h 5613023"/>
              <a:gd name="connsiteX69" fmla="*/ 610957 w 4172535"/>
              <a:gd name="connsiteY69" fmla="*/ 4754281 h 5613023"/>
              <a:gd name="connsiteX70" fmla="*/ 593042 w 4172535"/>
              <a:gd name="connsiteY70" fmla="*/ 4796794 h 5613023"/>
              <a:gd name="connsiteX71" fmla="*/ 616824 w 4172535"/>
              <a:gd name="connsiteY71" fmla="*/ 4810525 h 5613023"/>
              <a:gd name="connsiteX72" fmla="*/ 622931 w 4172535"/>
              <a:gd name="connsiteY72" fmla="*/ 4796343 h 5613023"/>
              <a:gd name="connsiteX73" fmla="*/ 953346 w 4172535"/>
              <a:gd name="connsiteY73" fmla="*/ 2825539 h 5613023"/>
              <a:gd name="connsiteX74" fmla="*/ 1019429 w 4172535"/>
              <a:gd name="connsiteY74" fmla="*/ 2688699 h 5613023"/>
              <a:gd name="connsiteX75" fmla="*/ 995719 w 4172535"/>
              <a:gd name="connsiteY75" fmla="*/ 2729766 h 5613023"/>
              <a:gd name="connsiteX76" fmla="*/ 1003014 w 4172535"/>
              <a:gd name="connsiteY76" fmla="*/ 2828894 h 5613023"/>
              <a:gd name="connsiteX77" fmla="*/ 667785 w 4172535"/>
              <a:gd name="connsiteY77" fmla="*/ 4814483 h 5613023"/>
              <a:gd name="connsiteX78" fmla="*/ 659007 w 4172535"/>
              <a:gd name="connsiteY78" fmla="*/ 4834879 h 5613023"/>
              <a:gd name="connsiteX79" fmla="*/ 682690 w 4172535"/>
              <a:gd name="connsiteY79" fmla="*/ 4848553 h 5613023"/>
              <a:gd name="connsiteX80" fmla="*/ 705857 w 4172535"/>
              <a:gd name="connsiteY80" fmla="*/ 4793626 h 5613023"/>
              <a:gd name="connsiteX81" fmla="*/ 1029449 w 4172535"/>
              <a:gd name="connsiteY81" fmla="*/ 2824510 h 5613023"/>
              <a:gd name="connsiteX82" fmla="*/ 1087606 w 4172535"/>
              <a:gd name="connsiteY82" fmla="*/ 2570614 h 5613023"/>
              <a:gd name="connsiteX83" fmla="*/ 1063055 w 4172535"/>
              <a:gd name="connsiteY83" fmla="*/ 2613137 h 5613023"/>
              <a:gd name="connsiteX84" fmla="*/ 1063756 w 4172535"/>
              <a:gd name="connsiteY84" fmla="*/ 2624143 h 5613023"/>
              <a:gd name="connsiteX85" fmla="*/ 750752 w 4172535"/>
              <a:gd name="connsiteY85" fmla="*/ 4813477 h 5613023"/>
              <a:gd name="connsiteX86" fmla="*/ 725512 w 4172535"/>
              <a:gd name="connsiteY86" fmla="*/ 4873276 h 5613023"/>
              <a:gd name="connsiteX87" fmla="*/ 748940 w 4172535"/>
              <a:gd name="connsiteY87" fmla="*/ 4886803 h 5613023"/>
              <a:gd name="connsiteX88" fmla="*/ 775752 w 4172535"/>
              <a:gd name="connsiteY88" fmla="*/ 4823294 h 5613023"/>
              <a:gd name="connsiteX89" fmla="*/ 1090844 w 4172535"/>
              <a:gd name="connsiteY89" fmla="*/ 2621241 h 5613023"/>
              <a:gd name="connsiteX90" fmla="*/ 1156978 w 4172535"/>
              <a:gd name="connsiteY90" fmla="*/ 2450457 h 5613023"/>
              <a:gd name="connsiteX91" fmla="*/ 1131997 w 4172535"/>
              <a:gd name="connsiteY91" fmla="*/ 2493726 h 5613023"/>
              <a:gd name="connsiteX92" fmla="*/ 1140222 w 4172535"/>
              <a:gd name="connsiteY92" fmla="*/ 2623449 h 5613023"/>
              <a:gd name="connsiteX93" fmla="*/ 809298 w 4172535"/>
              <a:gd name="connsiteY93" fmla="*/ 4871887 h 5613023"/>
              <a:gd name="connsiteX94" fmla="*/ 792129 w 4172535"/>
              <a:gd name="connsiteY94" fmla="*/ 4911737 h 5613023"/>
              <a:gd name="connsiteX95" fmla="*/ 815134 w 4172535"/>
              <a:gd name="connsiteY95" fmla="*/ 4925020 h 5613023"/>
              <a:gd name="connsiteX96" fmla="*/ 845537 w 4172535"/>
              <a:gd name="connsiteY96" fmla="*/ 4853078 h 5613023"/>
              <a:gd name="connsiteX97" fmla="*/ 1166995 w 4172535"/>
              <a:gd name="connsiteY97" fmla="*/ 2620736 h 5613023"/>
              <a:gd name="connsiteX98" fmla="*/ 1156702 w 4172535"/>
              <a:gd name="connsiteY98" fmla="*/ 2459128 h 5613023"/>
              <a:gd name="connsiteX99" fmla="*/ 1238758 w 4172535"/>
              <a:gd name="connsiteY99" fmla="*/ 2308811 h 5613023"/>
              <a:gd name="connsiteX100" fmla="*/ 1209588 w 4172535"/>
              <a:gd name="connsiteY100" fmla="*/ 2359334 h 5613023"/>
              <a:gd name="connsiteX101" fmla="*/ 1207057 w 4172535"/>
              <a:gd name="connsiteY101" fmla="*/ 2478050 h 5613023"/>
              <a:gd name="connsiteX102" fmla="*/ 1216815 w 4172535"/>
              <a:gd name="connsiteY102" fmla="*/ 2622818 h 5613023"/>
              <a:gd name="connsiteX103" fmla="*/ 890528 w 4172535"/>
              <a:gd name="connsiteY103" fmla="*/ 4873252 h 5613023"/>
              <a:gd name="connsiteX104" fmla="*/ 858123 w 4172535"/>
              <a:gd name="connsiteY104" fmla="*/ 4949839 h 5613023"/>
              <a:gd name="connsiteX105" fmla="*/ 881493 w 4172535"/>
              <a:gd name="connsiteY105" fmla="*/ 4963332 h 5613023"/>
              <a:gd name="connsiteX106" fmla="*/ 915426 w 4172535"/>
              <a:gd name="connsiteY106" fmla="*/ 4883102 h 5613023"/>
              <a:gd name="connsiteX107" fmla="*/ 1243146 w 4172535"/>
              <a:gd name="connsiteY107" fmla="*/ 2620042 h 5613023"/>
              <a:gd name="connsiteX108" fmla="*/ 1238338 w 4172535"/>
              <a:gd name="connsiteY108" fmla="*/ 2312096 h 5613023"/>
              <a:gd name="connsiteX109" fmla="*/ 1344033 w 4172535"/>
              <a:gd name="connsiteY109" fmla="*/ 2126470 h 5613023"/>
              <a:gd name="connsiteX110" fmla="*/ 1303102 w 4172535"/>
              <a:gd name="connsiteY110" fmla="*/ 2197364 h 5613023"/>
              <a:gd name="connsiteX111" fmla="*/ 1287693 w 4172535"/>
              <a:gd name="connsiteY111" fmla="*/ 2320151 h 5613023"/>
              <a:gd name="connsiteX112" fmla="*/ 1292713 w 4172535"/>
              <a:gd name="connsiteY112" fmla="*/ 2622251 h 5613023"/>
              <a:gd name="connsiteX113" fmla="*/ 950323 w 4172535"/>
              <a:gd name="connsiteY113" fmla="*/ 4929610 h 5613023"/>
              <a:gd name="connsiteX114" fmla="*/ 924996 w 4172535"/>
              <a:gd name="connsiteY114" fmla="*/ 4988449 h 5613023"/>
              <a:gd name="connsiteX115" fmla="*/ 947558 w 4172535"/>
              <a:gd name="connsiteY115" fmla="*/ 5001474 h 5613023"/>
              <a:gd name="connsiteX116" fmla="*/ 985197 w 4172535"/>
              <a:gd name="connsiteY116" fmla="*/ 4912579 h 5613023"/>
              <a:gd name="connsiteX117" fmla="*/ 1319423 w 4172535"/>
              <a:gd name="connsiteY117" fmla="*/ 2619222 h 5613023"/>
              <a:gd name="connsiteX118" fmla="*/ 1332505 w 4172535"/>
              <a:gd name="connsiteY118" fmla="*/ 2178432 h 5613023"/>
              <a:gd name="connsiteX119" fmla="*/ 4156577 w 4172535"/>
              <a:gd name="connsiteY119" fmla="*/ 1830102 h 5613023"/>
              <a:gd name="connsiteX120" fmla="*/ 2923326 w 4172535"/>
              <a:gd name="connsiteY120" fmla="*/ 2069399 h 5613023"/>
              <a:gd name="connsiteX121" fmla="*/ 2511316 w 4172535"/>
              <a:gd name="connsiteY121" fmla="*/ 2611967 h 5613023"/>
              <a:gd name="connsiteX122" fmla="*/ 2076162 w 4172535"/>
              <a:gd name="connsiteY122" fmla="*/ 5382760 h 5613023"/>
              <a:gd name="connsiteX123" fmla="*/ 1983331 w 4172535"/>
              <a:gd name="connsiteY123" fmla="*/ 5599479 h 5613023"/>
              <a:gd name="connsiteX124" fmla="*/ 2006791 w 4172535"/>
              <a:gd name="connsiteY124" fmla="*/ 5613023 h 5613023"/>
              <a:gd name="connsiteX125" fmla="*/ 2101170 w 4172535"/>
              <a:gd name="connsiteY125" fmla="*/ 5392672 h 5613023"/>
              <a:gd name="connsiteX126" fmla="*/ 2538151 w 4172535"/>
              <a:gd name="connsiteY126" fmla="*/ 2609822 h 5613023"/>
              <a:gd name="connsiteX127" fmla="*/ 2928440 w 4172535"/>
              <a:gd name="connsiteY127" fmla="*/ 2095581 h 5613023"/>
              <a:gd name="connsiteX128" fmla="*/ 4161565 w 4172535"/>
              <a:gd name="connsiteY128" fmla="*/ 1856536 h 5613023"/>
              <a:gd name="connsiteX129" fmla="*/ 4172300 w 4172535"/>
              <a:gd name="connsiteY129" fmla="*/ 1840827 h 5613023"/>
              <a:gd name="connsiteX130" fmla="*/ 4156577 w 4172535"/>
              <a:gd name="connsiteY130" fmla="*/ 1830102 h 5613023"/>
              <a:gd name="connsiteX131" fmla="*/ 4142054 w 4172535"/>
              <a:gd name="connsiteY131" fmla="*/ 1755909 h 5613023"/>
              <a:gd name="connsiteX132" fmla="*/ 2900089 w 4172535"/>
              <a:gd name="connsiteY132" fmla="*/ 1996973 h 5613023"/>
              <a:gd name="connsiteX133" fmla="*/ 2435102 w 4172535"/>
              <a:gd name="connsiteY133" fmla="*/ 2612913 h 5613023"/>
              <a:gd name="connsiteX134" fmla="*/ 2006426 w 4172535"/>
              <a:gd name="connsiteY134" fmla="*/ 5352842 h 5613023"/>
              <a:gd name="connsiteX135" fmla="*/ 1917182 w 4172535"/>
              <a:gd name="connsiteY135" fmla="*/ 5561287 h 5613023"/>
              <a:gd name="connsiteX136" fmla="*/ 1940628 w 4172535"/>
              <a:gd name="connsiteY136" fmla="*/ 5574824 h 5613023"/>
              <a:gd name="connsiteX137" fmla="*/ 2031374 w 4172535"/>
              <a:gd name="connsiteY137" fmla="*/ 5362840 h 5613023"/>
              <a:gd name="connsiteX138" fmla="*/ 2461874 w 4172535"/>
              <a:gd name="connsiteY138" fmla="*/ 2610453 h 5613023"/>
              <a:gd name="connsiteX139" fmla="*/ 2905140 w 4172535"/>
              <a:gd name="connsiteY139" fmla="*/ 2022965 h 5613023"/>
              <a:gd name="connsiteX140" fmla="*/ 4147106 w 4172535"/>
              <a:gd name="connsiteY140" fmla="*/ 1782343 h 5613023"/>
              <a:gd name="connsiteX141" fmla="*/ 4157809 w 4172535"/>
              <a:gd name="connsiteY141" fmla="*/ 1766602 h 5613023"/>
              <a:gd name="connsiteX142" fmla="*/ 4142054 w 4172535"/>
              <a:gd name="connsiteY142" fmla="*/ 1755909 h 5613023"/>
              <a:gd name="connsiteX143" fmla="*/ 4127532 w 4172535"/>
              <a:gd name="connsiteY143" fmla="*/ 1681085 h 5613023"/>
              <a:gd name="connsiteX144" fmla="*/ 2876663 w 4172535"/>
              <a:gd name="connsiteY144" fmla="*/ 1923789 h 5613023"/>
              <a:gd name="connsiteX145" fmla="*/ 2358888 w 4172535"/>
              <a:gd name="connsiteY145" fmla="*/ 2612913 h 5613023"/>
              <a:gd name="connsiteX146" fmla="*/ 1936789 w 4172535"/>
              <a:gd name="connsiteY146" fmla="*/ 5322697 h 5613023"/>
              <a:gd name="connsiteX147" fmla="*/ 1851066 w 4172535"/>
              <a:gd name="connsiteY147" fmla="*/ 5523115 h 5613023"/>
              <a:gd name="connsiteX148" fmla="*/ 1874811 w 4172535"/>
              <a:gd name="connsiteY148" fmla="*/ 5536824 h 5613023"/>
              <a:gd name="connsiteX149" fmla="*/ 1961982 w 4172535"/>
              <a:gd name="connsiteY149" fmla="*/ 5333022 h 5613023"/>
              <a:gd name="connsiteX150" fmla="*/ 2386102 w 4172535"/>
              <a:gd name="connsiteY150" fmla="*/ 2611210 h 5613023"/>
              <a:gd name="connsiteX151" fmla="*/ 2882282 w 4172535"/>
              <a:gd name="connsiteY151" fmla="*/ 1950476 h 5613023"/>
              <a:gd name="connsiteX152" fmla="*/ 4132772 w 4172535"/>
              <a:gd name="connsiteY152" fmla="*/ 1707456 h 5613023"/>
              <a:gd name="connsiteX153" fmla="*/ 4143254 w 4172535"/>
              <a:gd name="connsiteY153" fmla="*/ 1691810 h 5613023"/>
              <a:gd name="connsiteX154" fmla="*/ 4127532 w 4172535"/>
              <a:gd name="connsiteY154" fmla="*/ 1681085 h 5613023"/>
              <a:gd name="connsiteX155" fmla="*/ 4113008 w 4172535"/>
              <a:gd name="connsiteY155" fmla="*/ 1606639 h 5613023"/>
              <a:gd name="connsiteX156" fmla="*/ 2853615 w 4172535"/>
              <a:gd name="connsiteY156" fmla="*/ 1851363 h 5613023"/>
              <a:gd name="connsiteX157" fmla="*/ 2282737 w 4172535"/>
              <a:gd name="connsiteY157" fmla="*/ 2614049 h 5613023"/>
              <a:gd name="connsiteX158" fmla="*/ 1867344 w 4172535"/>
              <a:gd name="connsiteY158" fmla="*/ 5291602 h 5613023"/>
              <a:gd name="connsiteX159" fmla="*/ 1784711 w 4172535"/>
              <a:gd name="connsiteY159" fmla="*/ 5484805 h 5613023"/>
              <a:gd name="connsiteX160" fmla="*/ 1808169 w 4172535"/>
              <a:gd name="connsiteY160" fmla="*/ 5498348 h 5613023"/>
              <a:gd name="connsiteX161" fmla="*/ 1891761 w 4172535"/>
              <a:gd name="connsiteY161" fmla="*/ 5302825 h 5613023"/>
              <a:gd name="connsiteX162" fmla="*/ 2309447 w 4172535"/>
              <a:gd name="connsiteY162" fmla="*/ 2611651 h 5613023"/>
              <a:gd name="connsiteX163" fmla="*/ 2858793 w 4172535"/>
              <a:gd name="connsiteY163" fmla="*/ 1877608 h 5613023"/>
              <a:gd name="connsiteX164" fmla="*/ 4117997 w 4172535"/>
              <a:gd name="connsiteY164" fmla="*/ 1633074 h 5613023"/>
              <a:gd name="connsiteX165" fmla="*/ 4128731 w 4172535"/>
              <a:gd name="connsiteY165" fmla="*/ 1617364 h 5613023"/>
              <a:gd name="connsiteX166" fmla="*/ 4113008 w 4172535"/>
              <a:gd name="connsiteY166" fmla="*/ 1606639 h 5613023"/>
              <a:gd name="connsiteX167" fmla="*/ 4098549 w 4172535"/>
              <a:gd name="connsiteY167" fmla="*/ 1532257 h 5613023"/>
              <a:gd name="connsiteX168" fmla="*/ 2830379 w 4172535"/>
              <a:gd name="connsiteY168" fmla="*/ 1778621 h 5613023"/>
              <a:gd name="connsiteX169" fmla="*/ 2206649 w 4172535"/>
              <a:gd name="connsiteY169" fmla="*/ 2614554 h 5613023"/>
              <a:gd name="connsiteX170" fmla="*/ 1797500 w 4172535"/>
              <a:gd name="connsiteY170" fmla="*/ 5261699 h 5613023"/>
              <a:gd name="connsiteX171" fmla="*/ 1718479 w 4172535"/>
              <a:gd name="connsiteY171" fmla="*/ 5446566 h 5613023"/>
              <a:gd name="connsiteX172" fmla="*/ 1742049 w 4172535"/>
              <a:gd name="connsiteY172" fmla="*/ 5460174 h 5613023"/>
              <a:gd name="connsiteX173" fmla="*/ 1822545 w 4172535"/>
              <a:gd name="connsiteY173" fmla="*/ 5271824 h 5613023"/>
              <a:gd name="connsiteX174" fmla="*/ 2233422 w 4172535"/>
              <a:gd name="connsiteY174" fmla="*/ 2612535 h 5613023"/>
              <a:gd name="connsiteX175" fmla="*/ 2835556 w 4172535"/>
              <a:gd name="connsiteY175" fmla="*/ 1804992 h 5613023"/>
              <a:gd name="connsiteX176" fmla="*/ 4103726 w 4172535"/>
              <a:gd name="connsiteY176" fmla="*/ 1558502 h 5613023"/>
              <a:gd name="connsiteX177" fmla="*/ 4104232 w 4172535"/>
              <a:gd name="connsiteY177" fmla="*/ 1558502 h 5613023"/>
              <a:gd name="connsiteX178" fmla="*/ 4114088 w 4172535"/>
              <a:gd name="connsiteY178" fmla="*/ 1543209 h 5613023"/>
              <a:gd name="connsiteX179" fmla="*/ 4098549 w 4172535"/>
              <a:gd name="connsiteY179" fmla="*/ 1532257 h 5613023"/>
              <a:gd name="connsiteX180" fmla="*/ 4084089 w 4172535"/>
              <a:gd name="connsiteY180" fmla="*/ 1457812 h 5613023"/>
              <a:gd name="connsiteX181" fmla="*/ 2807205 w 4172535"/>
              <a:gd name="connsiteY181" fmla="*/ 1705942 h 5613023"/>
              <a:gd name="connsiteX182" fmla="*/ 2130120 w 4172535"/>
              <a:gd name="connsiteY182" fmla="*/ 2615248 h 5613023"/>
              <a:gd name="connsiteX183" fmla="*/ 1727599 w 4172535"/>
              <a:gd name="connsiteY183" fmla="*/ 5231668 h 5613023"/>
              <a:gd name="connsiteX184" fmla="*/ 1652165 w 4172535"/>
              <a:gd name="connsiteY184" fmla="*/ 5408280 h 5613023"/>
              <a:gd name="connsiteX185" fmla="*/ 1675819 w 4172535"/>
              <a:gd name="connsiteY185" fmla="*/ 5421936 h 5613023"/>
              <a:gd name="connsiteX186" fmla="*/ 1752828 w 4172535"/>
              <a:gd name="connsiteY186" fmla="*/ 5241619 h 5613023"/>
              <a:gd name="connsiteX187" fmla="*/ 2157208 w 4172535"/>
              <a:gd name="connsiteY187" fmla="*/ 2612913 h 5613023"/>
              <a:gd name="connsiteX188" fmla="*/ 2812383 w 4172535"/>
              <a:gd name="connsiteY188" fmla="*/ 1732250 h 5613023"/>
              <a:gd name="connsiteX189" fmla="*/ 4089267 w 4172535"/>
              <a:gd name="connsiteY189" fmla="*/ 1484057 h 5613023"/>
              <a:gd name="connsiteX190" fmla="*/ 4099812 w 4172535"/>
              <a:gd name="connsiteY190" fmla="*/ 1468347 h 5613023"/>
              <a:gd name="connsiteX191" fmla="*/ 4084089 w 4172535"/>
              <a:gd name="connsiteY191" fmla="*/ 1457812 h 5613023"/>
              <a:gd name="connsiteX192" fmla="*/ 4069376 w 4172535"/>
              <a:gd name="connsiteY192" fmla="*/ 1383366 h 5613023"/>
              <a:gd name="connsiteX193" fmla="*/ 2784031 w 4172535"/>
              <a:gd name="connsiteY193" fmla="*/ 1633263 h 5613023"/>
              <a:gd name="connsiteX194" fmla="*/ 2054348 w 4172535"/>
              <a:gd name="connsiteY194" fmla="*/ 2615815 h 5613023"/>
              <a:gd name="connsiteX195" fmla="*/ 1657855 w 4172535"/>
              <a:gd name="connsiteY195" fmla="*/ 5201853 h 5613023"/>
              <a:gd name="connsiteX196" fmla="*/ 1586024 w 4172535"/>
              <a:gd name="connsiteY196" fmla="*/ 5370093 h 5613023"/>
              <a:gd name="connsiteX197" fmla="*/ 1609720 w 4172535"/>
              <a:gd name="connsiteY197" fmla="*/ 5383774 h 5613023"/>
              <a:gd name="connsiteX198" fmla="*/ 1683084 w 4172535"/>
              <a:gd name="connsiteY198" fmla="*/ 5211857 h 5613023"/>
              <a:gd name="connsiteX199" fmla="*/ 2081120 w 4172535"/>
              <a:gd name="connsiteY199" fmla="*/ 2613355 h 5613023"/>
              <a:gd name="connsiteX200" fmla="*/ 2789209 w 4172535"/>
              <a:gd name="connsiteY200" fmla="*/ 1659571 h 5613023"/>
              <a:gd name="connsiteX201" fmla="*/ 4074491 w 4172535"/>
              <a:gd name="connsiteY201" fmla="*/ 1409611 h 5613023"/>
              <a:gd name="connsiteX202" fmla="*/ 4075274 w 4172535"/>
              <a:gd name="connsiteY202" fmla="*/ 1409460 h 5613023"/>
              <a:gd name="connsiteX203" fmla="*/ 4085383 w 4172535"/>
              <a:gd name="connsiteY203" fmla="*/ 1393467 h 5613023"/>
              <a:gd name="connsiteX204" fmla="*/ 4069376 w 4172535"/>
              <a:gd name="connsiteY204" fmla="*/ 1383366 h 5613023"/>
              <a:gd name="connsiteX205" fmla="*/ 4055485 w 4172535"/>
              <a:gd name="connsiteY205" fmla="*/ 1308858 h 5613023"/>
              <a:gd name="connsiteX206" fmla="*/ 2761047 w 4172535"/>
              <a:gd name="connsiteY206" fmla="*/ 1560584 h 5613023"/>
              <a:gd name="connsiteX207" fmla="*/ 1978070 w 4172535"/>
              <a:gd name="connsiteY207" fmla="*/ 2616509 h 5613023"/>
              <a:gd name="connsiteX208" fmla="*/ 1588386 w 4172535"/>
              <a:gd name="connsiteY208" fmla="*/ 5171785 h 5613023"/>
              <a:gd name="connsiteX209" fmla="*/ 1520054 w 4172535"/>
              <a:gd name="connsiteY209" fmla="*/ 5332005 h 5613023"/>
              <a:gd name="connsiteX210" fmla="*/ 1543390 w 4172535"/>
              <a:gd name="connsiteY210" fmla="*/ 5345478 h 5613023"/>
              <a:gd name="connsiteX211" fmla="*/ 1613243 w 4172535"/>
              <a:gd name="connsiteY211" fmla="*/ 5181688 h 5613023"/>
              <a:gd name="connsiteX212" fmla="*/ 2004906 w 4172535"/>
              <a:gd name="connsiteY212" fmla="*/ 2613986 h 5613023"/>
              <a:gd name="connsiteX213" fmla="*/ 2766225 w 4172535"/>
              <a:gd name="connsiteY213" fmla="*/ 1586955 h 5613023"/>
              <a:gd name="connsiteX214" fmla="*/ 4060663 w 4172535"/>
              <a:gd name="connsiteY214" fmla="*/ 1335166 h 5613023"/>
              <a:gd name="connsiteX215" fmla="*/ 4071239 w 4172535"/>
              <a:gd name="connsiteY215" fmla="*/ 1319425 h 5613023"/>
              <a:gd name="connsiteX216" fmla="*/ 4055485 w 4172535"/>
              <a:gd name="connsiteY216" fmla="*/ 1308858 h 5613023"/>
              <a:gd name="connsiteX217" fmla="*/ 4040583 w 4172535"/>
              <a:gd name="connsiteY217" fmla="*/ 1234349 h 5613023"/>
              <a:gd name="connsiteX218" fmla="*/ 2737558 w 4172535"/>
              <a:gd name="connsiteY218" fmla="*/ 1487779 h 5613023"/>
              <a:gd name="connsiteX219" fmla="*/ 1901983 w 4172535"/>
              <a:gd name="connsiteY219" fmla="*/ 2617077 h 5613023"/>
              <a:gd name="connsiteX220" fmla="*/ 1518537 w 4172535"/>
              <a:gd name="connsiteY220" fmla="*/ 5142023 h 5613023"/>
              <a:gd name="connsiteX221" fmla="*/ 1453858 w 4172535"/>
              <a:gd name="connsiteY221" fmla="*/ 5293787 h 5613023"/>
              <a:gd name="connsiteX222" fmla="*/ 1477338 w 4172535"/>
              <a:gd name="connsiteY222" fmla="*/ 5307343 h 5613023"/>
              <a:gd name="connsiteX223" fmla="*/ 1543580 w 4172535"/>
              <a:gd name="connsiteY223" fmla="*/ 5151912 h 5613023"/>
              <a:gd name="connsiteX224" fmla="*/ 1928819 w 4172535"/>
              <a:gd name="connsiteY224" fmla="*/ 2614617 h 5613023"/>
              <a:gd name="connsiteX225" fmla="*/ 2742799 w 4172535"/>
              <a:gd name="connsiteY225" fmla="*/ 1514213 h 5613023"/>
              <a:gd name="connsiteX226" fmla="*/ 4045761 w 4172535"/>
              <a:gd name="connsiteY226" fmla="*/ 1260594 h 5613023"/>
              <a:gd name="connsiteX227" fmla="*/ 4056432 w 4172535"/>
              <a:gd name="connsiteY227" fmla="*/ 1244822 h 5613023"/>
              <a:gd name="connsiteX228" fmla="*/ 4056413 w 4172535"/>
              <a:gd name="connsiteY228" fmla="*/ 1244728 h 5613023"/>
              <a:gd name="connsiteX229" fmla="*/ 4040583 w 4172535"/>
              <a:gd name="connsiteY229" fmla="*/ 1234349 h 5613023"/>
              <a:gd name="connsiteX230" fmla="*/ 4026060 w 4172535"/>
              <a:gd name="connsiteY230" fmla="*/ 1160030 h 5613023"/>
              <a:gd name="connsiteX231" fmla="*/ 2714447 w 4172535"/>
              <a:gd name="connsiteY231" fmla="*/ 1415290 h 5613023"/>
              <a:gd name="connsiteX232" fmla="*/ 1825769 w 4172535"/>
              <a:gd name="connsiteY232" fmla="*/ 2617708 h 5613023"/>
              <a:gd name="connsiteX233" fmla="*/ 1448574 w 4172535"/>
              <a:gd name="connsiteY233" fmla="*/ 5111997 h 5613023"/>
              <a:gd name="connsiteX234" fmla="*/ 1387467 w 4172535"/>
              <a:gd name="connsiteY234" fmla="*/ 5255456 h 5613023"/>
              <a:gd name="connsiteX235" fmla="*/ 1410985 w 4172535"/>
              <a:gd name="connsiteY235" fmla="*/ 5269034 h 5613023"/>
              <a:gd name="connsiteX236" fmla="*/ 1473684 w 4172535"/>
              <a:gd name="connsiteY236" fmla="*/ 5121789 h 5613023"/>
              <a:gd name="connsiteX237" fmla="*/ 1852542 w 4172535"/>
              <a:gd name="connsiteY237" fmla="*/ 2615058 h 5613023"/>
              <a:gd name="connsiteX238" fmla="*/ 2719625 w 4172535"/>
              <a:gd name="connsiteY238" fmla="*/ 1441598 h 5613023"/>
              <a:gd name="connsiteX239" fmla="*/ 4031301 w 4172535"/>
              <a:gd name="connsiteY239" fmla="*/ 1186338 h 5613023"/>
              <a:gd name="connsiteX240" fmla="*/ 4041909 w 4172535"/>
              <a:gd name="connsiteY240" fmla="*/ 1170566 h 5613023"/>
              <a:gd name="connsiteX241" fmla="*/ 4026060 w 4172535"/>
              <a:gd name="connsiteY241" fmla="*/ 1160030 h 5613023"/>
              <a:gd name="connsiteX242" fmla="*/ 4011537 w 4172535"/>
              <a:gd name="connsiteY242" fmla="*/ 1085522 h 5613023"/>
              <a:gd name="connsiteX243" fmla="*/ 2690895 w 4172535"/>
              <a:gd name="connsiteY243" fmla="*/ 1342800 h 5613023"/>
              <a:gd name="connsiteX244" fmla="*/ 1749302 w 4172535"/>
              <a:gd name="connsiteY244" fmla="*/ 2618528 h 5613023"/>
              <a:gd name="connsiteX245" fmla="*/ 1378644 w 4172535"/>
              <a:gd name="connsiteY245" fmla="*/ 5082431 h 5613023"/>
              <a:gd name="connsiteX246" fmla="*/ 1321276 w 4172535"/>
              <a:gd name="connsiteY246" fmla="*/ 5217241 h 5613023"/>
              <a:gd name="connsiteX247" fmla="*/ 1344809 w 4172535"/>
              <a:gd name="connsiteY247" fmla="*/ 5230828 h 5613023"/>
              <a:gd name="connsiteX248" fmla="*/ 1403833 w 4172535"/>
              <a:gd name="connsiteY248" fmla="*/ 5092118 h 5613023"/>
              <a:gd name="connsiteX249" fmla="*/ 1776327 w 4172535"/>
              <a:gd name="connsiteY249" fmla="*/ 2615879 h 5613023"/>
              <a:gd name="connsiteX250" fmla="*/ 2696325 w 4172535"/>
              <a:gd name="connsiteY250" fmla="*/ 1368919 h 5613023"/>
              <a:gd name="connsiteX251" fmla="*/ 4016715 w 4172535"/>
              <a:gd name="connsiteY251" fmla="*/ 1111767 h 5613023"/>
              <a:gd name="connsiteX252" fmla="*/ 4027386 w 4172535"/>
              <a:gd name="connsiteY252" fmla="*/ 1095995 h 5613023"/>
              <a:gd name="connsiteX253" fmla="*/ 4011537 w 4172535"/>
              <a:gd name="connsiteY253" fmla="*/ 1085522 h 5613023"/>
              <a:gd name="connsiteX254" fmla="*/ 3996825 w 4172535"/>
              <a:gd name="connsiteY254" fmla="*/ 1011203 h 5613023"/>
              <a:gd name="connsiteX255" fmla="*/ 2667595 w 4172535"/>
              <a:gd name="connsiteY255" fmla="*/ 1269869 h 5613023"/>
              <a:gd name="connsiteX256" fmla="*/ 1673467 w 4172535"/>
              <a:gd name="connsiteY256" fmla="*/ 2618844 h 5613023"/>
              <a:gd name="connsiteX257" fmla="*/ 1309084 w 4172535"/>
              <a:gd name="connsiteY257" fmla="*/ 5052141 h 5613023"/>
              <a:gd name="connsiteX258" fmla="*/ 1255123 w 4172535"/>
              <a:gd name="connsiteY258" fmla="*/ 5179047 h 5613023"/>
              <a:gd name="connsiteX259" fmla="*/ 1278582 w 4172535"/>
              <a:gd name="connsiteY259" fmla="*/ 5192591 h 5613023"/>
              <a:gd name="connsiteX260" fmla="*/ 1334058 w 4172535"/>
              <a:gd name="connsiteY260" fmla="*/ 5062112 h 5613023"/>
              <a:gd name="connsiteX261" fmla="*/ 1700177 w 4172535"/>
              <a:gd name="connsiteY261" fmla="*/ 2616383 h 5613023"/>
              <a:gd name="connsiteX262" fmla="*/ 2672899 w 4172535"/>
              <a:gd name="connsiteY262" fmla="*/ 1296114 h 5613023"/>
              <a:gd name="connsiteX263" fmla="*/ 4002003 w 4172535"/>
              <a:gd name="connsiteY263" fmla="*/ 1037448 h 5613023"/>
              <a:gd name="connsiteX264" fmla="*/ 4012674 w 4172535"/>
              <a:gd name="connsiteY264" fmla="*/ 1021675 h 5613023"/>
              <a:gd name="connsiteX265" fmla="*/ 3996825 w 4172535"/>
              <a:gd name="connsiteY265" fmla="*/ 1011203 h 5613023"/>
              <a:gd name="connsiteX266" fmla="*/ 3982491 w 4172535"/>
              <a:gd name="connsiteY266" fmla="*/ 936505 h 5613023"/>
              <a:gd name="connsiteX267" fmla="*/ 2644611 w 4172535"/>
              <a:gd name="connsiteY267" fmla="*/ 1197190 h 5613023"/>
              <a:gd name="connsiteX268" fmla="*/ 1597253 w 4172535"/>
              <a:gd name="connsiteY268" fmla="*/ 2619601 h 5613023"/>
              <a:gd name="connsiteX269" fmla="*/ 1239304 w 4172535"/>
              <a:gd name="connsiteY269" fmla="*/ 5022579 h 5613023"/>
              <a:gd name="connsiteX270" fmla="*/ 1189037 w 4172535"/>
              <a:gd name="connsiteY270" fmla="*/ 5140893 h 5613023"/>
              <a:gd name="connsiteX271" fmla="*/ 1212404 w 4172535"/>
              <a:gd name="connsiteY271" fmla="*/ 5154384 h 5613023"/>
              <a:gd name="connsiteX272" fmla="*/ 1264254 w 4172535"/>
              <a:gd name="connsiteY272" fmla="*/ 5032331 h 5613023"/>
              <a:gd name="connsiteX273" fmla="*/ 1624026 w 4172535"/>
              <a:gd name="connsiteY273" fmla="*/ 2616888 h 5613023"/>
              <a:gd name="connsiteX274" fmla="*/ 2649915 w 4172535"/>
              <a:gd name="connsiteY274" fmla="*/ 1223561 h 5613023"/>
              <a:gd name="connsiteX275" fmla="*/ 3987921 w 4172535"/>
              <a:gd name="connsiteY275" fmla="*/ 962687 h 5613023"/>
              <a:gd name="connsiteX276" fmla="*/ 3998340 w 4172535"/>
              <a:gd name="connsiteY276" fmla="*/ 947041 h 5613023"/>
              <a:gd name="connsiteX277" fmla="*/ 3982491 w 4172535"/>
              <a:gd name="connsiteY277" fmla="*/ 936505 h 5613023"/>
              <a:gd name="connsiteX278" fmla="*/ 3968347 w 4172535"/>
              <a:gd name="connsiteY278" fmla="*/ 862123 h 5613023"/>
              <a:gd name="connsiteX279" fmla="*/ 2621501 w 4172535"/>
              <a:gd name="connsiteY279" fmla="*/ 1124889 h 5613023"/>
              <a:gd name="connsiteX280" fmla="*/ 1521166 w 4172535"/>
              <a:gd name="connsiteY280" fmla="*/ 2620610 h 5613023"/>
              <a:gd name="connsiteX281" fmla="*/ 1169606 w 4172535"/>
              <a:gd name="connsiteY281" fmla="*/ 4992875 h 5613023"/>
              <a:gd name="connsiteX282" fmla="*/ 1122962 w 4172535"/>
              <a:gd name="connsiteY282" fmla="*/ 5102744 h 5613023"/>
              <a:gd name="connsiteX283" fmla="*/ 1146248 w 4172535"/>
              <a:gd name="connsiteY283" fmla="*/ 5116188 h 5613023"/>
              <a:gd name="connsiteX284" fmla="*/ 1194551 w 4172535"/>
              <a:gd name="connsiteY284" fmla="*/ 5002394 h 5613023"/>
              <a:gd name="connsiteX285" fmla="*/ 1547875 w 4172535"/>
              <a:gd name="connsiteY285" fmla="*/ 2617582 h 5613023"/>
              <a:gd name="connsiteX286" fmla="*/ 2626994 w 4172535"/>
              <a:gd name="connsiteY286" fmla="*/ 1150882 h 5613023"/>
              <a:gd name="connsiteX287" fmla="*/ 3973525 w 4172535"/>
              <a:gd name="connsiteY287" fmla="*/ 888431 h 5613023"/>
              <a:gd name="connsiteX288" fmla="*/ 3984101 w 4172535"/>
              <a:gd name="connsiteY288" fmla="*/ 872690 h 5613023"/>
              <a:gd name="connsiteX289" fmla="*/ 3968347 w 4172535"/>
              <a:gd name="connsiteY289" fmla="*/ 862123 h 5613023"/>
              <a:gd name="connsiteX290" fmla="*/ 2576037 w 4172535"/>
              <a:gd name="connsiteY290" fmla="*/ 2475 h 5613023"/>
              <a:gd name="connsiteX291" fmla="*/ 2571750 w 4172535"/>
              <a:gd name="connsiteY291" fmla="*/ 0 h 5613023"/>
              <a:gd name="connsiteX292" fmla="*/ 2569593 w 4172535"/>
              <a:gd name="connsiteY292" fmla="*/ 3737 h 5613023"/>
              <a:gd name="connsiteX293" fmla="*/ 2676037 w 4172535"/>
              <a:gd name="connsiteY293" fmla="*/ 60210 h 5613023"/>
              <a:gd name="connsiteX294" fmla="*/ 2640711 w 4172535"/>
              <a:gd name="connsiteY294" fmla="*/ 39815 h 5613023"/>
              <a:gd name="connsiteX295" fmla="*/ 2537045 w 4172535"/>
              <a:gd name="connsiteY295" fmla="*/ 60112 h 5613023"/>
              <a:gd name="connsiteX296" fmla="*/ 2519261 w 4172535"/>
              <a:gd name="connsiteY296" fmla="*/ 90915 h 5613023"/>
              <a:gd name="connsiteX297" fmla="*/ 2775934 w 4172535"/>
              <a:gd name="connsiteY297" fmla="*/ 117886 h 5613023"/>
              <a:gd name="connsiteX298" fmla="*/ 2740624 w 4172535"/>
              <a:gd name="connsiteY298" fmla="*/ 97499 h 5613023"/>
              <a:gd name="connsiteX299" fmla="*/ 2486769 w 4172535"/>
              <a:gd name="connsiteY299" fmla="*/ 147191 h 5613023"/>
              <a:gd name="connsiteX300" fmla="*/ 2468990 w 4172535"/>
              <a:gd name="connsiteY300" fmla="*/ 177986 h 5613023"/>
              <a:gd name="connsiteX301" fmla="*/ 2875607 w 4172535"/>
              <a:gd name="connsiteY301" fmla="*/ 175432 h 5613023"/>
              <a:gd name="connsiteX302" fmla="*/ 2840431 w 4172535"/>
              <a:gd name="connsiteY302" fmla="*/ 155123 h 5613023"/>
              <a:gd name="connsiteX303" fmla="*/ 2436576 w 4172535"/>
              <a:gd name="connsiteY303" fmla="*/ 234129 h 5613023"/>
              <a:gd name="connsiteX304" fmla="*/ 2418876 w 4172535"/>
              <a:gd name="connsiteY304" fmla="*/ 264786 h 5613023"/>
              <a:gd name="connsiteX305" fmla="*/ 2975594 w 4172535"/>
              <a:gd name="connsiteY305" fmla="*/ 233159 h 5613023"/>
              <a:gd name="connsiteX306" fmla="*/ 2940418 w 4172535"/>
              <a:gd name="connsiteY306" fmla="*/ 212851 h 5613023"/>
              <a:gd name="connsiteX307" fmla="*/ 2386287 w 4172535"/>
              <a:gd name="connsiteY307" fmla="*/ 321231 h 5613023"/>
              <a:gd name="connsiteX308" fmla="*/ 2368410 w 4172535"/>
              <a:gd name="connsiteY308" fmla="*/ 352196 h 5613023"/>
              <a:gd name="connsiteX309" fmla="*/ 2371327 w 4172535"/>
              <a:gd name="connsiteY309" fmla="*/ 351478 h 5613023"/>
              <a:gd name="connsiteX310" fmla="*/ 3075640 w 4172535"/>
              <a:gd name="connsiteY310" fmla="*/ 290921 h 5613023"/>
              <a:gd name="connsiteX311" fmla="*/ 3040348 w 4172535"/>
              <a:gd name="connsiteY311" fmla="*/ 270545 h 5613023"/>
              <a:gd name="connsiteX312" fmla="*/ 2389323 w 4172535"/>
              <a:gd name="connsiteY312" fmla="*/ 397849 h 5613023"/>
              <a:gd name="connsiteX313" fmla="*/ 2334154 w 4172535"/>
              <a:gd name="connsiteY313" fmla="*/ 411528 h 5613023"/>
              <a:gd name="connsiteX314" fmla="*/ 2315502 w 4172535"/>
              <a:gd name="connsiteY314" fmla="*/ 443835 h 5613023"/>
              <a:gd name="connsiteX315" fmla="*/ 2394627 w 4172535"/>
              <a:gd name="connsiteY315" fmla="*/ 424220 h 5613023"/>
              <a:gd name="connsiteX316" fmla="*/ 3175538 w 4172535"/>
              <a:gd name="connsiteY316" fmla="*/ 348597 h 5613023"/>
              <a:gd name="connsiteX317" fmla="*/ 3140418 w 4172535"/>
              <a:gd name="connsiteY317" fmla="*/ 328321 h 5613023"/>
              <a:gd name="connsiteX318" fmla="*/ 2412496 w 4172535"/>
              <a:gd name="connsiteY318" fmla="*/ 470590 h 5613023"/>
              <a:gd name="connsiteX319" fmla="*/ 2281274 w 4172535"/>
              <a:gd name="connsiteY319" fmla="*/ 503119 h 5613023"/>
              <a:gd name="connsiteX320" fmla="*/ 2262691 w 4172535"/>
              <a:gd name="connsiteY320" fmla="*/ 535306 h 5613023"/>
              <a:gd name="connsiteX321" fmla="*/ 2417864 w 4172535"/>
              <a:gd name="connsiteY321" fmla="*/ 496836 h 5613023"/>
              <a:gd name="connsiteX322" fmla="*/ 3275431 w 4172535"/>
              <a:gd name="connsiteY322" fmla="*/ 406271 h 5613023"/>
              <a:gd name="connsiteX323" fmla="*/ 3240812 w 4172535"/>
              <a:gd name="connsiteY323" fmla="*/ 386283 h 5613023"/>
              <a:gd name="connsiteX324" fmla="*/ 2435796 w 4172535"/>
              <a:gd name="connsiteY324" fmla="*/ 543585 h 5613023"/>
              <a:gd name="connsiteX325" fmla="*/ 2257167 w 4172535"/>
              <a:gd name="connsiteY325" fmla="*/ 587822 h 5613023"/>
              <a:gd name="connsiteX326" fmla="*/ 2226054 w 4172535"/>
              <a:gd name="connsiteY326" fmla="*/ 598765 h 5613023"/>
              <a:gd name="connsiteX327" fmla="*/ 2205753 w 4172535"/>
              <a:gd name="connsiteY327" fmla="*/ 633926 h 5613023"/>
              <a:gd name="connsiteX328" fmla="*/ 2264841 w 4172535"/>
              <a:gd name="connsiteY328" fmla="*/ 613129 h 5613023"/>
              <a:gd name="connsiteX329" fmla="*/ 2440974 w 4172535"/>
              <a:gd name="connsiteY329" fmla="*/ 569451 h 5613023"/>
              <a:gd name="connsiteX330" fmla="*/ 3375392 w 4172535"/>
              <a:gd name="connsiteY330" fmla="*/ 463983 h 5613023"/>
              <a:gd name="connsiteX331" fmla="*/ 3340350 w 4172535"/>
              <a:gd name="connsiteY331" fmla="*/ 443751 h 5613023"/>
              <a:gd name="connsiteX332" fmla="*/ 2459222 w 4172535"/>
              <a:gd name="connsiteY332" fmla="*/ 615885 h 5613023"/>
              <a:gd name="connsiteX333" fmla="*/ 2286845 w 4172535"/>
              <a:gd name="connsiteY333" fmla="*/ 658576 h 5613023"/>
              <a:gd name="connsiteX334" fmla="*/ 2167241 w 4172535"/>
              <a:gd name="connsiteY334" fmla="*/ 700632 h 5613023"/>
              <a:gd name="connsiteX335" fmla="*/ 2146734 w 4172535"/>
              <a:gd name="connsiteY335" fmla="*/ 736150 h 5613023"/>
              <a:gd name="connsiteX336" fmla="*/ 2294298 w 4172535"/>
              <a:gd name="connsiteY336" fmla="*/ 684230 h 5613023"/>
              <a:gd name="connsiteX337" fmla="*/ 2464148 w 4172535"/>
              <a:gd name="connsiteY337" fmla="*/ 642130 h 5613023"/>
              <a:gd name="connsiteX338" fmla="*/ 3475571 w 4172535"/>
              <a:gd name="connsiteY338" fmla="*/ 521822 h 5613023"/>
              <a:gd name="connsiteX339" fmla="*/ 3440382 w 4172535"/>
              <a:gd name="connsiteY339" fmla="*/ 501505 h 5613023"/>
              <a:gd name="connsiteX340" fmla="*/ 2482207 w 4172535"/>
              <a:gd name="connsiteY340" fmla="*/ 688690 h 5613023"/>
              <a:gd name="connsiteX341" fmla="*/ 2157418 w 4172535"/>
              <a:gd name="connsiteY341" fmla="*/ 785641 h 5613023"/>
              <a:gd name="connsiteX342" fmla="*/ 2103883 w 4172535"/>
              <a:gd name="connsiteY342" fmla="*/ 810370 h 5613023"/>
              <a:gd name="connsiteX343" fmla="*/ 2080642 w 4172535"/>
              <a:gd name="connsiteY343" fmla="*/ 850624 h 5613023"/>
              <a:gd name="connsiteX344" fmla="*/ 2167626 w 4172535"/>
              <a:gd name="connsiteY344" fmla="*/ 810407 h 5613023"/>
              <a:gd name="connsiteX345" fmla="*/ 2487510 w 4172535"/>
              <a:gd name="connsiteY345" fmla="*/ 714746 h 5613023"/>
              <a:gd name="connsiteX346" fmla="*/ 3575715 w 4172535"/>
              <a:gd name="connsiteY346" fmla="*/ 579640 h 5613023"/>
              <a:gd name="connsiteX347" fmla="*/ 3540445 w 4172535"/>
              <a:gd name="connsiteY347" fmla="*/ 559276 h 5613023"/>
              <a:gd name="connsiteX348" fmla="*/ 2505443 w 4172535"/>
              <a:gd name="connsiteY348" fmla="*/ 761243 h 5613023"/>
              <a:gd name="connsiteX349" fmla="*/ 2047910 w 4172535"/>
              <a:gd name="connsiteY349" fmla="*/ 921524 h 5613023"/>
              <a:gd name="connsiteX350" fmla="*/ 2035568 w 4172535"/>
              <a:gd name="connsiteY350" fmla="*/ 928695 h 5613023"/>
              <a:gd name="connsiteX351" fmla="*/ 2008623 w 4172535"/>
              <a:gd name="connsiteY351" fmla="*/ 975366 h 5613023"/>
              <a:gd name="connsiteX352" fmla="*/ 2060276 w 4172535"/>
              <a:gd name="connsiteY352" fmla="*/ 945343 h 5613023"/>
              <a:gd name="connsiteX353" fmla="*/ 2510621 w 4172535"/>
              <a:gd name="connsiteY353" fmla="*/ 787488 h 5613023"/>
              <a:gd name="connsiteX354" fmla="*/ 3675634 w 4172535"/>
              <a:gd name="connsiteY354" fmla="*/ 637328 h 5613023"/>
              <a:gd name="connsiteX355" fmla="*/ 3640173 w 4172535"/>
              <a:gd name="connsiteY355" fmla="*/ 616855 h 5613023"/>
              <a:gd name="connsiteX356" fmla="*/ 2528680 w 4172535"/>
              <a:gd name="connsiteY356" fmla="*/ 833796 h 5613023"/>
              <a:gd name="connsiteX357" fmla="*/ 1966063 w 4172535"/>
              <a:gd name="connsiteY357" fmla="*/ 1058906 h 5613023"/>
              <a:gd name="connsiteX358" fmla="*/ 1956512 w 4172535"/>
              <a:gd name="connsiteY358" fmla="*/ 1065624 h 5613023"/>
              <a:gd name="connsiteX359" fmla="*/ 1924686 w 4172535"/>
              <a:gd name="connsiteY359" fmla="*/ 1120749 h 5613023"/>
              <a:gd name="connsiteX360" fmla="*/ 1972297 w 4172535"/>
              <a:gd name="connsiteY360" fmla="*/ 1086831 h 5613023"/>
              <a:gd name="connsiteX361" fmla="*/ 2533921 w 4172535"/>
              <a:gd name="connsiteY361" fmla="*/ 860230 h 5613023"/>
              <a:gd name="connsiteX362" fmla="*/ 3775430 w 4172535"/>
              <a:gd name="connsiteY362" fmla="*/ 694945 h 5613023"/>
              <a:gd name="connsiteX363" fmla="*/ 3739942 w 4172535"/>
              <a:gd name="connsiteY363" fmla="*/ 674456 h 5613023"/>
              <a:gd name="connsiteX364" fmla="*/ 2551980 w 4172535"/>
              <a:gd name="connsiteY364" fmla="*/ 906222 h 5613023"/>
              <a:gd name="connsiteX365" fmla="*/ 1883548 w 4172535"/>
              <a:gd name="connsiteY365" fmla="*/ 1210367 h 5613023"/>
              <a:gd name="connsiteX366" fmla="*/ 1862566 w 4172535"/>
              <a:gd name="connsiteY366" fmla="*/ 1228344 h 5613023"/>
              <a:gd name="connsiteX367" fmla="*/ 1822113 w 4172535"/>
              <a:gd name="connsiteY367" fmla="*/ 1298411 h 5613023"/>
              <a:gd name="connsiteX368" fmla="*/ 1900091 w 4172535"/>
              <a:gd name="connsiteY368" fmla="*/ 1231612 h 5613023"/>
              <a:gd name="connsiteX369" fmla="*/ 2557094 w 4172535"/>
              <a:gd name="connsiteY369" fmla="*/ 932783 h 5613023"/>
              <a:gd name="connsiteX370" fmla="*/ 3875651 w 4172535"/>
              <a:gd name="connsiteY370" fmla="*/ 752808 h 5613023"/>
              <a:gd name="connsiteX371" fmla="*/ 3840301 w 4172535"/>
              <a:gd name="connsiteY371" fmla="*/ 732399 h 5613023"/>
              <a:gd name="connsiteX372" fmla="*/ 2574964 w 4172535"/>
              <a:gd name="connsiteY372" fmla="*/ 979279 h 5613023"/>
              <a:gd name="connsiteX373" fmla="*/ 1735391 w 4172535"/>
              <a:gd name="connsiteY373" fmla="*/ 1457855 h 5613023"/>
              <a:gd name="connsiteX374" fmla="*/ 1716684 w 4172535"/>
              <a:gd name="connsiteY374" fmla="*/ 1481018 h 5613023"/>
              <a:gd name="connsiteX375" fmla="*/ 1446983 w 4172535"/>
              <a:gd name="connsiteY375" fmla="*/ 1948155 h 5613023"/>
              <a:gd name="connsiteX376" fmla="*/ 1412225 w 4172535"/>
              <a:gd name="connsiteY376" fmla="*/ 2055959 h 5613023"/>
              <a:gd name="connsiteX377" fmla="*/ 1368927 w 4172535"/>
              <a:gd name="connsiteY377" fmla="*/ 2621430 h 5613023"/>
              <a:gd name="connsiteX378" fmla="*/ 1020508 w 4172535"/>
              <a:gd name="connsiteY378" fmla="*/ 4957395 h 5613023"/>
              <a:gd name="connsiteX379" fmla="*/ 990802 w 4172535"/>
              <a:gd name="connsiteY379" fmla="*/ 5026441 h 5613023"/>
              <a:gd name="connsiteX380" fmla="*/ 1013845 w 4172535"/>
              <a:gd name="connsiteY380" fmla="*/ 5039745 h 5613023"/>
              <a:gd name="connsiteX381" fmla="*/ 1054986 w 4172535"/>
              <a:gd name="connsiteY381" fmla="*/ 4942653 h 5613023"/>
              <a:gd name="connsiteX382" fmla="*/ 1395573 w 4172535"/>
              <a:gd name="connsiteY382" fmla="*/ 2618718 h 5613023"/>
              <a:gd name="connsiteX383" fmla="*/ 2580079 w 4172535"/>
              <a:gd name="connsiteY383" fmla="*/ 1005588 h 5613023"/>
              <a:gd name="connsiteX384" fmla="*/ 3968634 w 4172535"/>
              <a:gd name="connsiteY384" fmla="*/ 806492 h 5613023"/>
              <a:gd name="connsiteX385" fmla="*/ 3940438 w 4172535"/>
              <a:gd name="connsiteY385" fmla="*/ 790213 h 5613023"/>
              <a:gd name="connsiteX386" fmla="*/ 2598138 w 4172535"/>
              <a:gd name="connsiteY386" fmla="*/ 1051895 h 5613023"/>
              <a:gd name="connsiteX387" fmla="*/ 1445141 w 4172535"/>
              <a:gd name="connsiteY387" fmla="*/ 2620989 h 5613023"/>
              <a:gd name="connsiteX388" fmla="*/ 1100009 w 4172535"/>
              <a:gd name="connsiteY388" fmla="*/ 4962870 h 5613023"/>
              <a:gd name="connsiteX389" fmla="*/ 1056869 w 4172535"/>
              <a:gd name="connsiteY389" fmla="*/ 5064585 h 5613023"/>
              <a:gd name="connsiteX390" fmla="*/ 1080039 w 4172535"/>
              <a:gd name="connsiteY390" fmla="*/ 5077962 h 5613023"/>
              <a:gd name="connsiteX391" fmla="*/ 1124702 w 4172535"/>
              <a:gd name="connsiteY391" fmla="*/ 4972656 h 5613023"/>
              <a:gd name="connsiteX392" fmla="*/ 1471724 w 4172535"/>
              <a:gd name="connsiteY392" fmla="*/ 2618213 h 5613023"/>
              <a:gd name="connsiteX393" fmla="*/ 2603442 w 4172535"/>
              <a:gd name="connsiteY393" fmla="*/ 1078203 h 5613023"/>
              <a:gd name="connsiteX394" fmla="*/ 3958686 w 4172535"/>
              <a:gd name="connsiteY394" fmla="*/ 813985 h 5613023"/>
              <a:gd name="connsiteX395" fmla="*/ 3960322 w 4172535"/>
              <a:gd name="connsiteY395" fmla="*/ 813657 h 5613023"/>
              <a:gd name="connsiteX396" fmla="*/ 3968507 w 4172535"/>
              <a:gd name="connsiteY396" fmla="*/ 807427 h 56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</a:cxnLst>
            <a:rect l="l" t="t" r="r" b="b"/>
            <a:pathLst>
              <a:path w="4172535" h="5613023">
                <a:moveTo>
                  <a:pt x="62272" y="4346544"/>
                </a:moveTo>
                <a:lnTo>
                  <a:pt x="0" y="4454402"/>
                </a:lnTo>
                <a:lnTo>
                  <a:pt x="18829" y="4465272"/>
                </a:lnTo>
                <a:close/>
                <a:moveTo>
                  <a:pt x="227587" y="4060210"/>
                </a:moveTo>
                <a:lnTo>
                  <a:pt x="168293" y="4162910"/>
                </a:lnTo>
                <a:lnTo>
                  <a:pt x="112739" y="4351897"/>
                </a:lnTo>
                <a:lnTo>
                  <a:pt x="62003" y="4490199"/>
                </a:lnTo>
                <a:lnTo>
                  <a:pt x="84982" y="4503466"/>
                </a:lnTo>
                <a:lnTo>
                  <a:pt x="124252" y="4399870"/>
                </a:lnTo>
                <a:cubicBezTo>
                  <a:pt x="144185" y="4343503"/>
                  <a:pt x="162846" y="4286716"/>
                  <a:pt x="180222" y="4229554"/>
                </a:cubicBezTo>
                <a:close/>
                <a:moveTo>
                  <a:pt x="349361" y="3849291"/>
                </a:moveTo>
                <a:lnTo>
                  <a:pt x="307256" y="3922220"/>
                </a:lnTo>
                <a:lnTo>
                  <a:pt x="283428" y="4040264"/>
                </a:lnTo>
                <a:cubicBezTo>
                  <a:pt x="255097" y="4154631"/>
                  <a:pt x="221773" y="4267762"/>
                  <a:pt x="183540" y="4379328"/>
                </a:cubicBezTo>
                <a:lnTo>
                  <a:pt x="128676" y="4528693"/>
                </a:lnTo>
                <a:lnTo>
                  <a:pt x="152243" y="4542299"/>
                </a:lnTo>
                <a:lnTo>
                  <a:pt x="209006" y="4387761"/>
                </a:lnTo>
                <a:cubicBezTo>
                  <a:pt x="247493" y="4275456"/>
                  <a:pt x="281039" y="4161575"/>
                  <a:pt x="309560" y="4046452"/>
                </a:cubicBezTo>
                <a:close/>
                <a:moveTo>
                  <a:pt x="460489" y="3656812"/>
                </a:moveTo>
                <a:lnTo>
                  <a:pt x="425731" y="3717014"/>
                </a:lnTo>
                <a:lnTo>
                  <a:pt x="423446" y="3733199"/>
                </a:lnTo>
                <a:cubicBezTo>
                  <a:pt x="383844" y="3974709"/>
                  <a:pt x="322832" y="4212246"/>
                  <a:pt x="241141" y="4442964"/>
                </a:cubicBezTo>
                <a:lnTo>
                  <a:pt x="194261" y="4566558"/>
                </a:lnTo>
                <a:lnTo>
                  <a:pt x="218622" y="4580623"/>
                </a:lnTo>
                <a:lnTo>
                  <a:pt x="279664" y="4414785"/>
                </a:lnTo>
                <a:cubicBezTo>
                  <a:pt x="358017" y="4186702"/>
                  <a:pt x="416350" y="3952217"/>
                  <a:pt x="453991" y="3714024"/>
                </a:cubicBezTo>
                <a:close/>
                <a:moveTo>
                  <a:pt x="558967" y="3486243"/>
                </a:moveTo>
                <a:lnTo>
                  <a:pt x="521924" y="3550404"/>
                </a:lnTo>
                <a:lnTo>
                  <a:pt x="501745" y="3726361"/>
                </a:lnTo>
                <a:cubicBezTo>
                  <a:pt x="453966" y="4026808"/>
                  <a:pt x="373645" y="4321392"/>
                  <a:pt x="262099" y="4604829"/>
                </a:cubicBezTo>
                <a:lnTo>
                  <a:pt x="261797" y="4605550"/>
                </a:lnTo>
                <a:lnTo>
                  <a:pt x="284764" y="4618810"/>
                </a:lnTo>
                <a:lnTo>
                  <a:pt x="338219" y="4477990"/>
                </a:lnTo>
                <a:cubicBezTo>
                  <a:pt x="442603" y="4183452"/>
                  <a:pt x="514051" y="3878042"/>
                  <a:pt x="551110" y="3567414"/>
                </a:cubicBezTo>
                <a:close/>
                <a:moveTo>
                  <a:pt x="646622" y="3334420"/>
                </a:moveTo>
                <a:lnTo>
                  <a:pt x="617832" y="3384285"/>
                </a:lnTo>
                <a:lnTo>
                  <a:pt x="617588" y="3388871"/>
                </a:lnTo>
                <a:cubicBezTo>
                  <a:pt x="589020" y="3766878"/>
                  <a:pt x="510294" y="4138921"/>
                  <a:pt x="383935" y="4495223"/>
                </a:cubicBezTo>
                <a:lnTo>
                  <a:pt x="327609" y="4643547"/>
                </a:lnTo>
                <a:lnTo>
                  <a:pt x="351451" y="4657312"/>
                </a:lnTo>
                <a:lnTo>
                  <a:pt x="356846" y="4644448"/>
                </a:lnTo>
                <a:cubicBezTo>
                  <a:pt x="516649" y="4238995"/>
                  <a:pt x="614079" y="3811232"/>
                  <a:pt x="645446" y="3375903"/>
                </a:cubicBezTo>
                <a:close/>
                <a:moveTo>
                  <a:pt x="730691" y="3188808"/>
                </a:moveTo>
                <a:lnTo>
                  <a:pt x="701380" y="3239577"/>
                </a:lnTo>
                <a:lnTo>
                  <a:pt x="693921" y="3384923"/>
                </a:lnTo>
                <a:cubicBezTo>
                  <a:pt x="661804" y="3824129"/>
                  <a:pt x="563172" y="4255651"/>
                  <a:pt x="401748" y="4664677"/>
                </a:cubicBezTo>
                <a:lnTo>
                  <a:pt x="394422" y="4682121"/>
                </a:lnTo>
                <a:lnTo>
                  <a:pt x="417745" y="4695587"/>
                </a:lnTo>
                <a:lnTo>
                  <a:pt x="426742" y="4674163"/>
                </a:lnTo>
                <a:cubicBezTo>
                  <a:pt x="612382" y="4203867"/>
                  <a:pt x="715539" y="3704014"/>
                  <a:pt x="730628" y="3196832"/>
                </a:cubicBezTo>
                <a:close/>
                <a:moveTo>
                  <a:pt x="807330" y="3056065"/>
                </a:moveTo>
                <a:lnTo>
                  <a:pt x="780192" y="3103069"/>
                </a:lnTo>
                <a:lnTo>
                  <a:pt x="779253" y="3204287"/>
                </a:lnTo>
                <a:cubicBezTo>
                  <a:pt x="763386" y="3715968"/>
                  <a:pt x="658861" y="4220168"/>
                  <a:pt x="471308" y="4694560"/>
                </a:cubicBezTo>
                <a:lnTo>
                  <a:pt x="460496" y="4720269"/>
                </a:lnTo>
                <a:lnTo>
                  <a:pt x="483934" y="4733801"/>
                </a:lnTo>
                <a:lnTo>
                  <a:pt x="496454" y="4704018"/>
                </a:lnTo>
                <a:cubicBezTo>
                  <a:pt x="685027" y="4226749"/>
                  <a:pt x="790086" y="3719516"/>
                  <a:pt x="805972" y="3204773"/>
                </a:cubicBezTo>
                <a:close/>
                <a:moveTo>
                  <a:pt x="880907" y="2928626"/>
                </a:moveTo>
                <a:lnTo>
                  <a:pt x="855645" y="2972382"/>
                </a:lnTo>
                <a:lnTo>
                  <a:pt x="857303" y="3024249"/>
                </a:lnTo>
                <a:cubicBezTo>
                  <a:pt x="863162" y="3620077"/>
                  <a:pt x="750524" y="4209257"/>
                  <a:pt x="528139" y="4758033"/>
                </a:cubicBezTo>
                <a:lnTo>
                  <a:pt x="527694" y="4759066"/>
                </a:lnTo>
                <a:lnTo>
                  <a:pt x="550219" y="4772071"/>
                </a:lnTo>
                <a:lnTo>
                  <a:pt x="566273" y="4733930"/>
                </a:lnTo>
                <a:cubicBezTo>
                  <a:pt x="781830" y="4189220"/>
                  <a:pt x="890396" y="3606052"/>
                  <a:pt x="883807" y="3016712"/>
                </a:cubicBezTo>
                <a:close/>
                <a:moveTo>
                  <a:pt x="951864" y="2805726"/>
                </a:moveTo>
                <a:lnTo>
                  <a:pt x="927413" y="2848077"/>
                </a:lnTo>
                <a:lnTo>
                  <a:pt x="932896" y="3022413"/>
                </a:lnTo>
                <a:cubicBezTo>
                  <a:pt x="938703" y="3616858"/>
                  <a:pt x="828648" y="4204948"/>
                  <a:pt x="610957" y="4754281"/>
                </a:cubicBezTo>
                <a:lnTo>
                  <a:pt x="593042" y="4796794"/>
                </a:lnTo>
                <a:lnTo>
                  <a:pt x="616824" y="4810525"/>
                </a:lnTo>
                <a:lnTo>
                  <a:pt x="622931" y="4796343"/>
                </a:lnTo>
                <a:cubicBezTo>
                  <a:pt x="874748" y="4174438"/>
                  <a:pt x="988937" y="3501891"/>
                  <a:pt x="953346" y="2825539"/>
                </a:cubicBezTo>
                <a:close/>
                <a:moveTo>
                  <a:pt x="1019429" y="2688699"/>
                </a:moveTo>
                <a:lnTo>
                  <a:pt x="995719" y="2729766"/>
                </a:lnTo>
                <a:lnTo>
                  <a:pt x="1003014" y="2828894"/>
                </a:lnTo>
                <a:cubicBezTo>
                  <a:pt x="1037943" y="3509598"/>
                  <a:pt x="921637" y="4187546"/>
                  <a:pt x="667785" y="4814483"/>
                </a:cubicBezTo>
                <a:lnTo>
                  <a:pt x="659007" y="4834879"/>
                </a:lnTo>
                <a:lnTo>
                  <a:pt x="682690" y="4848553"/>
                </a:lnTo>
                <a:lnTo>
                  <a:pt x="705857" y="4793626"/>
                </a:lnTo>
                <a:cubicBezTo>
                  <a:pt x="952857" y="4170980"/>
                  <a:pt x="1064551" y="3499551"/>
                  <a:pt x="1029449" y="2824510"/>
                </a:cubicBezTo>
                <a:close/>
                <a:moveTo>
                  <a:pt x="1087606" y="2570614"/>
                </a:moveTo>
                <a:lnTo>
                  <a:pt x="1063055" y="2613137"/>
                </a:lnTo>
                <a:lnTo>
                  <a:pt x="1063756" y="2624143"/>
                </a:lnTo>
                <a:cubicBezTo>
                  <a:pt x="1134355" y="3373136"/>
                  <a:pt x="1024893" y="4123028"/>
                  <a:pt x="750752" y="4813477"/>
                </a:cubicBezTo>
                <a:lnTo>
                  <a:pt x="725512" y="4873276"/>
                </a:lnTo>
                <a:lnTo>
                  <a:pt x="748940" y="4886803"/>
                </a:lnTo>
                <a:lnTo>
                  <a:pt x="775752" y="4823294"/>
                </a:lnTo>
                <a:cubicBezTo>
                  <a:pt x="1051555" y="4128849"/>
                  <a:pt x="1161743" y="3374606"/>
                  <a:pt x="1090844" y="2621241"/>
                </a:cubicBezTo>
                <a:close/>
                <a:moveTo>
                  <a:pt x="1156978" y="2450457"/>
                </a:moveTo>
                <a:lnTo>
                  <a:pt x="1131997" y="2493726"/>
                </a:lnTo>
                <a:lnTo>
                  <a:pt x="1140222" y="2623449"/>
                </a:lnTo>
                <a:cubicBezTo>
                  <a:pt x="1211959" y="3393608"/>
                  <a:pt x="1096125" y="4164263"/>
                  <a:pt x="809298" y="4871887"/>
                </a:cubicBezTo>
                <a:lnTo>
                  <a:pt x="792129" y="4911737"/>
                </a:lnTo>
                <a:lnTo>
                  <a:pt x="815134" y="4925020"/>
                </a:lnTo>
                <a:lnTo>
                  <a:pt x="845537" y="4853078"/>
                </a:lnTo>
                <a:cubicBezTo>
                  <a:pt x="1125444" y="4149125"/>
                  <a:pt x="1237820" y="3384594"/>
                  <a:pt x="1166995" y="2620736"/>
                </a:cubicBezTo>
                <a:cubicBezTo>
                  <a:pt x="1160937" y="2566546"/>
                  <a:pt x="1157539" y="2512632"/>
                  <a:pt x="1156702" y="2459128"/>
                </a:cubicBezTo>
                <a:close/>
                <a:moveTo>
                  <a:pt x="1238758" y="2308811"/>
                </a:moveTo>
                <a:lnTo>
                  <a:pt x="1209588" y="2359334"/>
                </a:lnTo>
                <a:lnTo>
                  <a:pt x="1207057" y="2478050"/>
                </a:lnTo>
                <a:cubicBezTo>
                  <a:pt x="1208160" y="2526259"/>
                  <a:pt x="1211401" y="2574560"/>
                  <a:pt x="1216815" y="2622818"/>
                </a:cubicBezTo>
                <a:cubicBezTo>
                  <a:pt x="1287093" y="3393013"/>
                  <a:pt x="1173072" y="4163651"/>
                  <a:pt x="890528" y="4873252"/>
                </a:cubicBezTo>
                <a:lnTo>
                  <a:pt x="858123" y="4949839"/>
                </a:lnTo>
                <a:lnTo>
                  <a:pt x="881493" y="4963332"/>
                </a:lnTo>
                <a:lnTo>
                  <a:pt x="915426" y="4883102"/>
                </a:lnTo>
                <a:cubicBezTo>
                  <a:pt x="1199446" y="4169496"/>
                  <a:pt x="1313971" y="3394531"/>
                  <a:pt x="1243146" y="2620042"/>
                </a:cubicBezTo>
                <a:cubicBezTo>
                  <a:pt x="1231591" y="2515984"/>
                  <a:pt x="1230243" y="2412988"/>
                  <a:pt x="1238338" y="2312096"/>
                </a:cubicBezTo>
                <a:close/>
                <a:moveTo>
                  <a:pt x="1344033" y="2126470"/>
                </a:moveTo>
                <a:lnTo>
                  <a:pt x="1303102" y="2197364"/>
                </a:lnTo>
                <a:lnTo>
                  <a:pt x="1287693" y="2320151"/>
                </a:lnTo>
                <a:cubicBezTo>
                  <a:pt x="1279967" y="2418944"/>
                  <a:pt x="1281403" y="2519968"/>
                  <a:pt x="1292713" y="2622251"/>
                </a:cubicBezTo>
                <a:cubicBezTo>
                  <a:pt x="1364342" y="3410701"/>
                  <a:pt x="1244603" y="4203028"/>
                  <a:pt x="950323" y="4929610"/>
                </a:cubicBezTo>
                <a:lnTo>
                  <a:pt x="924996" y="4988449"/>
                </a:lnTo>
                <a:lnTo>
                  <a:pt x="947558" y="5001474"/>
                </a:lnTo>
                <a:lnTo>
                  <a:pt x="985197" y="4912579"/>
                </a:lnTo>
                <a:cubicBezTo>
                  <a:pt x="1273362" y="4189472"/>
                  <a:pt x="1390122" y="3404216"/>
                  <a:pt x="1319423" y="2619222"/>
                </a:cubicBezTo>
                <a:cubicBezTo>
                  <a:pt x="1302729" y="2468435"/>
                  <a:pt x="1307879" y="2320431"/>
                  <a:pt x="1332505" y="2178432"/>
                </a:cubicBezTo>
                <a:close/>
                <a:moveTo>
                  <a:pt x="4156577" y="1830102"/>
                </a:moveTo>
                <a:lnTo>
                  <a:pt x="2923326" y="2069399"/>
                </a:lnTo>
                <a:cubicBezTo>
                  <a:pt x="2668050" y="2119530"/>
                  <a:pt x="2490882" y="2352834"/>
                  <a:pt x="2511316" y="2611967"/>
                </a:cubicBezTo>
                <a:cubicBezTo>
                  <a:pt x="2581598" y="3557821"/>
                  <a:pt x="2429147" y="4509013"/>
                  <a:pt x="2076162" y="5382760"/>
                </a:cubicBezTo>
                <a:lnTo>
                  <a:pt x="1983331" y="5599479"/>
                </a:lnTo>
                <a:lnTo>
                  <a:pt x="2006791" y="5613023"/>
                </a:lnTo>
                <a:lnTo>
                  <a:pt x="2101170" y="5392672"/>
                </a:lnTo>
                <a:cubicBezTo>
                  <a:pt x="2455667" y="4515085"/>
                  <a:pt x="2608694" y="3559710"/>
                  <a:pt x="2538151" y="2609822"/>
                </a:cubicBezTo>
                <a:cubicBezTo>
                  <a:pt x="2518647" y="2364247"/>
                  <a:pt x="2686507" y="2143075"/>
                  <a:pt x="2928440" y="2095581"/>
                </a:cubicBezTo>
                <a:lnTo>
                  <a:pt x="4161565" y="1856536"/>
                </a:lnTo>
                <a:cubicBezTo>
                  <a:pt x="4168871" y="1855161"/>
                  <a:pt x="4173677" y="1848126"/>
                  <a:pt x="4172300" y="1840827"/>
                </a:cubicBezTo>
                <a:cubicBezTo>
                  <a:pt x="4170923" y="1833527"/>
                  <a:pt x="4163883" y="1828726"/>
                  <a:pt x="4156577" y="1830102"/>
                </a:cubicBezTo>
                <a:close/>
                <a:moveTo>
                  <a:pt x="4142054" y="1755909"/>
                </a:moveTo>
                <a:lnTo>
                  <a:pt x="2900089" y="1996973"/>
                </a:lnTo>
                <a:cubicBezTo>
                  <a:pt x="2610539" y="2053721"/>
                  <a:pt x="2410160" y="2319151"/>
                  <a:pt x="2435102" y="2612913"/>
                </a:cubicBezTo>
                <a:cubicBezTo>
                  <a:pt x="2505428" y="3548185"/>
                  <a:pt x="2355347" y="4488644"/>
                  <a:pt x="2006426" y="5352842"/>
                </a:cubicBezTo>
                <a:lnTo>
                  <a:pt x="1917182" y="5561287"/>
                </a:lnTo>
                <a:lnTo>
                  <a:pt x="1940628" y="5574824"/>
                </a:lnTo>
                <a:lnTo>
                  <a:pt x="2031374" y="5362840"/>
                </a:lnTo>
                <a:cubicBezTo>
                  <a:pt x="2381770" y="4494858"/>
                  <a:pt x="2532548" y="3550061"/>
                  <a:pt x="2461874" y="2610453"/>
                </a:cubicBezTo>
                <a:cubicBezTo>
                  <a:pt x="2437981" y="2330311"/>
                  <a:pt x="2629015" y="2077128"/>
                  <a:pt x="2905140" y="2022965"/>
                </a:cubicBezTo>
                <a:lnTo>
                  <a:pt x="4147106" y="1782343"/>
                </a:lnTo>
                <a:cubicBezTo>
                  <a:pt x="4154411" y="1780949"/>
                  <a:pt x="4159204" y="1773902"/>
                  <a:pt x="4157809" y="1766602"/>
                </a:cubicBezTo>
                <a:cubicBezTo>
                  <a:pt x="4156413" y="1759303"/>
                  <a:pt x="4149360" y="1754514"/>
                  <a:pt x="4142054" y="1755909"/>
                </a:cubicBezTo>
                <a:close/>
                <a:moveTo>
                  <a:pt x="4127532" y="1681085"/>
                </a:moveTo>
                <a:lnTo>
                  <a:pt x="2876663" y="1923789"/>
                </a:lnTo>
                <a:cubicBezTo>
                  <a:pt x="2552896" y="1987099"/>
                  <a:pt x="2329362" y="2284609"/>
                  <a:pt x="2358888" y="2612913"/>
                </a:cubicBezTo>
                <a:cubicBezTo>
                  <a:pt x="2429300" y="3538035"/>
                  <a:pt x="2281426" y="4468166"/>
                  <a:pt x="1936789" y="5322697"/>
                </a:cubicBezTo>
                <a:lnTo>
                  <a:pt x="1851066" y="5523115"/>
                </a:lnTo>
                <a:lnTo>
                  <a:pt x="1874811" y="5536824"/>
                </a:lnTo>
                <a:lnTo>
                  <a:pt x="1961982" y="5333022"/>
                </a:lnTo>
                <a:cubicBezTo>
                  <a:pt x="2308150" y="4474707"/>
                  <a:pt x="2456732" y="3540409"/>
                  <a:pt x="2386102" y="2611210"/>
                </a:cubicBezTo>
                <a:cubicBezTo>
                  <a:pt x="2357568" y="2296457"/>
                  <a:pt x="2571851" y="2011117"/>
                  <a:pt x="2882282" y="1950476"/>
                </a:cubicBezTo>
                <a:lnTo>
                  <a:pt x="4132772" y="1707456"/>
                </a:lnTo>
                <a:cubicBezTo>
                  <a:pt x="4139996" y="1706024"/>
                  <a:pt x="4144687" y="1699021"/>
                  <a:pt x="4143254" y="1691810"/>
                </a:cubicBezTo>
                <a:cubicBezTo>
                  <a:pt x="4141821" y="1684548"/>
                  <a:pt x="4134824" y="1679772"/>
                  <a:pt x="4127532" y="1681085"/>
                </a:cubicBezTo>
                <a:close/>
                <a:moveTo>
                  <a:pt x="4113008" y="1606639"/>
                </a:moveTo>
                <a:lnTo>
                  <a:pt x="2853615" y="1851363"/>
                </a:lnTo>
                <a:cubicBezTo>
                  <a:pt x="2495429" y="1921228"/>
                  <a:pt x="2248583" y="2251014"/>
                  <a:pt x="2282737" y="2614049"/>
                </a:cubicBezTo>
                <a:cubicBezTo>
                  <a:pt x="2352212" y="3532105"/>
                  <a:pt x="2207605" y="4447846"/>
                  <a:pt x="1867344" y="5291602"/>
                </a:cubicBezTo>
                <a:lnTo>
                  <a:pt x="1784711" y="5484805"/>
                </a:lnTo>
                <a:lnTo>
                  <a:pt x="1808169" y="5498348"/>
                </a:lnTo>
                <a:lnTo>
                  <a:pt x="1891761" y="5302825"/>
                </a:lnTo>
                <a:cubicBezTo>
                  <a:pt x="2233819" y="4454207"/>
                  <a:pt x="2380120" y="3530484"/>
                  <a:pt x="2309447" y="2611651"/>
                </a:cubicBezTo>
                <a:cubicBezTo>
                  <a:pt x="2276366" y="2262225"/>
                  <a:pt x="2513986" y="1944716"/>
                  <a:pt x="2858793" y="1877608"/>
                </a:cubicBezTo>
                <a:lnTo>
                  <a:pt x="4117997" y="1633074"/>
                </a:lnTo>
                <a:cubicBezTo>
                  <a:pt x="4125302" y="1631698"/>
                  <a:pt x="4130108" y="1624664"/>
                  <a:pt x="4128731" y="1617364"/>
                </a:cubicBezTo>
                <a:cubicBezTo>
                  <a:pt x="4127355" y="1610065"/>
                  <a:pt x="4120314" y="1605264"/>
                  <a:pt x="4113008" y="1606639"/>
                </a:cubicBezTo>
                <a:close/>
                <a:moveTo>
                  <a:pt x="4098549" y="1532257"/>
                </a:moveTo>
                <a:lnTo>
                  <a:pt x="2830379" y="1778621"/>
                </a:lnTo>
                <a:cubicBezTo>
                  <a:pt x="2437918" y="1855009"/>
                  <a:pt x="2167866" y="2216940"/>
                  <a:pt x="2206649" y="2614554"/>
                </a:cubicBezTo>
                <a:cubicBezTo>
                  <a:pt x="2276133" y="3522091"/>
                  <a:pt x="2133672" y="4427500"/>
                  <a:pt x="1797500" y="5261699"/>
                </a:cubicBezTo>
                <a:lnTo>
                  <a:pt x="1718479" y="5446566"/>
                </a:lnTo>
                <a:lnTo>
                  <a:pt x="1742049" y="5460174"/>
                </a:lnTo>
                <a:lnTo>
                  <a:pt x="1822545" y="5271824"/>
                </a:lnTo>
                <a:cubicBezTo>
                  <a:pt x="2160201" y="4433783"/>
                  <a:pt x="2303266" y="3524223"/>
                  <a:pt x="2233422" y="2612535"/>
                </a:cubicBezTo>
                <a:cubicBezTo>
                  <a:pt x="2195625" y="2228472"/>
                  <a:pt x="2456425" y="1878705"/>
                  <a:pt x="2835556" y="1804992"/>
                </a:cubicBezTo>
                <a:lnTo>
                  <a:pt x="4103726" y="1558502"/>
                </a:lnTo>
                <a:lnTo>
                  <a:pt x="4104232" y="1558502"/>
                </a:lnTo>
                <a:cubicBezTo>
                  <a:pt x="4110994" y="1556742"/>
                  <a:pt x="4115282" y="1550092"/>
                  <a:pt x="4114088" y="1543209"/>
                </a:cubicBezTo>
                <a:cubicBezTo>
                  <a:pt x="4112825" y="1535897"/>
                  <a:pt x="4105867" y="1530995"/>
                  <a:pt x="4098549" y="1532257"/>
                </a:cubicBezTo>
                <a:close/>
                <a:moveTo>
                  <a:pt x="4084089" y="1457812"/>
                </a:moveTo>
                <a:lnTo>
                  <a:pt x="2807205" y="1705942"/>
                </a:lnTo>
                <a:cubicBezTo>
                  <a:pt x="2380173" y="1788570"/>
                  <a:pt x="2086601" y="2182834"/>
                  <a:pt x="2130120" y="2615248"/>
                </a:cubicBezTo>
                <a:cubicBezTo>
                  <a:pt x="2199773" y="3512137"/>
                  <a:pt x="2059582" y="4407115"/>
                  <a:pt x="1727599" y="5231668"/>
                </a:cubicBezTo>
                <a:lnTo>
                  <a:pt x="1652165" y="5408280"/>
                </a:lnTo>
                <a:lnTo>
                  <a:pt x="1675819" y="5421936"/>
                </a:lnTo>
                <a:lnTo>
                  <a:pt x="1752828" y="5241619"/>
                </a:lnTo>
                <a:cubicBezTo>
                  <a:pt x="2086340" y="4413186"/>
                  <a:pt x="2227178" y="3514010"/>
                  <a:pt x="2157208" y="2612913"/>
                </a:cubicBezTo>
                <a:cubicBezTo>
                  <a:pt x="2114914" y="2194278"/>
                  <a:pt x="2398977" y="1812449"/>
                  <a:pt x="2812383" y="1732250"/>
                </a:cubicBezTo>
                <a:lnTo>
                  <a:pt x="4089267" y="1484057"/>
                </a:lnTo>
                <a:cubicBezTo>
                  <a:pt x="4096522" y="1482631"/>
                  <a:pt x="4101239" y="1475596"/>
                  <a:pt x="4099812" y="1468347"/>
                </a:cubicBezTo>
                <a:cubicBezTo>
                  <a:pt x="4098384" y="1461099"/>
                  <a:pt x="4091344" y="1456386"/>
                  <a:pt x="4084089" y="1457812"/>
                </a:cubicBezTo>
                <a:close/>
                <a:moveTo>
                  <a:pt x="4069376" y="1383366"/>
                </a:moveTo>
                <a:lnTo>
                  <a:pt x="2784031" y="1633263"/>
                </a:lnTo>
                <a:cubicBezTo>
                  <a:pt x="2322921" y="1722686"/>
                  <a:pt x="2006352" y="2148955"/>
                  <a:pt x="2054348" y="2615815"/>
                </a:cubicBezTo>
                <a:cubicBezTo>
                  <a:pt x="2123944" y="3502213"/>
                  <a:pt x="1985822" y="4386866"/>
                  <a:pt x="1657855" y="5201853"/>
                </a:cubicBezTo>
                <a:lnTo>
                  <a:pt x="1586024" y="5370093"/>
                </a:lnTo>
                <a:lnTo>
                  <a:pt x="1609720" y="5383774"/>
                </a:lnTo>
                <a:lnTo>
                  <a:pt x="1683084" y="5211857"/>
                </a:lnTo>
                <a:cubicBezTo>
                  <a:pt x="2012481" y="4392903"/>
                  <a:pt x="2151138" y="3503994"/>
                  <a:pt x="2081120" y="2613355"/>
                </a:cubicBezTo>
                <a:cubicBezTo>
                  <a:pt x="2034476" y="2160229"/>
                  <a:pt x="2341668" y="1746445"/>
                  <a:pt x="2789209" y="1659571"/>
                </a:cubicBezTo>
                <a:lnTo>
                  <a:pt x="4074491" y="1409611"/>
                </a:lnTo>
                <a:cubicBezTo>
                  <a:pt x="4074756" y="1409567"/>
                  <a:pt x="4075015" y="1409517"/>
                  <a:pt x="4075274" y="1409460"/>
                </a:cubicBezTo>
                <a:cubicBezTo>
                  <a:pt x="4082485" y="1407832"/>
                  <a:pt x="4087013" y="1400672"/>
                  <a:pt x="4085383" y="1393467"/>
                </a:cubicBezTo>
                <a:cubicBezTo>
                  <a:pt x="4083754" y="1386262"/>
                  <a:pt x="4076588" y="1381738"/>
                  <a:pt x="4069376" y="1383366"/>
                </a:cubicBezTo>
                <a:close/>
                <a:moveTo>
                  <a:pt x="4055485" y="1308858"/>
                </a:moveTo>
                <a:lnTo>
                  <a:pt x="2761047" y="1560584"/>
                </a:lnTo>
                <a:cubicBezTo>
                  <a:pt x="2265436" y="1656347"/>
                  <a:pt x="1925415" y="2114893"/>
                  <a:pt x="1978070" y="2616509"/>
                </a:cubicBezTo>
                <a:cubicBezTo>
                  <a:pt x="2047858" y="3492232"/>
                  <a:pt x="1912073" y="4366435"/>
                  <a:pt x="1588386" y="5171785"/>
                </a:cubicBezTo>
                <a:lnTo>
                  <a:pt x="1520054" y="5332005"/>
                </a:lnTo>
                <a:lnTo>
                  <a:pt x="1543390" y="5345478"/>
                </a:lnTo>
                <a:lnTo>
                  <a:pt x="1613243" y="5181688"/>
                </a:lnTo>
                <a:cubicBezTo>
                  <a:pt x="1938509" y="4372418"/>
                  <a:pt x="2074980" y="3493968"/>
                  <a:pt x="2004906" y="2613986"/>
                </a:cubicBezTo>
                <a:cubicBezTo>
                  <a:pt x="1953545" y="2126135"/>
                  <a:pt x="2284195" y="1680088"/>
                  <a:pt x="2766225" y="1586955"/>
                </a:cubicBezTo>
                <a:lnTo>
                  <a:pt x="4060663" y="1335166"/>
                </a:lnTo>
                <a:cubicBezTo>
                  <a:pt x="4067930" y="1333740"/>
                  <a:pt x="4072666" y="1326687"/>
                  <a:pt x="4071239" y="1319425"/>
                </a:cubicBezTo>
                <a:cubicBezTo>
                  <a:pt x="4069812" y="1312157"/>
                  <a:pt x="4062753" y="1307432"/>
                  <a:pt x="4055485" y="1308858"/>
                </a:cubicBezTo>
                <a:close/>
                <a:moveTo>
                  <a:pt x="4040583" y="1234349"/>
                </a:moveTo>
                <a:lnTo>
                  <a:pt x="2737558" y="1487779"/>
                </a:lnTo>
                <a:cubicBezTo>
                  <a:pt x="2207722" y="1590198"/>
                  <a:pt x="1844623" y="2080932"/>
                  <a:pt x="1901983" y="2617077"/>
                </a:cubicBezTo>
                <a:cubicBezTo>
                  <a:pt x="1971774" y="3482304"/>
                  <a:pt x="1838134" y="4346198"/>
                  <a:pt x="1518537" y="5142023"/>
                </a:cubicBezTo>
                <a:lnTo>
                  <a:pt x="1453858" y="5293787"/>
                </a:lnTo>
                <a:lnTo>
                  <a:pt x="1477338" y="5307343"/>
                </a:lnTo>
                <a:lnTo>
                  <a:pt x="1543580" y="5151912"/>
                </a:lnTo>
                <a:cubicBezTo>
                  <a:pt x="1864733" y="4352195"/>
                  <a:pt x="1999001" y="3484072"/>
                  <a:pt x="1928819" y="2614617"/>
                </a:cubicBezTo>
                <a:cubicBezTo>
                  <a:pt x="1872912" y="2092256"/>
                  <a:pt x="2226602" y="1614109"/>
                  <a:pt x="2742799" y="1514213"/>
                </a:cubicBezTo>
                <a:lnTo>
                  <a:pt x="4045761" y="1260594"/>
                </a:lnTo>
                <a:cubicBezTo>
                  <a:pt x="4053016" y="1259106"/>
                  <a:pt x="4057752" y="1252103"/>
                  <a:pt x="4056432" y="1244822"/>
                </a:cubicBezTo>
                <a:cubicBezTo>
                  <a:pt x="4056426" y="1244791"/>
                  <a:pt x="4056419" y="1244759"/>
                  <a:pt x="4056413" y="1244728"/>
                </a:cubicBezTo>
                <a:cubicBezTo>
                  <a:pt x="4054910" y="1237491"/>
                  <a:pt x="4047819" y="1232848"/>
                  <a:pt x="4040583" y="1234349"/>
                </a:cubicBezTo>
                <a:close/>
                <a:moveTo>
                  <a:pt x="4026060" y="1160030"/>
                </a:moveTo>
                <a:lnTo>
                  <a:pt x="2714447" y="1415290"/>
                </a:lnTo>
                <a:cubicBezTo>
                  <a:pt x="2148115" y="1527210"/>
                  <a:pt x="1765909" y="2044416"/>
                  <a:pt x="1825769" y="2617708"/>
                </a:cubicBezTo>
                <a:cubicBezTo>
                  <a:pt x="1895583" y="3472339"/>
                  <a:pt x="1764085" y="4325818"/>
                  <a:pt x="1448574" y="5111997"/>
                </a:cubicBezTo>
                <a:lnTo>
                  <a:pt x="1387467" y="5255456"/>
                </a:lnTo>
                <a:lnTo>
                  <a:pt x="1410985" y="5269034"/>
                </a:lnTo>
                <a:lnTo>
                  <a:pt x="1473684" y="5121789"/>
                </a:lnTo>
                <a:cubicBezTo>
                  <a:pt x="1790675" y="4331664"/>
                  <a:pt x="1922750" y="3473931"/>
                  <a:pt x="1852542" y="2615058"/>
                </a:cubicBezTo>
                <a:cubicBezTo>
                  <a:pt x="1794071" y="2055330"/>
                  <a:pt x="2166995" y="1550805"/>
                  <a:pt x="2719625" y="1441598"/>
                </a:cubicBezTo>
                <a:lnTo>
                  <a:pt x="4031301" y="1186338"/>
                </a:lnTo>
                <a:cubicBezTo>
                  <a:pt x="4038588" y="1184906"/>
                  <a:pt x="4043336" y="1177847"/>
                  <a:pt x="4041909" y="1170566"/>
                </a:cubicBezTo>
                <a:cubicBezTo>
                  <a:pt x="4040387" y="1163323"/>
                  <a:pt x="4033334" y="1158636"/>
                  <a:pt x="4026060" y="1160030"/>
                </a:cubicBezTo>
                <a:close/>
                <a:moveTo>
                  <a:pt x="4011537" y="1085522"/>
                </a:moveTo>
                <a:lnTo>
                  <a:pt x="2690895" y="1342800"/>
                </a:lnTo>
                <a:cubicBezTo>
                  <a:pt x="2089834" y="1461471"/>
                  <a:pt x="1685212" y="2010095"/>
                  <a:pt x="1749302" y="2618528"/>
                </a:cubicBezTo>
                <a:cubicBezTo>
                  <a:pt x="1819246" y="3462624"/>
                  <a:pt x="1689992" y="4305782"/>
                  <a:pt x="1378644" y="5082431"/>
                </a:cubicBezTo>
                <a:lnTo>
                  <a:pt x="1321276" y="5217241"/>
                </a:lnTo>
                <a:lnTo>
                  <a:pt x="1344809" y="5230828"/>
                </a:lnTo>
                <a:lnTo>
                  <a:pt x="1403833" y="5092118"/>
                </a:lnTo>
                <a:cubicBezTo>
                  <a:pt x="1716719" y="4311575"/>
                  <a:pt x="1846610" y="3464198"/>
                  <a:pt x="1776327" y="2615879"/>
                </a:cubicBezTo>
                <a:cubicBezTo>
                  <a:pt x="1713689" y="2020757"/>
                  <a:pt x="2109093" y="1484751"/>
                  <a:pt x="2696325" y="1368919"/>
                </a:cubicBezTo>
                <a:lnTo>
                  <a:pt x="4016715" y="1111767"/>
                </a:lnTo>
                <a:cubicBezTo>
                  <a:pt x="4023970" y="1110278"/>
                  <a:pt x="4028706" y="1103275"/>
                  <a:pt x="4027386" y="1095995"/>
                </a:cubicBezTo>
                <a:cubicBezTo>
                  <a:pt x="4025896" y="1088733"/>
                  <a:pt x="4018805" y="1084052"/>
                  <a:pt x="4011537" y="1085522"/>
                </a:cubicBezTo>
                <a:close/>
                <a:moveTo>
                  <a:pt x="3996825" y="1011203"/>
                </a:moveTo>
                <a:lnTo>
                  <a:pt x="2667595" y="1269869"/>
                </a:lnTo>
                <a:cubicBezTo>
                  <a:pt x="2032311" y="1395290"/>
                  <a:pt x="1604704" y="1975712"/>
                  <a:pt x="1673467" y="2618844"/>
                </a:cubicBezTo>
                <a:cubicBezTo>
                  <a:pt x="1743385" y="3452347"/>
                  <a:pt x="1616289" y="4285098"/>
                  <a:pt x="1309084" y="5052141"/>
                </a:cubicBezTo>
                <a:lnTo>
                  <a:pt x="1255123" y="5179047"/>
                </a:lnTo>
                <a:lnTo>
                  <a:pt x="1278582" y="5192591"/>
                </a:lnTo>
                <a:lnTo>
                  <a:pt x="1334058" y="5062112"/>
                </a:lnTo>
                <a:cubicBezTo>
                  <a:pt x="1642811" y="4291148"/>
                  <a:pt x="1770516" y="3454137"/>
                  <a:pt x="1700177" y="2616383"/>
                </a:cubicBezTo>
                <a:cubicBezTo>
                  <a:pt x="1632929" y="1986563"/>
                  <a:pt x="2051317" y="1419075"/>
                  <a:pt x="2672899" y="1296114"/>
                </a:cubicBezTo>
                <a:lnTo>
                  <a:pt x="4002003" y="1037448"/>
                </a:lnTo>
                <a:cubicBezTo>
                  <a:pt x="4009258" y="1035959"/>
                  <a:pt x="4013993" y="1028956"/>
                  <a:pt x="4012674" y="1021675"/>
                </a:cubicBezTo>
                <a:cubicBezTo>
                  <a:pt x="4011184" y="1014414"/>
                  <a:pt x="4004093" y="1009733"/>
                  <a:pt x="3996825" y="1011203"/>
                </a:cubicBezTo>
                <a:close/>
                <a:moveTo>
                  <a:pt x="3982491" y="936505"/>
                </a:moveTo>
                <a:lnTo>
                  <a:pt x="2644611" y="1197190"/>
                </a:lnTo>
                <a:cubicBezTo>
                  <a:pt x="1974471" y="1329803"/>
                  <a:pt x="1524323" y="1941328"/>
                  <a:pt x="1597253" y="2619601"/>
                </a:cubicBezTo>
                <a:cubicBezTo>
                  <a:pt x="1667293" y="3442603"/>
                  <a:pt x="1542402" y="4265059"/>
                  <a:pt x="1239304" y="5022579"/>
                </a:cubicBezTo>
                <a:lnTo>
                  <a:pt x="1189037" y="5140893"/>
                </a:lnTo>
                <a:lnTo>
                  <a:pt x="1212404" y="5154384"/>
                </a:lnTo>
                <a:lnTo>
                  <a:pt x="1264254" y="5032331"/>
                </a:lnTo>
                <a:cubicBezTo>
                  <a:pt x="1568895" y="4270874"/>
                  <a:pt x="1694421" y="3444154"/>
                  <a:pt x="1624026" y="2616888"/>
                </a:cubicBezTo>
                <a:cubicBezTo>
                  <a:pt x="1552611" y="1952495"/>
                  <a:pt x="1993225" y="1353462"/>
                  <a:pt x="2649915" y="1223561"/>
                </a:cubicBezTo>
                <a:lnTo>
                  <a:pt x="3987921" y="962687"/>
                </a:lnTo>
                <a:cubicBezTo>
                  <a:pt x="3995114" y="961230"/>
                  <a:pt x="3999774" y="954233"/>
                  <a:pt x="3998340" y="947041"/>
                </a:cubicBezTo>
                <a:cubicBezTo>
                  <a:pt x="3996850" y="939773"/>
                  <a:pt x="3989772" y="935073"/>
                  <a:pt x="3982491" y="936505"/>
                </a:cubicBezTo>
                <a:close/>
                <a:moveTo>
                  <a:pt x="3968347" y="862123"/>
                </a:moveTo>
                <a:lnTo>
                  <a:pt x="2621501" y="1124889"/>
                </a:lnTo>
                <a:cubicBezTo>
                  <a:pt x="1916884" y="1264191"/>
                  <a:pt x="1443815" y="1907197"/>
                  <a:pt x="1521166" y="2620610"/>
                </a:cubicBezTo>
                <a:cubicBezTo>
                  <a:pt x="1591274" y="3432981"/>
                  <a:pt x="1468578" y="4245010"/>
                  <a:pt x="1169606" y="4992875"/>
                </a:cubicBezTo>
                <a:lnTo>
                  <a:pt x="1122962" y="5102744"/>
                </a:lnTo>
                <a:lnTo>
                  <a:pt x="1146248" y="5116188"/>
                </a:lnTo>
                <a:lnTo>
                  <a:pt x="1194551" y="5002394"/>
                </a:lnTo>
                <a:cubicBezTo>
                  <a:pt x="1495058" y="4250561"/>
                  <a:pt x="1618371" y="3434243"/>
                  <a:pt x="1547875" y="2617582"/>
                </a:cubicBezTo>
                <a:cubicBezTo>
                  <a:pt x="1472166" y="1918111"/>
                  <a:pt x="1935891" y="1287597"/>
                  <a:pt x="2626994" y="1150882"/>
                </a:cubicBezTo>
                <a:lnTo>
                  <a:pt x="3973525" y="888431"/>
                </a:lnTo>
                <a:cubicBezTo>
                  <a:pt x="3980793" y="887005"/>
                  <a:pt x="3985529" y="879958"/>
                  <a:pt x="3984101" y="872690"/>
                </a:cubicBezTo>
                <a:cubicBezTo>
                  <a:pt x="3982674" y="865422"/>
                  <a:pt x="3975615" y="860697"/>
                  <a:pt x="3968347" y="862123"/>
                </a:cubicBezTo>
                <a:close/>
                <a:moveTo>
                  <a:pt x="2576037" y="2475"/>
                </a:moveTo>
                <a:lnTo>
                  <a:pt x="2571750" y="0"/>
                </a:lnTo>
                <a:lnTo>
                  <a:pt x="2569593" y="3737"/>
                </a:lnTo>
                <a:close/>
                <a:moveTo>
                  <a:pt x="2676037" y="60210"/>
                </a:moveTo>
                <a:lnTo>
                  <a:pt x="2640711" y="39815"/>
                </a:lnTo>
                <a:lnTo>
                  <a:pt x="2537045" y="60112"/>
                </a:lnTo>
                <a:lnTo>
                  <a:pt x="2519261" y="90915"/>
                </a:lnTo>
                <a:close/>
                <a:moveTo>
                  <a:pt x="2775934" y="117886"/>
                </a:moveTo>
                <a:lnTo>
                  <a:pt x="2740624" y="97499"/>
                </a:lnTo>
                <a:lnTo>
                  <a:pt x="2486769" y="147191"/>
                </a:lnTo>
                <a:lnTo>
                  <a:pt x="2468990" y="177986"/>
                </a:lnTo>
                <a:close/>
                <a:moveTo>
                  <a:pt x="2875607" y="175432"/>
                </a:moveTo>
                <a:lnTo>
                  <a:pt x="2840431" y="155123"/>
                </a:lnTo>
                <a:lnTo>
                  <a:pt x="2436576" y="234129"/>
                </a:lnTo>
                <a:lnTo>
                  <a:pt x="2418876" y="264786"/>
                </a:lnTo>
                <a:close/>
                <a:moveTo>
                  <a:pt x="2975594" y="233159"/>
                </a:moveTo>
                <a:lnTo>
                  <a:pt x="2940418" y="212851"/>
                </a:lnTo>
                <a:lnTo>
                  <a:pt x="2386287" y="321231"/>
                </a:lnTo>
                <a:lnTo>
                  <a:pt x="2368410" y="352196"/>
                </a:lnTo>
                <a:lnTo>
                  <a:pt x="2371327" y="351478"/>
                </a:lnTo>
                <a:close/>
                <a:moveTo>
                  <a:pt x="3075640" y="290921"/>
                </a:moveTo>
                <a:lnTo>
                  <a:pt x="3040348" y="270545"/>
                </a:lnTo>
                <a:lnTo>
                  <a:pt x="2389323" y="397849"/>
                </a:lnTo>
                <a:lnTo>
                  <a:pt x="2334154" y="411528"/>
                </a:lnTo>
                <a:lnTo>
                  <a:pt x="2315502" y="443835"/>
                </a:lnTo>
                <a:lnTo>
                  <a:pt x="2394627" y="424220"/>
                </a:lnTo>
                <a:close/>
                <a:moveTo>
                  <a:pt x="3175538" y="348597"/>
                </a:moveTo>
                <a:lnTo>
                  <a:pt x="3140418" y="328321"/>
                </a:lnTo>
                <a:lnTo>
                  <a:pt x="2412496" y="470590"/>
                </a:lnTo>
                <a:lnTo>
                  <a:pt x="2281274" y="503119"/>
                </a:lnTo>
                <a:lnTo>
                  <a:pt x="2262691" y="535306"/>
                </a:lnTo>
                <a:lnTo>
                  <a:pt x="2417864" y="496836"/>
                </a:lnTo>
                <a:close/>
                <a:moveTo>
                  <a:pt x="3275431" y="406271"/>
                </a:moveTo>
                <a:lnTo>
                  <a:pt x="3240812" y="386283"/>
                </a:lnTo>
                <a:lnTo>
                  <a:pt x="2435796" y="543585"/>
                </a:lnTo>
                <a:cubicBezTo>
                  <a:pt x="2375005" y="555596"/>
                  <a:pt x="2315424" y="570393"/>
                  <a:pt x="2257167" y="587822"/>
                </a:cubicBezTo>
                <a:lnTo>
                  <a:pt x="2226054" y="598765"/>
                </a:lnTo>
                <a:lnTo>
                  <a:pt x="2205753" y="633926"/>
                </a:lnTo>
                <a:lnTo>
                  <a:pt x="2264841" y="613129"/>
                </a:lnTo>
                <a:cubicBezTo>
                  <a:pt x="2322283" y="595926"/>
                  <a:pt x="2381031" y="581316"/>
                  <a:pt x="2440974" y="569451"/>
                </a:cubicBezTo>
                <a:close/>
                <a:moveTo>
                  <a:pt x="3375392" y="463983"/>
                </a:moveTo>
                <a:lnTo>
                  <a:pt x="3340350" y="443751"/>
                </a:lnTo>
                <a:lnTo>
                  <a:pt x="2459222" y="615885"/>
                </a:lnTo>
                <a:cubicBezTo>
                  <a:pt x="2400558" y="627478"/>
                  <a:pt x="2343062" y="641758"/>
                  <a:pt x="2286845" y="658576"/>
                </a:cubicBezTo>
                <a:lnTo>
                  <a:pt x="2167241" y="700632"/>
                </a:lnTo>
                <a:lnTo>
                  <a:pt x="2146734" y="736150"/>
                </a:lnTo>
                <a:lnTo>
                  <a:pt x="2294298" y="684230"/>
                </a:lnTo>
                <a:cubicBezTo>
                  <a:pt x="2349692" y="667648"/>
                  <a:pt x="2406345" y="653565"/>
                  <a:pt x="2464148" y="642130"/>
                </a:cubicBezTo>
                <a:close/>
                <a:moveTo>
                  <a:pt x="3475571" y="521822"/>
                </a:moveTo>
                <a:lnTo>
                  <a:pt x="3440382" y="501505"/>
                </a:lnTo>
                <a:lnTo>
                  <a:pt x="2482207" y="688690"/>
                </a:lnTo>
                <a:cubicBezTo>
                  <a:pt x="2369164" y="711039"/>
                  <a:pt x="2260621" y="743740"/>
                  <a:pt x="2157418" y="785641"/>
                </a:cubicBezTo>
                <a:lnTo>
                  <a:pt x="2103883" y="810370"/>
                </a:lnTo>
                <a:lnTo>
                  <a:pt x="2080642" y="850624"/>
                </a:lnTo>
                <a:lnTo>
                  <a:pt x="2167626" y="810407"/>
                </a:lnTo>
                <a:cubicBezTo>
                  <a:pt x="2269268" y="769091"/>
                  <a:pt x="2376173" y="736828"/>
                  <a:pt x="2487510" y="714746"/>
                </a:cubicBezTo>
                <a:close/>
                <a:moveTo>
                  <a:pt x="3575715" y="579640"/>
                </a:moveTo>
                <a:lnTo>
                  <a:pt x="3540445" y="559276"/>
                </a:lnTo>
                <a:lnTo>
                  <a:pt x="2505443" y="761243"/>
                </a:lnTo>
                <a:cubicBezTo>
                  <a:pt x="2342285" y="793513"/>
                  <a:pt x="2188863" y="848183"/>
                  <a:pt x="2047910" y="921524"/>
                </a:cubicBezTo>
                <a:lnTo>
                  <a:pt x="2035568" y="928695"/>
                </a:lnTo>
                <a:lnTo>
                  <a:pt x="2008623" y="975366"/>
                </a:lnTo>
                <a:lnTo>
                  <a:pt x="2060276" y="945343"/>
                </a:lnTo>
                <a:cubicBezTo>
                  <a:pt x="2199019" y="873126"/>
                  <a:pt x="2350031" y="819285"/>
                  <a:pt x="2510621" y="787488"/>
                </a:cubicBezTo>
                <a:close/>
                <a:moveTo>
                  <a:pt x="3675634" y="637328"/>
                </a:moveTo>
                <a:lnTo>
                  <a:pt x="3640173" y="616855"/>
                </a:lnTo>
                <a:lnTo>
                  <a:pt x="2528680" y="833796"/>
                </a:lnTo>
                <a:cubicBezTo>
                  <a:pt x="2326991" y="873530"/>
                  <a:pt x="2136480" y="950457"/>
                  <a:pt x="1966063" y="1058906"/>
                </a:cubicBezTo>
                <a:lnTo>
                  <a:pt x="1956512" y="1065624"/>
                </a:lnTo>
                <a:lnTo>
                  <a:pt x="1924686" y="1120749"/>
                </a:lnTo>
                <a:lnTo>
                  <a:pt x="1972297" y="1086831"/>
                </a:lnTo>
                <a:cubicBezTo>
                  <a:pt x="2139078" y="979252"/>
                  <a:pt x="2328327" y="900938"/>
                  <a:pt x="2533921" y="860230"/>
                </a:cubicBezTo>
                <a:close/>
                <a:moveTo>
                  <a:pt x="3775430" y="694945"/>
                </a:moveTo>
                <a:lnTo>
                  <a:pt x="3739942" y="674456"/>
                </a:lnTo>
                <a:lnTo>
                  <a:pt x="2551980" y="906222"/>
                </a:lnTo>
                <a:cubicBezTo>
                  <a:pt x="2299406" y="956260"/>
                  <a:pt x="2072880" y="1062696"/>
                  <a:pt x="1883548" y="1210367"/>
                </a:cubicBezTo>
                <a:lnTo>
                  <a:pt x="1862566" y="1228344"/>
                </a:lnTo>
                <a:lnTo>
                  <a:pt x="1822113" y="1298411"/>
                </a:lnTo>
                <a:lnTo>
                  <a:pt x="1900091" y="1231612"/>
                </a:lnTo>
                <a:cubicBezTo>
                  <a:pt x="2086187" y="1086494"/>
                  <a:pt x="2308843" y="981914"/>
                  <a:pt x="2557094" y="932783"/>
                </a:cubicBezTo>
                <a:close/>
                <a:moveTo>
                  <a:pt x="3875651" y="752808"/>
                </a:moveTo>
                <a:lnTo>
                  <a:pt x="3840301" y="732399"/>
                </a:lnTo>
                <a:lnTo>
                  <a:pt x="2574964" y="979279"/>
                </a:lnTo>
                <a:cubicBezTo>
                  <a:pt x="2236611" y="1046323"/>
                  <a:pt x="1946964" y="1219102"/>
                  <a:pt x="1735391" y="1457855"/>
                </a:cubicBezTo>
                <a:lnTo>
                  <a:pt x="1716684" y="1481018"/>
                </a:lnTo>
                <a:lnTo>
                  <a:pt x="1446983" y="1948155"/>
                </a:lnTo>
                <a:lnTo>
                  <a:pt x="1412225" y="2055959"/>
                </a:lnTo>
                <a:cubicBezTo>
                  <a:pt x="1363622" y="2234653"/>
                  <a:pt x="1347363" y="2425617"/>
                  <a:pt x="1368927" y="2621430"/>
                </a:cubicBezTo>
                <a:cubicBezTo>
                  <a:pt x="1440108" y="3421786"/>
                  <a:pt x="1318317" y="4222030"/>
                  <a:pt x="1020508" y="4957395"/>
                </a:cubicBezTo>
                <a:lnTo>
                  <a:pt x="990802" y="5026441"/>
                </a:lnTo>
                <a:lnTo>
                  <a:pt x="1013845" y="5039745"/>
                </a:lnTo>
                <a:lnTo>
                  <a:pt x="1054986" y="4942653"/>
                </a:lnTo>
                <a:cubicBezTo>
                  <a:pt x="1347255" y="4209934"/>
                  <a:pt x="1466195" y="3414294"/>
                  <a:pt x="1395573" y="2618718"/>
                </a:cubicBezTo>
                <a:cubicBezTo>
                  <a:pt x="1311025" y="1849533"/>
                  <a:pt x="1820275" y="1155929"/>
                  <a:pt x="2580079" y="1005588"/>
                </a:cubicBezTo>
                <a:close/>
                <a:moveTo>
                  <a:pt x="3968634" y="806492"/>
                </a:moveTo>
                <a:lnTo>
                  <a:pt x="3940438" y="790213"/>
                </a:lnTo>
                <a:lnTo>
                  <a:pt x="2598138" y="1051895"/>
                </a:lnTo>
                <a:cubicBezTo>
                  <a:pt x="1859361" y="1197947"/>
                  <a:pt x="1363307" y="1872750"/>
                  <a:pt x="1445141" y="2620989"/>
                </a:cubicBezTo>
                <a:cubicBezTo>
                  <a:pt x="1515328" y="3422833"/>
                  <a:pt x="1394837" y="4224537"/>
                  <a:pt x="1100009" y="4962870"/>
                </a:cubicBezTo>
                <a:lnTo>
                  <a:pt x="1056869" y="5064585"/>
                </a:lnTo>
                <a:lnTo>
                  <a:pt x="1080039" y="5077962"/>
                </a:lnTo>
                <a:lnTo>
                  <a:pt x="1124702" y="4972656"/>
                </a:lnTo>
                <a:cubicBezTo>
                  <a:pt x="1421112" y="4230361"/>
                  <a:pt x="1542263" y="3424360"/>
                  <a:pt x="1471724" y="2618213"/>
                </a:cubicBezTo>
                <a:cubicBezTo>
                  <a:pt x="1391090" y="1883790"/>
                  <a:pt x="1878178" y="1221731"/>
                  <a:pt x="2603442" y="1078203"/>
                </a:cubicBezTo>
                <a:lnTo>
                  <a:pt x="3958686" y="813985"/>
                </a:lnTo>
                <a:cubicBezTo>
                  <a:pt x="3959236" y="813910"/>
                  <a:pt x="3959785" y="813802"/>
                  <a:pt x="3960322" y="813657"/>
                </a:cubicBezTo>
                <a:cubicBezTo>
                  <a:pt x="3963911" y="812711"/>
                  <a:pt x="3966776" y="810399"/>
                  <a:pt x="3968507" y="807427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 w="630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89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91E2F-9C7E-E90D-042E-4B3EAF94AA43}"/>
              </a:ext>
            </a:extLst>
          </p:cNvPr>
          <p:cNvSpPr txBox="1"/>
          <p:nvPr/>
        </p:nvSpPr>
        <p:spPr>
          <a:xfrm>
            <a:off x="2145436" y="2151823"/>
            <a:ext cx="7901127" cy="255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40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Montserrat Light" panose="02020603050405020304"/>
                <a:ea typeface="+mn-ea"/>
                <a:cs typeface="+mn-cs"/>
              </a:rPr>
              <a:t>The Benefits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333" spc="400" dirty="0">
                <a:solidFill>
                  <a:srgbClr val="F3F3F3"/>
                </a:solidFill>
                <a:latin typeface="Montserrat Light" panose="02020603050405020304"/>
              </a:rPr>
              <a:t>Autobooks Accounting</a:t>
            </a:r>
            <a:endParaRPr kumimoji="0" lang="en-US" sz="5333" b="0" i="0" u="none" strike="noStrike" kern="1200" cap="none" spc="40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Montserrat Bold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3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2B6A93-9D02-C35C-7E8E-DE9741FB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263" y="1013949"/>
            <a:ext cx="3606387" cy="11294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Picture this…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DC7410-8AD8-6765-A5BB-1CC12C029760}"/>
              </a:ext>
            </a:extLst>
          </p:cNvPr>
          <p:cNvSpPr txBox="1"/>
          <p:nvPr/>
        </p:nvSpPr>
        <p:spPr>
          <a:xfrm>
            <a:off x="7690264" y="1864068"/>
            <a:ext cx="4059270" cy="2368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Alex is a free lance makeup artist. She works nights and weekends, sometimes for long hours. She needs to track her spending on makeup supplies, travel to her jobs, and her payments.</a:t>
            </a:r>
          </a:p>
          <a:p>
            <a:pPr>
              <a:lnSpc>
                <a:spcPts val="2000"/>
              </a:lnSpc>
              <a:spcBef>
                <a:spcPts val="1000"/>
              </a:spcBef>
              <a:defRPr/>
            </a:pP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ts val="2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Alex knows she needs to track all these things for tax purposes and to know if she’s profitable…but who has time for that?!? Plus, she’s a makeup expert NOT an accountant!</a:t>
            </a:r>
          </a:p>
          <a:p>
            <a:pPr>
              <a:lnSpc>
                <a:spcPts val="2000"/>
              </a:lnSpc>
              <a:spcBef>
                <a:spcPts val="1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can YOU do to help Alex?</a:t>
            </a:r>
          </a:p>
        </p:txBody>
      </p:sp>
      <p:pic>
        <p:nvPicPr>
          <p:cNvPr id="8" name="Picture 7" descr="Person getting makeup">
            <a:extLst>
              <a:ext uri="{FF2B5EF4-FFF2-40B4-BE49-F238E27FC236}">
                <a16:creationId xmlns:a16="http://schemas.microsoft.com/office/drawing/2014/main" id="{203CEAFE-6917-2CA5-CBFA-DD31E56D6B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81" r="14781"/>
          <a:stretch/>
        </p:blipFill>
        <p:spPr>
          <a:xfrm>
            <a:off x="20" y="10"/>
            <a:ext cx="7237359" cy="6857990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70703443-C125-B472-E79D-E85C6C9914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09600" y="6356351"/>
            <a:ext cx="558800" cy="36618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699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5339-2C3E-7610-CBCB-5FCE13423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Every business needs accounting tools and…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CFA64-B9B1-D64B-BA0E-A652682CC0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ADEA9-0AFC-B549-B690-A46B9B6402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5B981-7CBF-47E1-1E8B-4959FD257B0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09600" y="1636173"/>
            <a:ext cx="4329043" cy="4462953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b="1" dirty="0">
                <a:solidFill>
                  <a:schemeClr val="accent1"/>
                </a:solidFill>
                <a:cs typeface="Arial"/>
                <a:sym typeface="Arial"/>
              </a:rPr>
              <a:t>They should be easy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2400" dirty="0">
              <a:solidFill>
                <a:schemeClr val="accent1"/>
              </a:solidFill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en-US" sz="2000" dirty="0">
                <a:solidFill>
                  <a:schemeClr val="bg2"/>
                </a:solidFill>
                <a:cs typeface="Arial"/>
                <a:sym typeface="Arial"/>
              </a:rPr>
              <a:t>Access right inside online or mobile banking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en-US" sz="2000" dirty="0">
              <a:solidFill>
                <a:schemeClr val="bg2"/>
              </a:solidFill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en-US" sz="2000" dirty="0">
                <a:solidFill>
                  <a:schemeClr val="bg2"/>
                </a:solidFill>
                <a:cs typeface="Arial"/>
                <a:sym typeface="Arial"/>
              </a:rPr>
              <a:t>Workflows to help categorize expenses and income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en-US" sz="2000" dirty="0">
              <a:solidFill>
                <a:schemeClr val="bg2"/>
              </a:solidFill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en-US" sz="2000" dirty="0">
                <a:solidFill>
                  <a:schemeClr val="bg2"/>
                </a:solidFill>
                <a:cs typeface="Arial"/>
                <a:sym typeface="Arial"/>
              </a:rPr>
              <a:t>Add other business accounts to see a holistic accounting view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en-US" sz="2000" dirty="0">
              <a:solidFill>
                <a:schemeClr val="bg2"/>
              </a:solidFill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en-US" dirty="0"/>
              <a:t>Stop relying on pen and paper, spreadsheets, or complicated third-party software built for accountants</a:t>
            </a:r>
            <a:endParaRPr lang="en-US" sz="2000" dirty="0">
              <a:solidFill>
                <a:schemeClr val="bg2"/>
              </a:solidFill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2973DD-651D-C882-C6D6-3C240C5499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06767" y="1295943"/>
            <a:ext cx="5475633" cy="4454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271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DF7A8-8898-C587-B83F-19616D490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8831D-450D-F415-E404-0B4B1528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Every business needs accounting tools and…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54807-4BA6-AEBD-B763-F339DA3A5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CADEA9-0AFC-B549-B690-A46B9B6402E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A screenshot of a banking account&#10;&#10;AI-generated content may be incorrect.">
            <a:extLst>
              <a:ext uri="{FF2B5EF4-FFF2-40B4-BE49-F238E27FC236}">
                <a16:creationId xmlns:a16="http://schemas.microsoft.com/office/drawing/2014/main" id="{F6667CDF-2E65-EFE8-573B-49440B926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0668"/>
            <a:ext cx="4673876" cy="50987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B1641-9432-8527-D40A-98D2B6B8E79C}"/>
              </a:ext>
            </a:extLst>
          </p:cNvPr>
          <p:cNvSpPr txBox="1">
            <a:spLocks/>
          </p:cNvSpPr>
          <p:nvPr/>
        </p:nvSpPr>
        <p:spPr>
          <a:xfrm>
            <a:off x="6432825" y="1990725"/>
            <a:ext cx="4329043" cy="36009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06910" indent="-306910" algn="l" defTabSz="914377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5A6670"/>
              </a:buClr>
              <a:buSzPct val="90000"/>
              <a:buFont typeface="Arial" panose="020B0604020202020204" pitchFamily="34" charset="0"/>
              <a:buChar char="•"/>
              <a:tabLst/>
              <a:defRPr sz="1867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5A6670"/>
              </a:buClr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5A6670"/>
              </a:buClr>
              <a:buSzPct val="100000"/>
              <a:buFont typeface="Wingdings" pitchFamily="2" charset="2"/>
              <a:buChar char="§"/>
              <a:defRPr lang="en-US" sz="1467" b="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5A6670"/>
              </a:buClr>
              <a:buSzPct val="60000"/>
              <a:buFont typeface="Wingdings" pitchFamily="2" charset="2"/>
              <a:buChar char="§"/>
              <a:defRPr sz="1333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0" i="0" kern="1200">
                <a:solidFill>
                  <a:srgbClr val="5A667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b="1" dirty="0">
                <a:solidFill>
                  <a:schemeClr val="accent1"/>
                </a:solidFill>
                <a:cs typeface="Arial"/>
                <a:sym typeface="Arial"/>
              </a:rPr>
              <a:t>They should be automated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2400" dirty="0">
              <a:solidFill>
                <a:schemeClr val="accent1"/>
              </a:solidFill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en-US" sz="2000" dirty="0">
                <a:solidFill>
                  <a:schemeClr val="bg2"/>
                </a:solidFill>
                <a:cs typeface="Arial"/>
                <a:sym typeface="Arial"/>
              </a:rPr>
              <a:t>Transactions automatically appear – no need to upload/download bank info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en-US" sz="2000" dirty="0">
              <a:solidFill>
                <a:schemeClr val="bg2"/>
              </a:solidFill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en-US" sz="2000" dirty="0">
                <a:solidFill>
                  <a:schemeClr val="bg2"/>
                </a:solidFill>
                <a:cs typeface="Arial"/>
                <a:sym typeface="Arial"/>
              </a:rPr>
              <a:t>Autobooks payments are easily matched with deposits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en-US" sz="2000" dirty="0">
              <a:solidFill>
                <a:schemeClr val="bg2"/>
              </a:solidFill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en-US" sz="2000" dirty="0">
                <a:solidFill>
                  <a:schemeClr val="bg2"/>
                </a:solidFill>
                <a:cs typeface="Arial"/>
                <a:sym typeface="Arial"/>
              </a:rPr>
              <a:t>Budget plans are tracked as expenses are identified</a:t>
            </a:r>
          </a:p>
        </p:txBody>
      </p:sp>
    </p:spTree>
    <p:extLst>
      <p:ext uri="{BB962C8B-B14F-4D97-AF65-F5344CB8AC3E}">
        <p14:creationId xmlns:p14="http://schemas.microsoft.com/office/powerpoint/2010/main" val="299201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1A9714-E6E1-61D4-7E6C-9144AF5DC7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5935" y="695756"/>
            <a:ext cx="5370065" cy="2086725"/>
          </a:xfrm>
        </p:spPr>
        <p:txBody>
          <a:bodyPr wrap="square">
            <a:spAutoFit/>
          </a:bodyPr>
          <a:lstStyle/>
          <a:p>
            <a:r>
              <a:rPr lang="en-US" sz="2400" dirty="0"/>
              <a:t>Third-party providers are </a:t>
            </a:r>
            <a:r>
              <a:rPr lang="en-US" sz="2400" dirty="0">
                <a:solidFill>
                  <a:schemeClr val="accent1"/>
                </a:solidFill>
              </a:rPr>
              <a:t>more costly and may be too complex </a:t>
            </a:r>
            <a:r>
              <a:rPr lang="en-US" sz="2400" dirty="0"/>
              <a:t>for a smaller business.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Many providers charge extra for customer support.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Wave Financial Logo PNG Vector (SVG) Free Download">
            <a:extLst>
              <a:ext uri="{FF2B5EF4-FFF2-40B4-BE49-F238E27FC236}">
                <a16:creationId xmlns:a16="http://schemas.microsoft.com/office/drawing/2014/main" id="{8A3AC412-4CDC-AA49-9A25-10348BA6E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687" y="695756"/>
            <a:ext cx="2415192" cy="24151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8" name="Picture 4" descr="QuickBooks Online">
            <a:extLst>
              <a:ext uri="{FF2B5EF4-FFF2-40B4-BE49-F238E27FC236}">
                <a16:creationId xmlns:a16="http://schemas.microsoft.com/office/drawing/2014/main" id="{5D91A2CC-1D78-90CE-3D8E-06FF0E641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5" y="3511826"/>
            <a:ext cx="2415192" cy="241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9F2EEF0-52B3-26A0-EB7E-2CCE8854A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13" y="3279913"/>
            <a:ext cx="3041374" cy="304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verview - Press Center - FreshBooks">
            <a:extLst>
              <a:ext uri="{FF2B5EF4-FFF2-40B4-BE49-F238E27FC236}">
                <a16:creationId xmlns:a16="http://schemas.microsoft.com/office/drawing/2014/main" id="{3EAB2240-9B65-CD5C-DC75-79D906B4F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166" y="3799294"/>
            <a:ext cx="2732157" cy="184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861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355A7-D1C3-AF0C-B52D-505BB5F18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0C8C82-57AD-427D-16DC-D25122F4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Now YOU can write a happy ending to the story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986BE-8D38-CA71-ECD3-C105C4979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CADEA9-0AFC-B549-B690-A46B9B6402E4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5B6670"/>
                </a:solidFill>
                <a:effectLst/>
                <a:uLnTx/>
                <a:uFillTx/>
                <a:latin typeface="Montserrat Bold" panose="020B060402020202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Bold" panose="020B0604020202020204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51EFAC-F17C-58EB-ACED-48CCBF2AAE48}"/>
              </a:ext>
            </a:extLst>
          </p:cNvPr>
          <p:cNvSpPr txBox="1"/>
          <p:nvPr/>
        </p:nvSpPr>
        <p:spPr>
          <a:xfrm>
            <a:off x="441569" y="1582340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Remember Alex, that was short on time and accounting expertise?</a:t>
            </a:r>
          </a:p>
          <a:p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When </a:t>
            </a:r>
            <a:r>
              <a:rPr lang="en-US" dirty="0">
                <a:solidFill>
                  <a:schemeClr val="accent1"/>
                </a:solidFill>
                <a:effectLst/>
                <a:latin typeface="+mj-lt"/>
                <a:ea typeface="Source Sans Pro" panose="020B0503030403020204" pitchFamily="34" charset="0"/>
              </a:rPr>
              <a:t>you provide her with Autobooks Accounting </a:t>
            </a:r>
            <a:r>
              <a:rPr lang="en-US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she'll be able to easily and quickly track her expenses and income, all in one place.</a:t>
            </a:r>
          </a:p>
          <a:p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She can categorize transactions, see her profit, and create a budget plan to keep her growing business on track!</a:t>
            </a:r>
          </a:p>
          <a:p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Now Alex uses Autobooks Accounting from her laptop or her mobile phone, from wherever she is.</a:t>
            </a:r>
            <a:endParaRPr lang="en-US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Picture 2" descr="Woman looking at cellphone">
            <a:extLst>
              <a:ext uri="{FF2B5EF4-FFF2-40B4-BE49-F238E27FC236}">
                <a16:creationId xmlns:a16="http://schemas.microsoft.com/office/drawing/2014/main" id="{54A06809-29B1-D740-E131-EA14F6B3C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986860" y="1840522"/>
            <a:ext cx="4761710" cy="317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923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51AE863-5724-3991-743C-16882EAE1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4662"/>
          <a:stretch>
            <a:fillRect/>
          </a:stretch>
        </p:blipFill>
        <p:spPr>
          <a:xfrm rot="12600000" flipH="1" flipV="1">
            <a:off x="7604666" y="-496384"/>
            <a:ext cx="5981677" cy="5441683"/>
          </a:xfrm>
          <a:custGeom>
            <a:avLst/>
            <a:gdLst>
              <a:gd name="connsiteX0" fmla="*/ 4486258 w 4486258"/>
              <a:gd name="connsiteY0" fmla="*/ 4081262 h 4081262"/>
              <a:gd name="connsiteX1" fmla="*/ 0 w 4486258"/>
              <a:gd name="connsiteY1" fmla="*/ 4081262 h 4081262"/>
              <a:gd name="connsiteX2" fmla="*/ 0 w 4486258"/>
              <a:gd name="connsiteY2" fmla="*/ 1412885 h 4081262"/>
              <a:gd name="connsiteX3" fmla="*/ 2447189 w 4486258"/>
              <a:gd name="connsiteY3" fmla="*/ 0 h 4081262"/>
              <a:gd name="connsiteX4" fmla="*/ 4486258 w 4486258"/>
              <a:gd name="connsiteY4" fmla="*/ 3531771 h 40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6258" h="4081262">
                <a:moveTo>
                  <a:pt x="4486258" y="4081262"/>
                </a:moveTo>
                <a:lnTo>
                  <a:pt x="0" y="4081262"/>
                </a:lnTo>
                <a:lnTo>
                  <a:pt x="0" y="1412885"/>
                </a:lnTo>
                <a:lnTo>
                  <a:pt x="2447189" y="0"/>
                </a:lnTo>
                <a:lnTo>
                  <a:pt x="4486258" y="3531771"/>
                </a:lnTo>
                <a:close/>
              </a:path>
            </a:pathLst>
          </a:cu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B0C1386F-0F9C-81B1-1B4A-5A7E9DA93685}"/>
              </a:ext>
            </a:extLst>
          </p:cNvPr>
          <p:cNvSpPr/>
          <p:nvPr/>
        </p:nvSpPr>
        <p:spPr>
          <a:xfrm rot="1800000" flipV="1">
            <a:off x="-1440038" y="-441630"/>
            <a:ext cx="5563380" cy="7484031"/>
          </a:xfrm>
          <a:custGeom>
            <a:avLst/>
            <a:gdLst>
              <a:gd name="connsiteX0" fmla="*/ 62272 w 4172535"/>
              <a:gd name="connsiteY0" fmla="*/ 4346544 h 5613023"/>
              <a:gd name="connsiteX1" fmla="*/ 0 w 4172535"/>
              <a:gd name="connsiteY1" fmla="*/ 4454402 h 5613023"/>
              <a:gd name="connsiteX2" fmla="*/ 18829 w 4172535"/>
              <a:gd name="connsiteY2" fmla="*/ 4465272 h 5613023"/>
              <a:gd name="connsiteX3" fmla="*/ 227587 w 4172535"/>
              <a:gd name="connsiteY3" fmla="*/ 4060210 h 5613023"/>
              <a:gd name="connsiteX4" fmla="*/ 168293 w 4172535"/>
              <a:gd name="connsiteY4" fmla="*/ 4162910 h 5613023"/>
              <a:gd name="connsiteX5" fmla="*/ 112739 w 4172535"/>
              <a:gd name="connsiteY5" fmla="*/ 4351897 h 5613023"/>
              <a:gd name="connsiteX6" fmla="*/ 62003 w 4172535"/>
              <a:gd name="connsiteY6" fmla="*/ 4490199 h 5613023"/>
              <a:gd name="connsiteX7" fmla="*/ 84982 w 4172535"/>
              <a:gd name="connsiteY7" fmla="*/ 4503466 h 5613023"/>
              <a:gd name="connsiteX8" fmla="*/ 124252 w 4172535"/>
              <a:gd name="connsiteY8" fmla="*/ 4399870 h 5613023"/>
              <a:gd name="connsiteX9" fmla="*/ 180222 w 4172535"/>
              <a:gd name="connsiteY9" fmla="*/ 4229554 h 5613023"/>
              <a:gd name="connsiteX10" fmla="*/ 349361 w 4172535"/>
              <a:gd name="connsiteY10" fmla="*/ 3849291 h 5613023"/>
              <a:gd name="connsiteX11" fmla="*/ 307256 w 4172535"/>
              <a:gd name="connsiteY11" fmla="*/ 3922220 h 5613023"/>
              <a:gd name="connsiteX12" fmla="*/ 283428 w 4172535"/>
              <a:gd name="connsiteY12" fmla="*/ 4040264 h 5613023"/>
              <a:gd name="connsiteX13" fmla="*/ 183540 w 4172535"/>
              <a:gd name="connsiteY13" fmla="*/ 4379328 h 5613023"/>
              <a:gd name="connsiteX14" fmla="*/ 128676 w 4172535"/>
              <a:gd name="connsiteY14" fmla="*/ 4528693 h 5613023"/>
              <a:gd name="connsiteX15" fmla="*/ 152243 w 4172535"/>
              <a:gd name="connsiteY15" fmla="*/ 4542299 h 5613023"/>
              <a:gd name="connsiteX16" fmla="*/ 209006 w 4172535"/>
              <a:gd name="connsiteY16" fmla="*/ 4387761 h 5613023"/>
              <a:gd name="connsiteX17" fmla="*/ 309560 w 4172535"/>
              <a:gd name="connsiteY17" fmla="*/ 4046452 h 5613023"/>
              <a:gd name="connsiteX18" fmla="*/ 460489 w 4172535"/>
              <a:gd name="connsiteY18" fmla="*/ 3656812 h 5613023"/>
              <a:gd name="connsiteX19" fmla="*/ 425731 w 4172535"/>
              <a:gd name="connsiteY19" fmla="*/ 3717014 h 5613023"/>
              <a:gd name="connsiteX20" fmla="*/ 423446 w 4172535"/>
              <a:gd name="connsiteY20" fmla="*/ 3733199 h 5613023"/>
              <a:gd name="connsiteX21" fmla="*/ 241141 w 4172535"/>
              <a:gd name="connsiteY21" fmla="*/ 4442964 h 5613023"/>
              <a:gd name="connsiteX22" fmla="*/ 194261 w 4172535"/>
              <a:gd name="connsiteY22" fmla="*/ 4566558 h 5613023"/>
              <a:gd name="connsiteX23" fmla="*/ 218622 w 4172535"/>
              <a:gd name="connsiteY23" fmla="*/ 4580623 h 5613023"/>
              <a:gd name="connsiteX24" fmla="*/ 279664 w 4172535"/>
              <a:gd name="connsiteY24" fmla="*/ 4414785 h 5613023"/>
              <a:gd name="connsiteX25" fmla="*/ 453991 w 4172535"/>
              <a:gd name="connsiteY25" fmla="*/ 3714024 h 5613023"/>
              <a:gd name="connsiteX26" fmla="*/ 558967 w 4172535"/>
              <a:gd name="connsiteY26" fmla="*/ 3486243 h 5613023"/>
              <a:gd name="connsiteX27" fmla="*/ 521924 w 4172535"/>
              <a:gd name="connsiteY27" fmla="*/ 3550404 h 5613023"/>
              <a:gd name="connsiteX28" fmla="*/ 501745 w 4172535"/>
              <a:gd name="connsiteY28" fmla="*/ 3726361 h 5613023"/>
              <a:gd name="connsiteX29" fmla="*/ 262099 w 4172535"/>
              <a:gd name="connsiteY29" fmla="*/ 4604829 h 5613023"/>
              <a:gd name="connsiteX30" fmla="*/ 261797 w 4172535"/>
              <a:gd name="connsiteY30" fmla="*/ 4605550 h 5613023"/>
              <a:gd name="connsiteX31" fmla="*/ 284764 w 4172535"/>
              <a:gd name="connsiteY31" fmla="*/ 4618810 h 5613023"/>
              <a:gd name="connsiteX32" fmla="*/ 338219 w 4172535"/>
              <a:gd name="connsiteY32" fmla="*/ 4477990 h 5613023"/>
              <a:gd name="connsiteX33" fmla="*/ 551110 w 4172535"/>
              <a:gd name="connsiteY33" fmla="*/ 3567414 h 5613023"/>
              <a:gd name="connsiteX34" fmla="*/ 646622 w 4172535"/>
              <a:gd name="connsiteY34" fmla="*/ 3334420 h 5613023"/>
              <a:gd name="connsiteX35" fmla="*/ 617832 w 4172535"/>
              <a:gd name="connsiteY35" fmla="*/ 3384285 h 5613023"/>
              <a:gd name="connsiteX36" fmla="*/ 617588 w 4172535"/>
              <a:gd name="connsiteY36" fmla="*/ 3388871 h 5613023"/>
              <a:gd name="connsiteX37" fmla="*/ 383935 w 4172535"/>
              <a:gd name="connsiteY37" fmla="*/ 4495223 h 5613023"/>
              <a:gd name="connsiteX38" fmla="*/ 327609 w 4172535"/>
              <a:gd name="connsiteY38" fmla="*/ 4643547 h 5613023"/>
              <a:gd name="connsiteX39" fmla="*/ 351451 w 4172535"/>
              <a:gd name="connsiteY39" fmla="*/ 4657312 h 5613023"/>
              <a:gd name="connsiteX40" fmla="*/ 356846 w 4172535"/>
              <a:gd name="connsiteY40" fmla="*/ 4644448 h 5613023"/>
              <a:gd name="connsiteX41" fmla="*/ 645446 w 4172535"/>
              <a:gd name="connsiteY41" fmla="*/ 3375903 h 5613023"/>
              <a:gd name="connsiteX42" fmla="*/ 730691 w 4172535"/>
              <a:gd name="connsiteY42" fmla="*/ 3188808 h 5613023"/>
              <a:gd name="connsiteX43" fmla="*/ 701380 w 4172535"/>
              <a:gd name="connsiteY43" fmla="*/ 3239577 h 5613023"/>
              <a:gd name="connsiteX44" fmla="*/ 693921 w 4172535"/>
              <a:gd name="connsiteY44" fmla="*/ 3384923 h 5613023"/>
              <a:gd name="connsiteX45" fmla="*/ 401748 w 4172535"/>
              <a:gd name="connsiteY45" fmla="*/ 4664677 h 5613023"/>
              <a:gd name="connsiteX46" fmla="*/ 394422 w 4172535"/>
              <a:gd name="connsiteY46" fmla="*/ 4682121 h 5613023"/>
              <a:gd name="connsiteX47" fmla="*/ 417745 w 4172535"/>
              <a:gd name="connsiteY47" fmla="*/ 4695587 h 5613023"/>
              <a:gd name="connsiteX48" fmla="*/ 426742 w 4172535"/>
              <a:gd name="connsiteY48" fmla="*/ 4674163 h 5613023"/>
              <a:gd name="connsiteX49" fmla="*/ 730628 w 4172535"/>
              <a:gd name="connsiteY49" fmla="*/ 3196832 h 5613023"/>
              <a:gd name="connsiteX50" fmla="*/ 807330 w 4172535"/>
              <a:gd name="connsiteY50" fmla="*/ 3056065 h 5613023"/>
              <a:gd name="connsiteX51" fmla="*/ 780192 w 4172535"/>
              <a:gd name="connsiteY51" fmla="*/ 3103069 h 5613023"/>
              <a:gd name="connsiteX52" fmla="*/ 779253 w 4172535"/>
              <a:gd name="connsiteY52" fmla="*/ 3204287 h 5613023"/>
              <a:gd name="connsiteX53" fmla="*/ 471308 w 4172535"/>
              <a:gd name="connsiteY53" fmla="*/ 4694560 h 5613023"/>
              <a:gd name="connsiteX54" fmla="*/ 460496 w 4172535"/>
              <a:gd name="connsiteY54" fmla="*/ 4720269 h 5613023"/>
              <a:gd name="connsiteX55" fmla="*/ 483934 w 4172535"/>
              <a:gd name="connsiteY55" fmla="*/ 4733801 h 5613023"/>
              <a:gd name="connsiteX56" fmla="*/ 496454 w 4172535"/>
              <a:gd name="connsiteY56" fmla="*/ 4704018 h 5613023"/>
              <a:gd name="connsiteX57" fmla="*/ 805972 w 4172535"/>
              <a:gd name="connsiteY57" fmla="*/ 3204773 h 5613023"/>
              <a:gd name="connsiteX58" fmla="*/ 880907 w 4172535"/>
              <a:gd name="connsiteY58" fmla="*/ 2928626 h 5613023"/>
              <a:gd name="connsiteX59" fmla="*/ 855645 w 4172535"/>
              <a:gd name="connsiteY59" fmla="*/ 2972382 h 5613023"/>
              <a:gd name="connsiteX60" fmla="*/ 857303 w 4172535"/>
              <a:gd name="connsiteY60" fmla="*/ 3024249 h 5613023"/>
              <a:gd name="connsiteX61" fmla="*/ 528139 w 4172535"/>
              <a:gd name="connsiteY61" fmla="*/ 4758033 h 5613023"/>
              <a:gd name="connsiteX62" fmla="*/ 527694 w 4172535"/>
              <a:gd name="connsiteY62" fmla="*/ 4759066 h 5613023"/>
              <a:gd name="connsiteX63" fmla="*/ 550219 w 4172535"/>
              <a:gd name="connsiteY63" fmla="*/ 4772071 h 5613023"/>
              <a:gd name="connsiteX64" fmla="*/ 566273 w 4172535"/>
              <a:gd name="connsiteY64" fmla="*/ 4733930 h 5613023"/>
              <a:gd name="connsiteX65" fmla="*/ 883807 w 4172535"/>
              <a:gd name="connsiteY65" fmla="*/ 3016712 h 5613023"/>
              <a:gd name="connsiteX66" fmla="*/ 951864 w 4172535"/>
              <a:gd name="connsiteY66" fmla="*/ 2805726 h 5613023"/>
              <a:gd name="connsiteX67" fmla="*/ 927413 w 4172535"/>
              <a:gd name="connsiteY67" fmla="*/ 2848077 h 5613023"/>
              <a:gd name="connsiteX68" fmla="*/ 932896 w 4172535"/>
              <a:gd name="connsiteY68" fmla="*/ 3022413 h 5613023"/>
              <a:gd name="connsiteX69" fmla="*/ 610957 w 4172535"/>
              <a:gd name="connsiteY69" fmla="*/ 4754281 h 5613023"/>
              <a:gd name="connsiteX70" fmla="*/ 593042 w 4172535"/>
              <a:gd name="connsiteY70" fmla="*/ 4796794 h 5613023"/>
              <a:gd name="connsiteX71" fmla="*/ 616824 w 4172535"/>
              <a:gd name="connsiteY71" fmla="*/ 4810525 h 5613023"/>
              <a:gd name="connsiteX72" fmla="*/ 622931 w 4172535"/>
              <a:gd name="connsiteY72" fmla="*/ 4796343 h 5613023"/>
              <a:gd name="connsiteX73" fmla="*/ 953346 w 4172535"/>
              <a:gd name="connsiteY73" fmla="*/ 2825539 h 5613023"/>
              <a:gd name="connsiteX74" fmla="*/ 1019429 w 4172535"/>
              <a:gd name="connsiteY74" fmla="*/ 2688699 h 5613023"/>
              <a:gd name="connsiteX75" fmla="*/ 995719 w 4172535"/>
              <a:gd name="connsiteY75" fmla="*/ 2729766 h 5613023"/>
              <a:gd name="connsiteX76" fmla="*/ 1003014 w 4172535"/>
              <a:gd name="connsiteY76" fmla="*/ 2828894 h 5613023"/>
              <a:gd name="connsiteX77" fmla="*/ 667785 w 4172535"/>
              <a:gd name="connsiteY77" fmla="*/ 4814483 h 5613023"/>
              <a:gd name="connsiteX78" fmla="*/ 659007 w 4172535"/>
              <a:gd name="connsiteY78" fmla="*/ 4834879 h 5613023"/>
              <a:gd name="connsiteX79" fmla="*/ 682690 w 4172535"/>
              <a:gd name="connsiteY79" fmla="*/ 4848553 h 5613023"/>
              <a:gd name="connsiteX80" fmla="*/ 705857 w 4172535"/>
              <a:gd name="connsiteY80" fmla="*/ 4793626 h 5613023"/>
              <a:gd name="connsiteX81" fmla="*/ 1029449 w 4172535"/>
              <a:gd name="connsiteY81" fmla="*/ 2824510 h 5613023"/>
              <a:gd name="connsiteX82" fmla="*/ 1087606 w 4172535"/>
              <a:gd name="connsiteY82" fmla="*/ 2570614 h 5613023"/>
              <a:gd name="connsiteX83" fmla="*/ 1063055 w 4172535"/>
              <a:gd name="connsiteY83" fmla="*/ 2613137 h 5613023"/>
              <a:gd name="connsiteX84" fmla="*/ 1063756 w 4172535"/>
              <a:gd name="connsiteY84" fmla="*/ 2624143 h 5613023"/>
              <a:gd name="connsiteX85" fmla="*/ 750752 w 4172535"/>
              <a:gd name="connsiteY85" fmla="*/ 4813477 h 5613023"/>
              <a:gd name="connsiteX86" fmla="*/ 725512 w 4172535"/>
              <a:gd name="connsiteY86" fmla="*/ 4873276 h 5613023"/>
              <a:gd name="connsiteX87" fmla="*/ 748940 w 4172535"/>
              <a:gd name="connsiteY87" fmla="*/ 4886803 h 5613023"/>
              <a:gd name="connsiteX88" fmla="*/ 775752 w 4172535"/>
              <a:gd name="connsiteY88" fmla="*/ 4823294 h 5613023"/>
              <a:gd name="connsiteX89" fmla="*/ 1090844 w 4172535"/>
              <a:gd name="connsiteY89" fmla="*/ 2621241 h 5613023"/>
              <a:gd name="connsiteX90" fmla="*/ 1156978 w 4172535"/>
              <a:gd name="connsiteY90" fmla="*/ 2450457 h 5613023"/>
              <a:gd name="connsiteX91" fmla="*/ 1131997 w 4172535"/>
              <a:gd name="connsiteY91" fmla="*/ 2493726 h 5613023"/>
              <a:gd name="connsiteX92" fmla="*/ 1140222 w 4172535"/>
              <a:gd name="connsiteY92" fmla="*/ 2623449 h 5613023"/>
              <a:gd name="connsiteX93" fmla="*/ 809298 w 4172535"/>
              <a:gd name="connsiteY93" fmla="*/ 4871887 h 5613023"/>
              <a:gd name="connsiteX94" fmla="*/ 792129 w 4172535"/>
              <a:gd name="connsiteY94" fmla="*/ 4911737 h 5613023"/>
              <a:gd name="connsiteX95" fmla="*/ 815134 w 4172535"/>
              <a:gd name="connsiteY95" fmla="*/ 4925020 h 5613023"/>
              <a:gd name="connsiteX96" fmla="*/ 845537 w 4172535"/>
              <a:gd name="connsiteY96" fmla="*/ 4853078 h 5613023"/>
              <a:gd name="connsiteX97" fmla="*/ 1166995 w 4172535"/>
              <a:gd name="connsiteY97" fmla="*/ 2620736 h 5613023"/>
              <a:gd name="connsiteX98" fmla="*/ 1156702 w 4172535"/>
              <a:gd name="connsiteY98" fmla="*/ 2459128 h 5613023"/>
              <a:gd name="connsiteX99" fmla="*/ 1238758 w 4172535"/>
              <a:gd name="connsiteY99" fmla="*/ 2308811 h 5613023"/>
              <a:gd name="connsiteX100" fmla="*/ 1209588 w 4172535"/>
              <a:gd name="connsiteY100" fmla="*/ 2359334 h 5613023"/>
              <a:gd name="connsiteX101" fmla="*/ 1207057 w 4172535"/>
              <a:gd name="connsiteY101" fmla="*/ 2478050 h 5613023"/>
              <a:gd name="connsiteX102" fmla="*/ 1216815 w 4172535"/>
              <a:gd name="connsiteY102" fmla="*/ 2622818 h 5613023"/>
              <a:gd name="connsiteX103" fmla="*/ 890528 w 4172535"/>
              <a:gd name="connsiteY103" fmla="*/ 4873252 h 5613023"/>
              <a:gd name="connsiteX104" fmla="*/ 858123 w 4172535"/>
              <a:gd name="connsiteY104" fmla="*/ 4949839 h 5613023"/>
              <a:gd name="connsiteX105" fmla="*/ 881493 w 4172535"/>
              <a:gd name="connsiteY105" fmla="*/ 4963332 h 5613023"/>
              <a:gd name="connsiteX106" fmla="*/ 915426 w 4172535"/>
              <a:gd name="connsiteY106" fmla="*/ 4883102 h 5613023"/>
              <a:gd name="connsiteX107" fmla="*/ 1243146 w 4172535"/>
              <a:gd name="connsiteY107" fmla="*/ 2620042 h 5613023"/>
              <a:gd name="connsiteX108" fmla="*/ 1238338 w 4172535"/>
              <a:gd name="connsiteY108" fmla="*/ 2312096 h 5613023"/>
              <a:gd name="connsiteX109" fmla="*/ 1344033 w 4172535"/>
              <a:gd name="connsiteY109" fmla="*/ 2126470 h 5613023"/>
              <a:gd name="connsiteX110" fmla="*/ 1303102 w 4172535"/>
              <a:gd name="connsiteY110" fmla="*/ 2197364 h 5613023"/>
              <a:gd name="connsiteX111" fmla="*/ 1287693 w 4172535"/>
              <a:gd name="connsiteY111" fmla="*/ 2320151 h 5613023"/>
              <a:gd name="connsiteX112" fmla="*/ 1292713 w 4172535"/>
              <a:gd name="connsiteY112" fmla="*/ 2622251 h 5613023"/>
              <a:gd name="connsiteX113" fmla="*/ 950323 w 4172535"/>
              <a:gd name="connsiteY113" fmla="*/ 4929610 h 5613023"/>
              <a:gd name="connsiteX114" fmla="*/ 924996 w 4172535"/>
              <a:gd name="connsiteY114" fmla="*/ 4988449 h 5613023"/>
              <a:gd name="connsiteX115" fmla="*/ 947558 w 4172535"/>
              <a:gd name="connsiteY115" fmla="*/ 5001474 h 5613023"/>
              <a:gd name="connsiteX116" fmla="*/ 985197 w 4172535"/>
              <a:gd name="connsiteY116" fmla="*/ 4912579 h 5613023"/>
              <a:gd name="connsiteX117" fmla="*/ 1319423 w 4172535"/>
              <a:gd name="connsiteY117" fmla="*/ 2619222 h 5613023"/>
              <a:gd name="connsiteX118" fmla="*/ 1332505 w 4172535"/>
              <a:gd name="connsiteY118" fmla="*/ 2178432 h 5613023"/>
              <a:gd name="connsiteX119" fmla="*/ 4156577 w 4172535"/>
              <a:gd name="connsiteY119" fmla="*/ 1830102 h 5613023"/>
              <a:gd name="connsiteX120" fmla="*/ 2923326 w 4172535"/>
              <a:gd name="connsiteY120" fmla="*/ 2069399 h 5613023"/>
              <a:gd name="connsiteX121" fmla="*/ 2511316 w 4172535"/>
              <a:gd name="connsiteY121" fmla="*/ 2611967 h 5613023"/>
              <a:gd name="connsiteX122" fmla="*/ 2076162 w 4172535"/>
              <a:gd name="connsiteY122" fmla="*/ 5382760 h 5613023"/>
              <a:gd name="connsiteX123" fmla="*/ 1983331 w 4172535"/>
              <a:gd name="connsiteY123" fmla="*/ 5599479 h 5613023"/>
              <a:gd name="connsiteX124" fmla="*/ 2006791 w 4172535"/>
              <a:gd name="connsiteY124" fmla="*/ 5613023 h 5613023"/>
              <a:gd name="connsiteX125" fmla="*/ 2101170 w 4172535"/>
              <a:gd name="connsiteY125" fmla="*/ 5392672 h 5613023"/>
              <a:gd name="connsiteX126" fmla="*/ 2538151 w 4172535"/>
              <a:gd name="connsiteY126" fmla="*/ 2609822 h 5613023"/>
              <a:gd name="connsiteX127" fmla="*/ 2928440 w 4172535"/>
              <a:gd name="connsiteY127" fmla="*/ 2095581 h 5613023"/>
              <a:gd name="connsiteX128" fmla="*/ 4161565 w 4172535"/>
              <a:gd name="connsiteY128" fmla="*/ 1856536 h 5613023"/>
              <a:gd name="connsiteX129" fmla="*/ 4172300 w 4172535"/>
              <a:gd name="connsiteY129" fmla="*/ 1840827 h 5613023"/>
              <a:gd name="connsiteX130" fmla="*/ 4156577 w 4172535"/>
              <a:gd name="connsiteY130" fmla="*/ 1830102 h 5613023"/>
              <a:gd name="connsiteX131" fmla="*/ 4142054 w 4172535"/>
              <a:gd name="connsiteY131" fmla="*/ 1755909 h 5613023"/>
              <a:gd name="connsiteX132" fmla="*/ 2900089 w 4172535"/>
              <a:gd name="connsiteY132" fmla="*/ 1996973 h 5613023"/>
              <a:gd name="connsiteX133" fmla="*/ 2435102 w 4172535"/>
              <a:gd name="connsiteY133" fmla="*/ 2612913 h 5613023"/>
              <a:gd name="connsiteX134" fmla="*/ 2006426 w 4172535"/>
              <a:gd name="connsiteY134" fmla="*/ 5352842 h 5613023"/>
              <a:gd name="connsiteX135" fmla="*/ 1917182 w 4172535"/>
              <a:gd name="connsiteY135" fmla="*/ 5561287 h 5613023"/>
              <a:gd name="connsiteX136" fmla="*/ 1940628 w 4172535"/>
              <a:gd name="connsiteY136" fmla="*/ 5574824 h 5613023"/>
              <a:gd name="connsiteX137" fmla="*/ 2031374 w 4172535"/>
              <a:gd name="connsiteY137" fmla="*/ 5362840 h 5613023"/>
              <a:gd name="connsiteX138" fmla="*/ 2461874 w 4172535"/>
              <a:gd name="connsiteY138" fmla="*/ 2610453 h 5613023"/>
              <a:gd name="connsiteX139" fmla="*/ 2905140 w 4172535"/>
              <a:gd name="connsiteY139" fmla="*/ 2022965 h 5613023"/>
              <a:gd name="connsiteX140" fmla="*/ 4147106 w 4172535"/>
              <a:gd name="connsiteY140" fmla="*/ 1782343 h 5613023"/>
              <a:gd name="connsiteX141" fmla="*/ 4157809 w 4172535"/>
              <a:gd name="connsiteY141" fmla="*/ 1766602 h 5613023"/>
              <a:gd name="connsiteX142" fmla="*/ 4142054 w 4172535"/>
              <a:gd name="connsiteY142" fmla="*/ 1755909 h 5613023"/>
              <a:gd name="connsiteX143" fmla="*/ 4127532 w 4172535"/>
              <a:gd name="connsiteY143" fmla="*/ 1681085 h 5613023"/>
              <a:gd name="connsiteX144" fmla="*/ 2876663 w 4172535"/>
              <a:gd name="connsiteY144" fmla="*/ 1923789 h 5613023"/>
              <a:gd name="connsiteX145" fmla="*/ 2358888 w 4172535"/>
              <a:gd name="connsiteY145" fmla="*/ 2612913 h 5613023"/>
              <a:gd name="connsiteX146" fmla="*/ 1936789 w 4172535"/>
              <a:gd name="connsiteY146" fmla="*/ 5322697 h 5613023"/>
              <a:gd name="connsiteX147" fmla="*/ 1851066 w 4172535"/>
              <a:gd name="connsiteY147" fmla="*/ 5523115 h 5613023"/>
              <a:gd name="connsiteX148" fmla="*/ 1874811 w 4172535"/>
              <a:gd name="connsiteY148" fmla="*/ 5536824 h 5613023"/>
              <a:gd name="connsiteX149" fmla="*/ 1961982 w 4172535"/>
              <a:gd name="connsiteY149" fmla="*/ 5333022 h 5613023"/>
              <a:gd name="connsiteX150" fmla="*/ 2386102 w 4172535"/>
              <a:gd name="connsiteY150" fmla="*/ 2611210 h 5613023"/>
              <a:gd name="connsiteX151" fmla="*/ 2882282 w 4172535"/>
              <a:gd name="connsiteY151" fmla="*/ 1950476 h 5613023"/>
              <a:gd name="connsiteX152" fmla="*/ 4132772 w 4172535"/>
              <a:gd name="connsiteY152" fmla="*/ 1707456 h 5613023"/>
              <a:gd name="connsiteX153" fmla="*/ 4143254 w 4172535"/>
              <a:gd name="connsiteY153" fmla="*/ 1691810 h 5613023"/>
              <a:gd name="connsiteX154" fmla="*/ 4127532 w 4172535"/>
              <a:gd name="connsiteY154" fmla="*/ 1681085 h 5613023"/>
              <a:gd name="connsiteX155" fmla="*/ 4113008 w 4172535"/>
              <a:gd name="connsiteY155" fmla="*/ 1606639 h 5613023"/>
              <a:gd name="connsiteX156" fmla="*/ 2853615 w 4172535"/>
              <a:gd name="connsiteY156" fmla="*/ 1851363 h 5613023"/>
              <a:gd name="connsiteX157" fmla="*/ 2282737 w 4172535"/>
              <a:gd name="connsiteY157" fmla="*/ 2614049 h 5613023"/>
              <a:gd name="connsiteX158" fmla="*/ 1867344 w 4172535"/>
              <a:gd name="connsiteY158" fmla="*/ 5291602 h 5613023"/>
              <a:gd name="connsiteX159" fmla="*/ 1784711 w 4172535"/>
              <a:gd name="connsiteY159" fmla="*/ 5484805 h 5613023"/>
              <a:gd name="connsiteX160" fmla="*/ 1808169 w 4172535"/>
              <a:gd name="connsiteY160" fmla="*/ 5498348 h 5613023"/>
              <a:gd name="connsiteX161" fmla="*/ 1891761 w 4172535"/>
              <a:gd name="connsiteY161" fmla="*/ 5302825 h 5613023"/>
              <a:gd name="connsiteX162" fmla="*/ 2309447 w 4172535"/>
              <a:gd name="connsiteY162" fmla="*/ 2611651 h 5613023"/>
              <a:gd name="connsiteX163" fmla="*/ 2858793 w 4172535"/>
              <a:gd name="connsiteY163" fmla="*/ 1877608 h 5613023"/>
              <a:gd name="connsiteX164" fmla="*/ 4117997 w 4172535"/>
              <a:gd name="connsiteY164" fmla="*/ 1633074 h 5613023"/>
              <a:gd name="connsiteX165" fmla="*/ 4128731 w 4172535"/>
              <a:gd name="connsiteY165" fmla="*/ 1617364 h 5613023"/>
              <a:gd name="connsiteX166" fmla="*/ 4113008 w 4172535"/>
              <a:gd name="connsiteY166" fmla="*/ 1606639 h 5613023"/>
              <a:gd name="connsiteX167" fmla="*/ 4098549 w 4172535"/>
              <a:gd name="connsiteY167" fmla="*/ 1532257 h 5613023"/>
              <a:gd name="connsiteX168" fmla="*/ 2830379 w 4172535"/>
              <a:gd name="connsiteY168" fmla="*/ 1778621 h 5613023"/>
              <a:gd name="connsiteX169" fmla="*/ 2206649 w 4172535"/>
              <a:gd name="connsiteY169" fmla="*/ 2614554 h 5613023"/>
              <a:gd name="connsiteX170" fmla="*/ 1797500 w 4172535"/>
              <a:gd name="connsiteY170" fmla="*/ 5261699 h 5613023"/>
              <a:gd name="connsiteX171" fmla="*/ 1718479 w 4172535"/>
              <a:gd name="connsiteY171" fmla="*/ 5446566 h 5613023"/>
              <a:gd name="connsiteX172" fmla="*/ 1742049 w 4172535"/>
              <a:gd name="connsiteY172" fmla="*/ 5460174 h 5613023"/>
              <a:gd name="connsiteX173" fmla="*/ 1822545 w 4172535"/>
              <a:gd name="connsiteY173" fmla="*/ 5271824 h 5613023"/>
              <a:gd name="connsiteX174" fmla="*/ 2233422 w 4172535"/>
              <a:gd name="connsiteY174" fmla="*/ 2612535 h 5613023"/>
              <a:gd name="connsiteX175" fmla="*/ 2835556 w 4172535"/>
              <a:gd name="connsiteY175" fmla="*/ 1804992 h 5613023"/>
              <a:gd name="connsiteX176" fmla="*/ 4103726 w 4172535"/>
              <a:gd name="connsiteY176" fmla="*/ 1558502 h 5613023"/>
              <a:gd name="connsiteX177" fmla="*/ 4104232 w 4172535"/>
              <a:gd name="connsiteY177" fmla="*/ 1558502 h 5613023"/>
              <a:gd name="connsiteX178" fmla="*/ 4114088 w 4172535"/>
              <a:gd name="connsiteY178" fmla="*/ 1543209 h 5613023"/>
              <a:gd name="connsiteX179" fmla="*/ 4098549 w 4172535"/>
              <a:gd name="connsiteY179" fmla="*/ 1532257 h 5613023"/>
              <a:gd name="connsiteX180" fmla="*/ 4084089 w 4172535"/>
              <a:gd name="connsiteY180" fmla="*/ 1457812 h 5613023"/>
              <a:gd name="connsiteX181" fmla="*/ 2807205 w 4172535"/>
              <a:gd name="connsiteY181" fmla="*/ 1705942 h 5613023"/>
              <a:gd name="connsiteX182" fmla="*/ 2130120 w 4172535"/>
              <a:gd name="connsiteY182" fmla="*/ 2615248 h 5613023"/>
              <a:gd name="connsiteX183" fmla="*/ 1727599 w 4172535"/>
              <a:gd name="connsiteY183" fmla="*/ 5231668 h 5613023"/>
              <a:gd name="connsiteX184" fmla="*/ 1652165 w 4172535"/>
              <a:gd name="connsiteY184" fmla="*/ 5408280 h 5613023"/>
              <a:gd name="connsiteX185" fmla="*/ 1675819 w 4172535"/>
              <a:gd name="connsiteY185" fmla="*/ 5421936 h 5613023"/>
              <a:gd name="connsiteX186" fmla="*/ 1752828 w 4172535"/>
              <a:gd name="connsiteY186" fmla="*/ 5241619 h 5613023"/>
              <a:gd name="connsiteX187" fmla="*/ 2157208 w 4172535"/>
              <a:gd name="connsiteY187" fmla="*/ 2612913 h 5613023"/>
              <a:gd name="connsiteX188" fmla="*/ 2812383 w 4172535"/>
              <a:gd name="connsiteY188" fmla="*/ 1732250 h 5613023"/>
              <a:gd name="connsiteX189" fmla="*/ 4089267 w 4172535"/>
              <a:gd name="connsiteY189" fmla="*/ 1484057 h 5613023"/>
              <a:gd name="connsiteX190" fmla="*/ 4099812 w 4172535"/>
              <a:gd name="connsiteY190" fmla="*/ 1468347 h 5613023"/>
              <a:gd name="connsiteX191" fmla="*/ 4084089 w 4172535"/>
              <a:gd name="connsiteY191" fmla="*/ 1457812 h 5613023"/>
              <a:gd name="connsiteX192" fmla="*/ 4069376 w 4172535"/>
              <a:gd name="connsiteY192" fmla="*/ 1383366 h 5613023"/>
              <a:gd name="connsiteX193" fmla="*/ 2784031 w 4172535"/>
              <a:gd name="connsiteY193" fmla="*/ 1633263 h 5613023"/>
              <a:gd name="connsiteX194" fmla="*/ 2054348 w 4172535"/>
              <a:gd name="connsiteY194" fmla="*/ 2615815 h 5613023"/>
              <a:gd name="connsiteX195" fmla="*/ 1657855 w 4172535"/>
              <a:gd name="connsiteY195" fmla="*/ 5201853 h 5613023"/>
              <a:gd name="connsiteX196" fmla="*/ 1586024 w 4172535"/>
              <a:gd name="connsiteY196" fmla="*/ 5370093 h 5613023"/>
              <a:gd name="connsiteX197" fmla="*/ 1609720 w 4172535"/>
              <a:gd name="connsiteY197" fmla="*/ 5383774 h 5613023"/>
              <a:gd name="connsiteX198" fmla="*/ 1683084 w 4172535"/>
              <a:gd name="connsiteY198" fmla="*/ 5211857 h 5613023"/>
              <a:gd name="connsiteX199" fmla="*/ 2081120 w 4172535"/>
              <a:gd name="connsiteY199" fmla="*/ 2613355 h 5613023"/>
              <a:gd name="connsiteX200" fmla="*/ 2789209 w 4172535"/>
              <a:gd name="connsiteY200" fmla="*/ 1659571 h 5613023"/>
              <a:gd name="connsiteX201" fmla="*/ 4074491 w 4172535"/>
              <a:gd name="connsiteY201" fmla="*/ 1409611 h 5613023"/>
              <a:gd name="connsiteX202" fmla="*/ 4075274 w 4172535"/>
              <a:gd name="connsiteY202" fmla="*/ 1409460 h 5613023"/>
              <a:gd name="connsiteX203" fmla="*/ 4085383 w 4172535"/>
              <a:gd name="connsiteY203" fmla="*/ 1393467 h 5613023"/>
              <a:gd name="connsiteX204" fmla="*/ 4069376 w 4172535"/>
              <a:gd name="connsiteY204" fmla="*/ 1383366 h 5613023"/>
              <a:gd name="connsiteX205" fmla="*/ 4055485 w 4172535"/>
              <a:gd name="connsiteY205" fmla="*/ 1308858 h 5613023"/>
              <a:gd name="connsiteX206" fmla="*/ 2761047 w 4172535"/>
              <a:gd name="connsiteY206" fmla="*/ 1560584 h 5613023"/>
              <a:gd name="connsiteX207" fmla="*/ 1978070 w 4172535"/>
              <a:gd name="connsiteY207" fmla="*/ 2616509 h 5613023"/>
              <a:gd name="connsiteX208" fmla="*/ 1588386 w 4172535"/>
              <a:gd name="connsiteY208" fmla="*/ 5171785 h 5613023"/>
              <a:gd name="connsiteX209" fmla="*/ 1520054 w 4172535"/>
              <a:gd name="connsiteY209" fmla="*/ 5332005 h 5613023"/>
              <a:gd name="connsiteX210" fmla="*/ 1543390 w 4172535"/>
              <a:gd name="connsiteY210" fmla="*/ 5345478 h 5613023"/>
              <a:gd name="connsiteX211" fmla="*/ 1613243 w 4172535"/>
              <a:gd name="connsiteY211" fmla="*/ 5181688 h 5613023"/>
              <a:gd name="connsiteX212" fmla="*/ 2004906 w 4172535"/>
              <a:gd name="connsiteY212" fmla="*/ 2613986 h 5613023"/>
              <a:gd name="connsiteX213" fmla="*/ 2766225 w 4172535"/>
              <a:gd name="connsiteY213" fmla="*/ 1586955 h 5613023"/>
              <a:gd name="connsiteX214" fmla="*/ 4060663 w 4172535"/>
              <a:gd name="connsiteY214" fmla="*/ 1335166 h 5613023"/>
              <a:gd name="connsiteX215" fmla="*/ 4071239 w 4172535"/>
              <a:gd name="connsiteY215" fmla="*/ 1319425 h 5613023"/>
              <a:gd name="connsiteX216" fmla="*/ 4055485 w 4172535"/>
              <a:gd name="connsiteY216" fmla="*/ 1308858 h 5613023"/>
              <a:gd name="connsiteX217" fmla="*/ 4040583 w 4172535"/>
              <a:gd name="connsiteY217" fmla="*/ 1234349 h 5613023"/>
              <a:gd name="connsiteX218" fmla="*/ 2737558 w 4172535"/>
              <a:gd name="connsiteY218" fmla="*/ 1487779 h 5613023"/>
              <a:gd name="connsiteX219" fmla="*/ 1901983 w 4172535"/>
              <a:gd name="connsiteY219" fmla="*/ 2617077 h 5613023"/>
              <a:gd name="connsiteX220" fmla="*/ 1518537 w 4172535"/>
              <a:gd name="connsiteY220" fmla="*/ 5142023 h 5613023"/>
              <a:gd name="connsiteX221" fmla="*/ 1453858 w 4172535"/>
              <a:gd name="connsiteY221" fmla="*/ 5293787 h 5613023"/>
              <a:gd name="connsiteX222" fmla="*/ 1477338 w 4172535"/>
              <a:gd name="connsiteY222" fmla="*/ 5307343 h 5613023"/>
              <a:gd name="connsiteX223" fmla="*/ 1543580 w 4172535"/>
              <a:gd name="connsiteY223" fmla="*/ 5151912 h 5613023"/>
              <a:gd name="connsiteX224" fmla="*/ 1928819 w 4172535"/>
              <a:gd name="connsiteY224" fmla="*/ 2614617 h 5613023"/>
              <a:gd name="connsiteX225" fmla="*/ 2742799 w 4172535"/>
              <a:gd name="connsiteY225" fmla="*/ 1514213 h 5613023"/>
              <a:gd name="connsiteX226" fmla="*/ 4045761 w 4172535"/>
              <a:gd name="connsiteY226" fmla="*/ 1260594 h 5613023"/>
              <a:gd name="connsiteX227" fmla="*/ 4056432 w 4172535"/>
              <a:gd name="connsiteY227" fmla="*/ 1244822 h 5613023"/>
              <a:gd name="connsiteX228" fmla="*/ 4056413 w 4172535"/>
              <a:gd name="connsiteY228" fmla="*/ 1244728 h 5613023"/>
              <a:gd name="connsiteX229" fmla="*/ 4040583 w 4172535"/>
              <a:gd name="connsiteY229" fmla="*/ 1234349 h 5613023"/>
              <a:gd name="connsiteX230" fmla="*/ 4026060 w 4172535"/>
              <a:gd name="connsiteY230" fmla="*/ 1160030 h 5613023"/>
              <a:gd name="connsiteX231" fmla="*/ 2714447 w 4172535"/>
              <a:gd name="connsiteY231" fmla="*/ 1415290 h 5613023"/>
              <a:gd name="connsiteX232" fmla="*/ 1825769 w 4172535"/>
              <a:gd name="connsiteY232" fmla="*/ 2617708 h 5613023"/>
              <a:gd name="connsiteX233" fmla="*/ 1448574 w 4172535"/>
              <a:gd name="connsiteY233" fmla="*/ 5111997 h 5613023"/>
              <a:gd name="connsiteX234" fmla="*/ 1387467 w 4172535"/>
              <a:gd name="connsiteY234" fmla="*/ 5255456 h 5613023"/>
              <a:gd name="connsiteX235" fmla="*/ 1410985 w 4172535"/>
              <a:gd name="connsiteY235" fmla="*/ 5269034 h 5613023"/>
              <a:gd name="connsiteX236" fmla="*/ 1473684 w 4172535"/>
              <a:gd name="connsiteY236" fmla="*/ 5121789 h 5613023"/>
              <a:gd name="connsiteX237" fmla="*/ 1852542 w 4172535"/>
              <a:gd name="connsiteY237" fmla="*/ 2615058 h 5613023"/>
              <a:gd name="connsiteX238" fmla="*/ 2719625 w 4172535"/>
              <a:gd name="connsiteY238" fmla="*/ 1441598 h 5613023"/>
              <a:gd name="connsiteX239" fmla="*/ 4031301 w 4172535"/>
              <a:gd name="connsiteY239" fmla="*/ 1186338 h 5613023"/>
              <a:gd name="connsiteX240" fmla="*/ 4041909 w 4172535"/>
              <a:gd name="connsiteY240" fmla="*/ 1170566 h 5613023"/>
              <a:gd name="connsiteX241" fmla="*/ 4026060 w 4172535"/>
              <a:gd name="connsiteY241" fmla="*/ 1160030 h 5613023"/>
              <a:gd name="connsiteX242" fmla="*/ 4011537 w 4172535"/>
              <a:gd name="connsiteY242" fmla="*/ 1085522 h 5613023"/>
              <a:gd name="connsiteX243" fmla="*/ 2690895 w 4172535"/>
              <a:gd name="connsiteY243" fmla="*/ 1342800 h 5613023"/>
              <a:gd name="connsiteX244" fmla="*/ 1749302 w 4172535"/>
              <a:gd name="connsiteY244" fmla="*/ 2618528 h 5613023"/>
              <a:gd name="connsiteX245" fmla="*/ 1378644 w 4172535"/>
              <a:gd name="connsiteY245" fmla="*/ 5082431 h 5613023"/>
              <a:gd name="connsiteX246" fmla="*/ 1321276 w 4172535"/>
              <a:gd name="connsiteY246" fmla="*/ 5217241 h 5613023"/>
              <a:gd name="connsiteX247" fmla="*/ 1344809 w 4172535"/>
              <a:gd name="connsiteY247" fmla="*/ 5230828 h 5613023"/>
              <a:gd name="connsiteX248" fmla="*/ 1403833 w 4172535"/>
              <a:gd name="connsiteY248" fmla="*/ 5092118 h 5613023"/>
              <a:gd name="connsiteX249" fmla="*/ 1776327 w 4172535"/>
              <a:gd name="connsiteY249" fmla="*/ 2615879 h 5613023"/>
              <a:gd name="connsiteX250" fmla="*/ 2696325 w 4172535"/>
              <a:gd name="connsiteY250" fmla="*/ 1368919 h 5613023"/>
              <a:gd name="connsiteX251" fmla="*/ 4016715 w 4172535"/>
              <a:gd name="connsiteY251" fmla="*/ 1111767 h 5613023"/>
              <a:gd name="connsiteX252" fmla="*/ 4027386 w 4172535"/>
              <a:gd name="connsiteY252" fmla="*/ 1095995 h 5613023"/>
              <a:gd name="connsiteX253" fmla="*/ 4011537 w 4172535"/>
              <a:gd name="connsiteY253" fmla="*/ 1085522 h 5613023"/>
              <a:gd name="connsiteX254" fmla="*/ 3996825 w 4172535"/>
              <a:gd name="connsiteY254" fmla="*/ 1011203 h 5613023"/>
              <a:gd name="connsiteX255" fmla="*/ 2667595 w 4172535"/>
              <a:gd name="connsiteY255" fmla="*/ 1269869 h 5613023"/>
              <a:gd name="connsiteX256" fmla="*/ 1673467 w 4172535"/>
              <a:gd name="connsiteY256" fmla="*/ 2618844 h 5613023"/>
              <a:gd name="connsiteX257" fmla="*/ 1309084 w 4172535"/>
              <a:gd name="connsiteY257" fmla="*/ 5052141 h 5613023"/>
              <a:gd name="connsiteX258" fmla="*/ 1255123 w 4172535"/>
              <a:gd name="connsiteY258" fmla="*/ 5179047 h 5613023"/>
              <a:gd name="connsiteX259" fmla="*/ 1278582 w 4172535"/>
              <a:gd name="connsiteY259" fmla="*/ 5192591 h 5613023"/>
              <a:gd name="connsiteX260" fmla="*/ 1334058 w 4172535"/>
              <a:gd name="connsiteY260" fmla="*/ 5062112 h 5613023"/>
              <a:gd name="connsiteX261" fmla="*/ 1700177 w 4172535"/>
              <a:gd name="connsiteY261" fmla="*/ 2616383 h 5613023"/>
              <a:gd name="connsiteX262" fmla="*/ 2672899 w 4172535"/>
              <a:gd name="connsiteY262" fmla="*/ 1296114 h 5613023"/>
              <a:gd name="connsiteX263" fmla="*/ 4002003 w 4172535"/>
              <a:gd name="connsiteY263" fmla="*/ 1037448 h 5613023"/>
              <a:gd name="connsiteX264" fmla="*/ 4012674 w 4172535"/>
              <a:gd name="connsiteY264" fmla="*/ 1021675 h 5613023"/>
              <a:gd name="connsiteX265" fmla="*/ 3996825 w 4172535"/>
              <a:gd name="connsiteY265" fmla="*/ 1011203 h 5613023"/>
              <a:gd name="connsiteX266" fmla="*/ 3982491 w 4172535"/>
              <a:gd name="connsiteY266" fmla="*/ 936505 h 5613023"/>
              <a:gd name="connsiteX267" fmla="*/ 2644611 w 4172535"/>
              <a:gd name="connsiteY267" fmla="*/ 1197190 h 5613023"/>
              <a:gd name="connsiteX268" fmla="*/ 1597253 w 4172535"/>
              <a:gd name="connsiteY268" fmla="*/ 2619601 h 5613023"/>
              <a:gd name="connsiteX269" fmla="*/ 1239304 w 4172535"/>
              <a:gd name="connsiteY269" fmla="*/ 5022579 h 5613023"/>
              <a:gd name="connsiteX270" fmla="*/ 1189037 w 4172535"/>
              <a:gd name="connsiteY270" fmla="*/ 5140893 h 5613023"/>
              <a:gd name="connsiteX271" fmla="*/ 1212404 w 4172535"/>
              <a:gd name="connsiteY271" fmla="*/ 5154384 h 5613023"/>
              <a:gd name="connsiteX272" fmla="*/ 1264254 w 4172535"/>
              <a:gd name="connsiteY272" fmla="*/ 5032331 h 5613023"/>
              <a:gd name="connsiteX273" fmla="*/ 1624026 w 4172535"/>
              <a:gd name="connsiteY273" fmla="*/ 2616888 h 5613023"/>
              <a:gd name="connsiteX274" fmla="*/ 2649915 w 4172535"/>
              <a:gd name="connsiteY274" fmla="*/ 1223561 h 5613023"/>
              <a:gd name="connsiteX275" fmla="*/ 3987921 w 4172535"/>
              <a:gd name="connsiteY275" fmla="*/ 962687 h 5613023"/>
              <a:gd name="connsiteX276" fmla="*/ 3998340 w 4172535"/>
              <a:gd name="connsiteY276" fmla="*/ 947041 h 5613023"/>
              <a:gd name="connsiteX277" fmla="*/ 3982491 w 4172535"/>
              <a:gd name="connsiteY277" fmla="*/ 936505 h 5613023"/>
              <a:gd name="connsiteX278" fmla="*/ 3968347 w 4172535"/>
              <a:gd name="connsiteY278" fmla="*/ 862123 h 5613023"/>
              <a:gd name="connsiteX279" fmla="*/ 2621501 w 4172535"/>
              <a:gd name="connsiteY279" fmla="*/ 1124889 h 5613023"/>
              <a:gd name="connsiteX280" fmla="*/ 1521166 w 4172535"/>
              <a:gd name="connsiteY280" fmla="*/ 2620610 h 5613023"/>
              <a:gd name="connsiteX281" fmla="*/ 1169606 w 4172535"/>
              <a:gd name="connsiteY281" fmla="*/ 4992875 h 5613023"/>
              <a:gd name="connsiteX282" fmla="*/ 1122962 w 4172535"/>
              <a:gd name="connsiteY282" fmla="*/ 5102744 h 5613023"/>
              <a:gd name="connsiteX283" fmla="*/ 1146248 w 4172535"/>
              <a:gd name="connsiteY283" fmla="*/ 5116188 h 5613023"/>
              <a:gd name="connsiteX284" fmla="*/ 1194551 w 4172535"/>
              <a:gd name="connsiteY284" fmla="*/ 5002394 h 5613023"/>
              <a:gd name="connsiteX285" fmla="*/ 1547875 w 4172535"/>
              <a:gd name="connsiteY285" fmla="*/ 2617582 h 5613023"/>
              <a:gd name="connsiteX286" fmla="*/ 2626994 w 4172535"/>
              <a:gd name="connsiteY286" fmla="*/ 1150882 h 5613023"/>
              <a:gd name="connsiteX287" fmla="*/ 3973525 w 4172535"/>
              <a:gd name="connsiteY287" fmla="*/ 888431 h 5613023"/>
              <a:gd name="connsiteX288" fmla="*/ 3984101 w 4172535"/>
              <a:gd name="connsiteY288" fmla="*/ 872690 h 5613023"/>
              <a:gd name="connsiteX289" fmla="*/ 3968347 w 4172535"/>
              <a:gd name="connsiteY289" fmla="*/ 862123 h 5613023"/>
              <a:gd name="connsiteX290" fmla="*/ 2576037 w 4172535"/>
              <a:gd name="connsiteY290" fmla="*/ 2475 h 5613023"/>
              <a:gd name="connsiteX291" fmla="*/ 2571750 w 4172535"/>
              <a:gd name="connsiteY291" fmla="*/ 0 h 5613023"/>
              <a:gd name="connsiteX292" fmla="*/ 2569593 w 4172535"/>
              <a:gd name="connsiteY292" fmla="*/ 3737 h 5613023"/>
              <a:gd name="connsiteX293" fmla="*/ 2676037 w 4172535"/>
              <a:gd name="connsiteY293" fmla="*/ 60210 h 5613023"/>
              <a:gd name="connsiteX294" fmla="*/ 2640711 w 4172535"/>
              <a:gd name="connsiteY294" fmla="*/ 39815 h 5613023"/>
              <a:gd name="connsiteX295" fmla="*/ 2537045 w 4172535"/>
              <a:gd name="connsiteY295" fmla="*/ 60112 h 5613023"/>
              <a:gd name="connsiteX296" fmla="*/ 2519261 w 4172535"/>
              <a:gd name="connsiteY296" fmla="*/ 90915 h 5613023"/>
              <a:gd name="connsiteX297" fmla="*/ 2775934 w 4172535"/>
              <a:gd name="connsiteY297" fmla="*/ 117886 h 5613023"/>
              <a:gd name="connsiteX298" fmla="*/ 2740624 w 4172535"/>
              <a:gd name="connsiteY298" fmla="*/ 97499 h 5613023"/>
              <a:gd name="connsiteX299" fmla="*/ 2486769 w 4172535"/>
              <a:gd name="connsiteY299" fmla="*/ 147191 h 5613023"/>
              <a:gd name="connsiteX300" fmla="*/ 2468990 w 4172535"/>
              <a:gd name="connsiteY300" fmla="*/ 177986 h 5613023"/>
              <a:gd name="connsiteX301" fmla="*/ 2875607 w 4172535"/>
              <a:gd name="connsiteY301" fmla="*/ 175432 h 5613023"/>
              <a:gd name="connsiteX302" fmla="*/ 2840431 w 4172535"/>
              <a:gd name="connsiteY302" fmla="*/ 155123 h 5613023"/>
              <a:gd name="connsiteX303" fmla="*/ 2436576 w 4172535"/>
              <a:gd name="connsiteY303" fmla="*/ 234129 h 5613023"/>
              <a:gd name="connsiteX304" fmla="*/ 2418876 w 4172535"/>
              <a:gd name="connsiteY304" fmla="*/ 264786 h 5613023"/>
              <a:gd name="connsiteX305" fmla="*/ 2975594 w 4172535"/>
              <a:gd name="connsiteY305" fmla="*/ 233159 h 5613023"/>
              <a:gd name="connsiteX306" fmla="*/ 2940418 w 4172535"/>
              <a:gd name="connsiteY306" fmla="*/ 212851 h 5613023"/>
              <a:gd name="connsiteX307" fmla="*/ 2386287 w 4172535"/>
              <a:gd name="connsiteY307" fmla="*/ 321231 h 5613023"/>
              <a:gd name="connsiteX308" fmla="*/ 2368410 w 4172535"/>
              <a:gd name="connsiteY308" fmla="*/ 352196 h 5613023"/>
              <a:gd name="connsiteX309" fmla="*/ 2371327 w 4172535"/>
              <a:gd name="connsiteY309" fmla="*/ 351478 h 5613023"/>
              <a:gd name="connsiteX310" fmla="*/ 3075640 w 4172535"/>
              <a:gd name="connsiteY310" fmla="*/ 290921 h 5613023"/>
              <a:gd name="connsiteX311" fmla="*/ 3040348 w 4172535"/>
              <a:gd name="connsiteY311" fmla="*/ 270545 h 5613023"/>
              <a:gd name="connsiteX312" fmla="*/ 2389323 w 4172535"/>
              <a:gd name="connsiteY312" fmla="*/ 397849 h 5613023"/>
              <a:gd name="connsiteX313" fmla="*/ 2334154 w 4172535"/>
              <a:gd name="connsiteY313" fmla="*/ 411528 h 5613023"/>
              <a:gd name="connsiteX314" fmla="*/ 2315502 w 4172535"/>
              <a:gd name="connsiteY314" fmla="*/ 443835 h 5613023"/>
              <a:gd name="connsiteX315" fmla="*/ 2394627 w 4172535"/>
              <a:gd name="connsiteY315" fmla="*/ 424220 h 5613023"/>
              <a:gd name="connsiteX316" fmla="*/ 3175538 w 4172535"/>
              <a:gd name="connsiteY316" fmla="*/ 348597 h 5613023"/>
              <a:gd name="connsiteX317" fmla="*/ 3140418 w 4172535"/>
              <a:gd name="connsiteY317" fmla="*/ 328321 h 5613023"/>
              <a:gd name="connsiteX318" fmla="*/ 2412496 w 4172535"/>
              <a:gd name="connsiteY318" fmla="*/ 470590 h 5613023"/>
              <a:gd name="connsiteX319" fmla="*/ 2281274 w 4172535"/>
              <a:gd name="connsiteY319" fmla="*/ 503119 h 5613023"/>
              <a:gd name="connsiteX320" fmla="*/ 2262691 w 4172535"/>
              <a:gd name="connsiteY320" fmla="*/ 535306 h 5613023"/>
              <a:gd name="connsiteX321" fmla="*/ 2417864 w 4172535"/>
              <a:gd name="connsiteY321" fmla="*/ 496836 h 5613023"/>
              <a:gd name="connsiteX322" fmla="*/ 3275431 w 4172535"/>
              <a:gd name="connsiteY322" fmla="*/ 406271 h 5613023"/>
              <a:gd name="connsiteX323" fmla="*/ 3240812 w 4172535"/>
              <a:gd name="connsiteY323" fmla="*/ 386283 h 5613023"/>
              <a:gd name="connsiteX324" fmla="*/ 2435796 w 4172535"/>
              <a:gd name="connsiteY324" fmla="*/ 543585 h 5613023"/>
              <a:gd name="connsiteX325" fmla="*/ 2257167 w 4172535"/>
              <a:gd name="connsiteY325" fmla="*/ 587822 h 5613023"/>
              <a:gd name="connsiteX326" fmla="*/ 2226054 w 4172535"/>
              <a:gd name="connsiteY326" fmla="*/ 598765 h 5613023"/>
              <a:gd name="connsiteX327" fmla="*/ 2205753 w 4172535"/>
              <a:gd name="connsiteY327" fmla="*/ 633926 h 5613023"/>
              <a:gd name="connsiteX328" fmla="*/ 2264841 w 4172535"/>
              <a:gd name="connsiteY328" fmla="*/ 613129 h 5613023"/>
              <a:gd name="connsiteX329" fmla="*/ 2440974 w 4172535"/>
              <a:gd name="connsiteY329" fmla="*/ 569451 h 5613023"/>
              <a:gd name="connsiteX330" fmla="*/ 3375392 w 4172535"/>
              <a:gd name="connsiteY330" fmla="*/ 463983 h 5613023"/>
              <a:gd name="connsiteX331" fmla="*/ 3340350 w 4172535"/>
              <a:gd name="connsiteY331" fmla="*/ 443751 h 5613023"/>
              <a:gd name="connsiteX332" fmla="*/ 2459222 w 4172535"/>
              <a:gd name="connsiteY332" fmla="*/ 615885 h 5613023"/>
              <a:gd name="connsiteX333" fmla="*/ 2286845 w 4172535"/>
              <a:gd name="connsiteY333" fmla="*/ 658576 h 5613023"/>
              <a:gd name="connsiteX334" fmla="*/ 2167241 w 4172535"/>
              <a:gd name="connsiteY334" fmla="*/ 700632 h 5613023"/>
              <a:gd name="connsiteX335" fmla="*/ 2146734 w 4172535"/>
              <a:gd name="connsiteY335" fmla="*/ 736150 h 5613023"/>
              <a:gd name="connsiteX336" fmla="*/ 2294298 w 4172535"/>
              <a:gd name="connsiteY336" fmla="*/ 684230 h 5613023"/>
              <a:gd name="connsiteX337" fmla="*/ 2464148 w 4172535"/>
              <a:gd name="connsiteY337" fmla="*/ 642130 h 5613023"/>
              <a:gd name="connsiteX338" fmla="*/ 3475571 w 4172535"/>
              <a:gd name="connsiteY338" fmla="*/ 521822 h 5613023"/>
              <a:gd name="connsiteX339" fmla="*/ 3440382 w 4172535"/>
              <a:gd name="connsiteY339" fmla="*/ 501505 h 5613023"/>
              <a:gd name="connsiteX340" fmla="*/ 2482207 w 4172535"/>
              <a:gd name="connsiteY340" fmla="*/ 688690 h 5613023"/>
              <a:gd name="connsiteX341" fmla="*/ 2157418 w 4172535"/>
              <a:gd name="connsiteY341" fmla="*/ 785641 h 5613023"/>
              <a:gd name="connsiteX342" fmla="*/ 2103883 w 4172535"/>
              <a:gd name="connsiteY342" fmla="*/ 810370 h 5613023"/>
              <a:gd name="connsiteX343" fmla="*/ 2080642 w 4172535"/>
              <a:gd name="connsiteY343" fmla="*/ 850624 h 5613023"/>
              <a:gd name="connsiteX344" fmla="*/ 2167626 w 4172535"/>
              <a:gd name="connsiteY344" fmla="*/ 810407 h 5613023"/>
              <a:gd name="connsiteX345" fmla="*/ 2487510 w 4172535"/>
              <a:gd name="connsiteY345" fmla="*/ 714746 h 5613023"/>
              <a:gd name="connsiteX346" fmla="*/ 3575715 w 4172535"/>
              <a:gd name="connsiteY346" fmla="*/ 579640 h 5613023"/>
              <a:gd name="connsiteX347" fmla="*/ 3540445 w 4172535"/>
              <a:gd name="connsiteY347" fmla="*/ 559276 h 5613023"/>
              <a:gd name="connsiteX348" fmla="*/ 2505443 w 4172535"/>
              <a:gd name="connsiteY348" fmla="*/ 761243 h 5613023"/>
              <a:gd name="connsiteX349" fmla="*/ 2047910 w 4172535"/>
              <a:gd name="connsiteY349" fmla="*/ 921524 h 5613023"/>
              <a:gd name="connsiteX350" fmla="*/ 2035568 w 4172535"/>
              <a:gd name="connsiteY350" fmla="*/ 928695 h 5613023"/>
              <a:gd name="connsiteX351" fmla="*/ 2008623 w 4172535"/>
              <a:gd name="connsiteY351" fmla="*/ 975366 h 5613023"/>
              <a:gd name="connsiteX352" fmla="*/ 2060276 w 4172535"/>
              <a:gd name="connsiteY352" fmla="*/ 945343 h 5613023"/>
              <a:gd name="connsiteX353" fmla="*/ 2510621 w 4172535"/>
              <a:gd name="connsiteY353" fmla="*/ 787488 h 5613023"/>
              <a:gd name="connsiteX354" fmla="*/ 3675634 w 4172535"/>
              <a:gd name="connsiteY354" fmla="*/ 637328 h 5613023"/>
              <a:gd name="connsiteX355" fmla="*/ 3640173 w 4172535"/>
              <a:gd name="connsiteY355" fmla="*/ 616855 h 5613023"/>
              <a:gd name="connsiteX356" fmla="*/ 2528680 w 4172535"/>
              <a:gd name="connsiteY356" fmla="*/ 833796 h 5613023"/>
              <a:gd name="connsiteX357" fmla="*/ 1966063 w 4172535"/>
              <a:gd name="connsiteY357" fmla="*/ 1058906 h 5613023"/>
              <a:gd name="connsiteX358" fmla="*/ 1956512 w 4172535"/>
              <a:gd name="connsiteY358" fmla="*/ 1065624 h 5613023"/>
              <a:gd name="connsiteX359" fmla="*/ 1924686 w 4172535"/>
              <a:gd name="connsiteY359" fmla="*/ 1120749 h 5613023"/>
              <a:gd name="connsiteX360" fmla="*/ 1972297 w 4172535"/>
              <a:gd name="connsiteY360" fmla="*/ 1086831 h 5613023"/>
              <a:gd name="connsiteX361" fmla="*/ 2533921 w 4172535"/>
              <a:gd name="connsiteY361" fmla="*/ 860230 h 5613023"/>
              <a:gd name="connsiteX362" fmla="*/ 3775430 w 4172535"/>
              <a:gd name="connsiteY362" fmla="*/ 694945 h 5613023"/>
              <a:gd name="connsiteX363" fmla="*/ 3739942 w 4172535"/>
              <a:gd name="connsiteY363" fmla="*/ 674456 h 5613023"/>
              <a:gd name="connsiteX364" fmla="*/ 2551980 w 4172535"/>
              <a:gd name="connsiteY364" fmla="*/ 906222 h 5613023"/>
              <a:gd name="connsiteX365" fmla="*/ 1883548 w 4172535"/>
              <a:gd name="connsiteY365" fmla="*/ 1210367 h 5613023"/>
              <a:gd name="connsiteX366" fmla="*/ 1862566 w 4172535"/>
              <a:gd name="connsiteY366" fmla="*/ 1228344 h 5613023"/>
              <a:gd name="connsiteX367" fmla="*/ 1822113 w 4172535"/>
              <a:gd name="connsiteY367" fmla="*/ 1298411 h 5613023"/>
              <a:gd name="connsiteX368" fmla="*/ 1900091 w 4172535"/>
              <a:gd name="connsiteY368" fmla="*/ 1231612 h 5613023"/>
              <a:gd name="connsiteX369" fmla="*/ 2557094 w 4172535"/>
              <a:gd name="connsiteY369" fmla="*/ 932783 h 5613023"/>
              <a:gd name="connsiteX370" fmla="*/ 3875651 w 4172535"/>
              <a:gd name="connsiteY370" fmla="*/ 752808 h 5613023"/>
              <a:gd name="connsiteX371" fmla="*/ 3840301 w 4172535"/>
              <a:gd name="connsiteY371" fmla="*/ 732399 h 5613023"/>
              <a:gd name="connsiteX372" fmla="*/ 2574964 w 4172535"/>
              <a:gd name="connsiteY372" fmla="*/ 979279 h 5613023"/>
              <a:gd name="connsiteX373" fmla="*/ 1735391 w 4172535"/>
              <a:gd name="connsiteY373" fmla="*/ 1457855 h 5613023"/>
              <a:gd name="connsiteX374" fmla="*/ 1716684 w 4172535"/>
              <a:gd name="connsiteY374" fmla="*/ 1481018 h 5613023"/>
              <a:gd name="connsiteX375" fmla="*/ 1446983 w 4172535"/>
              <a:gd name="connsiteY375" fmla="*/ 1948155 h 5613023"/>
              <a:gd name="connsiteX376" fmla="*/ 1412225 w 4172535"/>
              <a:gd name="connsiteY376" fmla="*/ 2055959 h 5613023"/>
              <a:gd name="connsiteX377" fmla="*/ 1368927 w 4172535"/>
              <a:gd name="connsiteY377" fmla="*/ 2621430 h 5613023"/>
              <a:gd name="connsiteX378" fmla="*/ 1020508 w 4172535"/>
              <a:gd name="connsiteY378" fmla="*/ 4957395 h 5613023"/>
              <a:gd name="connsiteX379" fmla="*/ 990802 w 4172535"/>
              <a:gd name="connsiteY379" fmla="*/ 5026441 h 5613023"/>
              <a:gd name="connsiteX380" fmla="*/ 1013845 w 4172535"/>
              <a:gd name="connsiteY380" fmla="*/ 5039745 h 5613023"/>
              <a:gd name="connsiteX381" fmla="*/ 1054986 w 4172535"/>
              <a:gd name="connsiteY381" fmla="*/ 4942653 h 5613023"/>
              <a:gd name="connsiteX382" fmla="*/ 1395573 w 4172535"/>
              <a:gd name="connsiteY382" fmla="*/ 2618718 h 5613023"/>
              <a:gd name="connsiteX383" fmla="*/ 2580079 w 4172535"/>
              <a:gd name="connsiteY383" fmla="*/ 1005588 h 5613023"/>
              <a:gd name="connsiteX384" fmla="*/ 3968634 w 4172535"/>
              <a:gd name="connsiteY384" fmla="*/ 806492 h 5613023"/>
              <a:gd name="connsiteX385" fmla="*/ 3940438 w 4172535"/>
              <a:gd name="connsiteY385" fmla="*/ 790213 h 5613023"/>
              <a:gd name="connsiteX386" fmla="*/ 2598138 w 4172535"/>
              <a:gd name="connsiteY386" fmla="*/ 1051895 h 5613023"/>
              <a:gd name="connsiteX387" fmla="*/ 1445141 w 4172535"/>
              <a:gd name="connsiteY387" fmla="*/ 2620989 h 5613023"/>
              <a:gd name="connsiteX388" fmla="*/ 1100009 w 4172535"/>
              <a:gd name="connsiteY388" fmla="*/ 4962870 h 5613023"/>
              <a:gd name="connsiteX389" fmla="*/ 1056869 w 4172535"/>
              <a:gd name="connsiteY389" fmla="*/ 5064585 h 5613023"/>
              <a:gd name="connsiteX390" fmla="*/ 1080039 w 4172535"/>
              <a:gd name="connsiteY390" fmla="*/ 5077962 h 5613023"/>
              <a:gd name="connsiteX391" fmla="*/ 1124702 w 4172535"/>
              <a:gd name="connsiteY391" fmla="*/ 4972656 h 5613023"/>
              <a:gd name="connsiteX392" fmla="*/ 1471724 w 4172535"/>
              <a:gd name="connsiteY392" fmla="*/ 2618213 h 5613023"/>
              <a:gd name="connsiteX393" fmla="*/ 2603442 w 4172535"/>
              <a:gd name="connsiteY393" fmla="*/ 1078203 h 5613023"/>
              <a:gd name="connsiteX394" fmla="*/ 3958686 w 4172535"/>
              <a:gd name="connsiteY394" fmla="*/ 813985 h 5613023"/>
              <a:gd name="connsiteX395" fmla="*/ 3960322 w 4172535"/>
              <a:gd name="connsiteY395" fmla="*/ 813657 h 5613023"/>
              <a:gd name="connsiteX396" fmla="*/ 3968507 w 4172535"/>
              <a:gd name="connsiteY396" fmla="*/ 807427 h 56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</a:cxnLst>
            <a:rect l="l" t="t" r="r" b="b"/>
            <a:pathLst>
              <a:path w="4172535" h="5613023">
                <a:moveTo>
                  <a:pt x="62272" y="4346544"/>
                </a:moveTo>
                <a:lnTo>
                  <a:pt x="0" y="4454402"/>
                </a:lnTo>
                <a:lnTo>
                  <a:pt x="18829" y="4465272"/>
                </a:lnTo>
                <a:close/>
                <a:moveTo>
                  <a:pt x="227587" y="4060210"/>
                </a:moveTo>
                <a:lnTo>
                  <a:pt x="168293" y="4162910"/>
                </a:lnTo>
                <a:lnTo>
                  <a:pt x="112739" y="4351897"/>
                </a:lnTo>
                <a:lnTo>
                  <a:pt x="62003" y="4490199"/>
                </a:lnTo>
                <a:lnTo>
                  <a:pt x="84982" y="4503466"/>
                </a:lnTo>
                <a:lnTo>
                  <a:pt x="124252" y="4399870"/>
                </a:lnTo>
                <a:cubicBezTo>
                  <a:pt x="144185" y="4343503"/>
                  <a:pt x="162846" y="4286716"/>
                  <a:pt x="180222" y="4229554"/>
                </a:cubicBezTo>
                <a:close/>
                <a:moveTo>
                  <a:pt x="349361" y="3849291"/>
                </a:moveTo>
                <a:lnTo>
                  <a:pt x="307256" y="3922220"/>
                </a:lnTo>
                <a:lnTo>
                  <a:pt x="283428" y="4040264"/>
                </a:lnTo>
                <a:cubicBezTo>
                  <a:pt x="255097" y="4154631"/>
                  <a:pt x="221773" y="4267762"/>
                  <a:pt x="183540" y="4379328"/>
                </a:cubicBezTo>
                <a:lnTo>
                  <a:pt x="128676" y="4528693"/>
                </a:lnTo>
                <a:lnTo>
                  <a:pt x="152243" y="4542299"/>
                </a:lnTo>
                <a:lnTo>
                  <a:pt x="209006" y="4387761"/>
                </a:lnTo>
                <a:cubicBezTo>
                  <a:pt x="247493" y="4275456"/>
                  <a:pt x="281039" y="4161575"/>
                  <a:pt x="309560" y="4046452"/>
                </a:cubicBezTo>
                <a:close/>
                <a:moveTo>
                  <a:pt x="460489" y="3656812"/>
                </a:moveTo>
                <a:lnTo>
                  <a:pt x="425731" y="3717014"/>
                </a:lnTo>
                <a:lnTo>
                  <a:pt x="423446" y="3733199"/>
                </a:lnTo>
                <a:cubicBezTo>
                  <a:pt x="383844" y="3974709"/>
                  <a:pt x="322832" y="4212246"/>
                  <a:pt x="241141" y="4442964"/>
                </a:cubicBezTo>
                <a:lnTo>
                  <a:pt x="194261" y="4566558"/>
                </a:lnTo>
                <a:lnTo>
                  <a:pt x="218622" y="4580623"/>
                </a:lnTo>
                <a:lnTo>
                  <a:pt x="279664" y="4414785"/>
                </a:lnTo>
                <a:cubicBezTo>
                  <a:pt x="358017" y="4186702"/>
                  <a:pt x="416350" y="3952217"/>
                  <a:pt x="453991" y="3714024"/>
                </a:cubicBezTo>
                <a:close/>
                <a:moveTo>
                  <a:pt x="558967" y="3486243"/>
                </a:moveTo>
                <a:lnTo>
                  <a:pt x="521924" y="3550404"/>
                </a:lnTo>
                <a:lnTo>
                  <a:pt x="501745" y="3726361"/>
                </a:lnTo>
                <a:cubicBezTo>
                  <a:pt x="453966" y="4026808"/>
                  <a:pt x="373645" y="4321392"/>
                  <a:pt x="262099" y="4604829"/>
                </a:cubicBezTo>
                <a:lnTo>
                  <a:pt x="261797" y="4605550"/>
                </a:lnTo>
                <a:lnTo>
                  <a:pt x="284764" y="4618810"/>
                </a:lnTo>
                <a:lnTo>
                  <a:pt x="338219" y="4477990"/>
                </a:lnTo>
                <a:cubicBezTo>
                  <a:pt x="442603" y="4183452"/>
                  <a:pt x="514051" y="3878042"/>
                  <a:pt x="551110" y="3567414"/>
                </a:cubicBezTo>
                <a:close/>
                <a:moveTo>
                  <a:pt x="646622" y="3334420"/>
                </a:moveTo>
                <a:lnTo>
                  <a:pt x="617832" y="3384285"/>
                </a:lnTo>
                <a:lnTo>
                  <a:pt x="617588" y="3388871"/>
                </a:lnTo>
                <a:cubicBezTo>
                  <a:pt x="589020" y="3766878"/>
                  <a:pt x="510294" y="4138921"/>
                  <a:pt x="383935" y="4495223"/>
                </a:cubicBezTo>
                <a:lnTo>
                  <a:pt x="327609" y="4643547"/>
                </a:lnTo>
                <a:lnTo>
                  <a:pt x="351451" y="4657312"/>
                </a:lnTo>
                <a:lnTo>
                  <a:pt x="356846" y="4644448"/>
                </a:lnTo>
                <a:cubicBezTo>
                  <a:pt x="516649" y="4238995"/>
                  <a:pt x="614079" y="3811232"/>
                  <a:pt x="645446" y="3375903"/>
                </a:cubicBezTo>
                <a:close/>
                <a:moveTo>
                  <a:pt x="730691" y="3188808"/>
                </a:moveTo>
                <a:lnTo>
                  <a:pt x="701380" y="3239577"/>
                </a:lnTo>
                <a:lnTo>
                  <a:pt x="693921" y="3384923"/>
                </a:lnTo>
                <a:cubicBezTo>
                  <a:pt x="661804" y="3824129"/>
                  <a:pt x="563172" y="4255651"/>
                  <a:pt x="401748" y="4664677"/>
                </a:cubicBezTo>
                <a:lnTo>
                  <a:pt x="394422" y="4682121"/>
                </a:lnTo>
                <a:lnTo>
                  <a:pt x="417745" y="4695587"/>
                </a:lnTo>
                <a:lnTo>
                  <a:pt x="426742" y="4674163"/>
                </a:lnTo>
                <a:cubicBezTo>
                  <a:pt x="612382" y="4203867"/>
                  <a:pt x="715539" y="3704014"/>
                  <a:pt x="730628" y="3196832"/>
                </a:cubicBezTo>
                <a:close/>
                <a:moveTo>
                  <a:pt x="807330" y="3056065"/>
                </a:moveTo>
                <a:lnTo>
                  <a:pt x="780192" y="3103069"/>
                </a:lnTo>
                <a:lnTo>
                  <a:pt x="779253" y="3204287"/>
                </a:lnTo>
                <a:cubicBezTo>
                  <a:pt x="763386" y="3715968"/>
                  <a:pt x="658861" y="4220168"/>
                  <a:pt x="471308" y="4694560"/>
                </a:cubicBezTo>
                <a:lnTo>
                  <a:pt x="460496" y="4720269"/>
                </a:lnTo>
                <a:lnTo>
                  <a:pt x="483934" y="4733801"/>
                </a:lnTo>
                <a:lnTo>
                  <a:pt x="496454" y="4704018"/>
                </a:lnTo>
                <a:cubicBezTo>
                  <a:pt x="685027" y="4226749"/>
                  <a:pt x="790086" y="3719516"/>
                  <a:pt x="805972" y="3204773"/>
                </a:cubicBezTo>
                <a:close/>
                <a:moveTo>
                  <a:pt x="880907" y="2928626"/>
                </a:moveTo>
                <a:lnTo>
                  <a:pt x="855645" y="2972382"/>
                </a:lnTo>
                <a:lnTo>
                  <a:pt x="857303" y="3024249"/>
                </a:lnTo>
                <a:cubicBezTo>
                  <a:pt x="863162" y="3620077"/>
                  <a:pt x="750524" y="4209257"/>
                  <a:pt x="528139" y="4758033"/>
                </a:cubicBezTo>
                <a:lnTo>
                  <a:pt x="527694" y="4759066"/>
                </a:lnTo>
                <a:lnTo>
                  <a:pt x="550219" y="4772071"/>
                </a:lnTo>
                <a:lnTo>
                  <a:pt x="566273" y="4733930"/>
                </a:lnTo>
                <a:cubicBezTo>
                  <a:pt x="781830" y="4189220"/>
                  <a:pt x="890396" y="3606052"/>
                  <a:pt x="883807" y="3016712"/>
                </a:cubicBezTo>
                <a:close/>
                <a:moveTo>
                  <a:pt x="951864" y="2805726"/>
                </a:moveTo>
                <a:lnTo>
                  <a:pt x="927413" y="2848077"/>
                </a:lnTo>
                <a:lnTo>
                  <a:pt x="932896" y="3022413"/>
                </a:lnTo>
                <a:cubicBezTo>
                  <a:pt x="938703" y="3616858"/>
                  <a:pt x="828648" y="4204948"/>
                  <a:pt x="610957" y="4754281"/>
                </a:cubicBezTo>
                <a:lnTo>
                  <a:pt x="593042" y="4796794"/>
                </a:lnTo>
                <a:lnTo>
                  <a:pt x="616824" y="4810525"/>
                </a:lnTo>
                <a:lnTo>
                  <a:pt x="622931" y="4796343"/>
                </a:lnTo>
                <a:cubicBezTo>
                  <a:pt x="874748" y="4174438"/>
                  <a:pt x="988937" y="3501891"/>
                  <a:pt x="953346" y="2825539"/>
                </a:cubicBezTo>
                <a:close/>
                <a:moveTo>
                  <a:pt x="1019429" y="2688699"/>
                </a:moveTo>
                <a:lnTo>
                  <a:pt x="995719" y="2729766"/>
                </a:lnTo>
                <a:lnTo>
                  <a:pt x="1003014" y="2828894"/>
                </a:lnTo>
                <a:cubicBezTo>
                  <a:pt x="1037943" y="3509598"/>
                  <a:pt x="921637" y="4187546"/>
                  <a:pt x="667785" y="4814483"/>
                </a:cubicBezTo>
                <a:lnTo>
                  <a:pt x="659007" y="4834879"/>
                </a:lnTo>
                <a:lnTo>
                  <a:pt x="682690" y="4848553"/>
                </a:lnTo>
                <a:lnTo>
                  <a:pt x="705857" y="4793626"/>
                </a:lnTo>
                <a:cubicBezTo>
                  <a:pt x="952857" y="4170980"/>
                  <a:pt x="1064551" y="3499551"/>
                  <a:pt x="1029449" y="2824510"/>
                </a:cubicBezTo>
                <a:close/>
                <a:moveTo>
                  <a:pt x="1087606" y="2570614"/>
                </a:moveTo>
                <a:lnTo>
                  <a:pt x="1063055" y="2613137"/>
                </a:lnTo>
                <a:lnTo>
                  <a:pt x="1063756" y="2624143"/>
                </a:lnTo>
                <a:cubicBezTo>
                  <a:pt x="1134355" y="3373136"/>
                  <a:pt x="1024893" y="4123028"/>
                  <a:pt x="750752" y="4813477"/>
                </a:cubicBezTo>
                <a:lnTo>
                  <a:pt x="725512" y="4873276"/>
                </a:lnTo>
                <a:lnTo>
                  <a:pt x="748940" y="4886803"/>
                </a:lnTo>
                <a:lnTo>
                  <a:pt x="775752" y="4823294"/>
                </a:lnTo>
                <a:cubicBezTo>
                  <a:pt x="1051555" y="4128849"/>
                  <a:pt x="1161743" y="3374606"/>
                  <a:pt x="1090844" y="2621241"/>
                </a:cubicBezTo>
                <a:close/>
                <a:moveTo>
                  <a:pt x="1156978" y="2450457"/>
                </a:moveTo>
                <a:lnTo>
                  <a:pt x="1131997" y="2493726"/>
                </a:lnTo>
                <a:lnTo>
                  <a:pt x="1140222" y="2623449"/>
                </a:lnTo>
                <a:cubicBezTo>
                  <a:pt x="1211959" y="3393608"/>
                  <a:pt x="1096125" y="4164263"/>
                  <a:pt x="809298" y="4871887"/>
                </a:cubicBezTo>
                <a:lnTo>
                  <a:pt x="792129" y="4911737"/>
                </a:lnTo>
                <a:lnTo>
                  <a:pt x="815134" y="4925020"/>
                </a:lnTo>
                <a:lnTo>
                  <a:pt x="845537" y="4853078"/>
                </a:lnTo>
                <a:cubicBezTo>
                  <a:pt x="1125444" y="4149125"/>
                  <a:pt x="1237820" y="3384594"/>
                  <a:pt x="1166995" y="2620736"/>
                </a:cubicBezTo>
                <a:cubicBezTo>
                  <a:pt x="1160937" y="2566546"/>
                  <a:pt x="1157539" y="2512632"/>
                  <a:pt x="1156702" y="2459128"/>
                </a:cubicBezTo>
                <a:close/>
                <a:moveTo>
                  <a:pt x="1238758" y="2308811"/>
                </a:moveTo>
                <a:lnTo>
                  <a:pt x="1209588" y="2359334"/>
                </a:lnTo>
                <a:lnTo>
                  <a:pt x="1207057" y="2478050"/>
                </a:lnTo>
                <a:cubicBezTo>
                  <a:pt x="1208160" y="2526259"/>
                  <a:pt x="1211401" y="2574560"/>
                  <a:pt x="1216815" y="2622818"/>
                </a:cubicBezTo>
                <a:cubicBezTo>
                  <a:pt x="1287093" y="3393013"/>
                  <a:pt x="1173072" y="4163651"/>
                  <a:pt x="890528" y="4873252"/>
                </a:cubicBezTo>
                <a:lnTo>
                  <a:pt x="858123" y="4949839"/>
                </a:lnTo>
                <a:lnTo>
                  <a:pt x="881493" y="4963332"/>
                </a:lnTo>
                <a:lnTo>
                  <a:pt x="915426" y="4883102"/>
                </a:lnTo>
                <a:cubicBezTo>
                  <a:pt x="1199446" y="4169496"/>
                  <a:pt x="1313971" y="3394531"/>
                  <a:pt x="1243146" y="2620042"/>
                </a:cubicBezTo>
                <a:cubicBezTo>
                  <a:pt x="1231591" y="2515984"/>
                  <a:pt x="1230243" y="2412988"/>
                  <a:pt x="1238338" y="2312096"/>
                </a:cubicBezTo>
                <a:close/>
                <a:moveTo>
                  <a:pt x="1344033" y="2126470"/>
                </a:moveTo>
                <a:lnTo>
                  <a:pt x="1303102" y="2197364"/>
                </a:lnTo>
                <a:lnTo>
                  <a:pt x="1287693" y="2320151"/>
                </a:lnTo>
                <a:cubicBezTo>
                  <a:pt x="1279967" y="2418944"/>
                  <a:pt x="1281403" y="2519968"/>
                  <a:pt x="1292713" y="2622251"/>
                </a:cubicBezTo>
                <a:cubicBezTo>
                  <a:pt x="1364342" y="3410701"/>
                  <a:pt x="1244603" y="4203028"/>
                  <a:pt x="950323" y="4929610"/>
                </a:cubicBezTo>
                <a:lnTo>
                  <a:pt x="924996" y="4988449"/>
                </a:lnTo>
                <a:lnTo>
                  <a:pt x="947558" y="5001474"/>
                </a:lnTo>
                <a:lnTo>
                  <a:pt x="985197" y="4912579"/>
                </a:lnTo>
                <a:cubicBezTo>
                  <a:pt x="1273362" y="4189472"/>
                  <a:pt x="1390122" y="3404216"/>
                  <a:pt x="1319423" y="2619222"/>
                </a:cubicBezTo>
                <a:cubicBezTo>
                  <a:pt x="1302729" y="2468435"/>
                  <a:pt x="1307879" y="2320431"/>
                  <a:pt x="1332505" y="2178432"/>
                </a:cubicBezTo>
                <a:close/>
                <a:moveTo>
                  <a:pt x="4156577" y="1830102"/>
                </a:moveTo>
                <a:lnTo>
                  <a:pt x="2923326" y="2069399"/>
                </a:lnTo>
                <a:cubicBezTo>
                  <a:pt x="2668050" y="2119530"/>
                  <a:pt x="2490882" y="2352834"/>
                  <a:pt x="2511316" y="2611967"/>
                </a:cubicBezTo>
                <a:cubicBezTo>
                  <a:pt x="2581598" y="3557821"/>
                  <a:pt x="2429147" y="4509013"/>
                  <a:pt x="2076162" y="5382760"/>
                </a:cubicBezTo>
                <a:lnTo>
                  <a:pt x="1983331" y="5599479"/>
                </a:lnTo>
                <a:lnTo>
                  <a:pt x="2006791" y="5613023"/>
                </a:lnTo>
                <a:lnTo>
                  <a:pt x="2101170" y="5392672"/>
                </a:lnTo>
                <a:cubicBezTo>
                  <a:pt x="2455667" y="4515085"/>
                  <a:pt x="2608694" y="3559710"/>
                  <a:pt x="2538151" y="2609822"/>
                </a:cubicBezTo>
                <a:cubicBezTo>
                  <a:pt x="2518647" y="2364247"/>
                  <a:pt x="2686507" y="2143075"/>
                  <a:pt x="2928440" y="2095581"/>
                </a:cubicBezTo>
                <a:lnTo>
                  <a:pt x="4161565" y="1856536"/>
                </a:lnTo>
                <a:cubicBezTo>
                  <a:pt x="4168871" y="1855161"/>
                  <a:pt x="4173677" y="1848126"/>
                  <a:pt x="4172300" y="1840827"/>
                </a:cubicBezTo>
                <a:cubicBezTo>
                  <a:pt x="4170923" y="1833527"/>
                  <a:pt x="4163883" y="1828726"/>
                  <a:pt x="4156577" y="1830102"/>
                </a:cubicBezTo>
                <a:close/>
                <a:moveTo>
                  <a:pt x="4142054" y="1755909"/>
                </a:moveTo>
                <a:lnTo>
                  <a:pt x="2900089" y="1996973"/>
                </a:lnTo>
                <a:cubicBezTo>
                  <a:pt x="2610539" y="2053721"/>
                  <a:pt x="2410160" y="2319151"/>
                  <a:pt x="2435102" y="2612913"/>
                </a:cubicBezTo>
                <a:cubicBezTo>
                  <a:pt x="2505428" y="3548185"/>
                  <a:pt x="2355347" y="4488644"/>
                  <a:pt x="2006426" y="5352842"/>
                </a:cubicBezTo>
                <a:lnTo>
                  <a:pt x="1917182" y="5561287"/>
                </a:lnTo>
                <a:lnTo>
                  <a:pt x="1940628" y="5574824"/>
                </a:lnTo>
                <a:lnTo>
                  <a:pt x="2031374" y="5362840"/>
                </a:lnTo>
                <a:cubicBezTo>
                  <a:pt x="2381770" y="4494858"/>
                  <a:pt x="2532548" y="3550061"/>
                  <a:pt x="2461874" y="2610453"/>
                </a:cubicBezTo>
                <a:cubicBezTo>
                  <a:pt x="2437981" y="2330311"/>
                  <a:pt x="2629015" y="2077128"/>
                  <a:pt x="2905140" y="2022965"/>
                </a:cubicBezTo>
                <a:lnTo>
                  <a:pt x="4147106" y="1782343"/>
                </a:lnTo>
                <a:cubicBezTo>
                  <a:pt x="4154411" y="1780949"/>
                  <a:pt x="4159204" y="1773902"/>
                  <a:pt x="4157809" y="1766602"/>
                </a:cubicBezTo>
                <a:cubicBezTo>
                  <a:pt x="4156413" y="1759303"/>
                  <a:pt x="4149360" y="1754514"/>
                  <a:pt x="4142054" y="1755909"/>
                </a:cubicBezTo>
                <a:close/>
                <a:moveTo>
                  <a:pt x="4127532" y="1681085"/>
                </a:moveTo>
                <a:lnTo>
                  <a:pt x="2876663" y="1923789"/>
                </a:lnTo>
                <a:cubicBezTo>
                  <a:pt x="2552896" y="1987099"/>
                  <a:pt x="2329362" y="2284609"/>
                  <a:pt x="2358888" y="2612913"/>
                </a:cubicBezTo>
                <a:cubicBezTo>
                  <a:pt x="2429300" y="3538035"/>
                  <a:pt x="2281426" y="4468166"/>
                  <a:pt x="1936789" y="5322697"/>
                </a:cubicBezTo>
                <a:lnTo>
                  <a:pt x="1851066" y="5523115"/>
                </a:lnTo>
                <a:lnTo>
                  <a:pt x="1874811" y="5536824"/>
                </a:lnTo>
                <a:lnTo>
                  <a:pt x="1961982" y="5333022"/>
                </a:lnTo>
                <a:cubicBezTo>
                  <a:pt x="2308150" y="4474707"/>
                  <a:pt x="2456732" y="3540409"/>
                  <a:pt x="2386102" y="2611210"/>
                </a:cubicBezTo>
                <a:cubicBezTo>
                  <a:pt x="2357568" y="2296457"/>
                  <a:pt x="2571851" y="2011117"/>
                  <a:pt x="2882282" y="1950476"/>
                </a:cubicBezTo>
                <a:lnTo>
                  <a:pt x="4132772" y="1707456"/>
                </a:lnTo>
                <a:cubicBezTo>
                  <a:pt x="4139996" y="1706024"/>
                  <a:pt x="4144687" y="1699021"/>
                  <a:pt x="4143254" y="1691810"/>
                </a:cubicBezTo>
                <a:cubicBezTo>
                  <a:pt x="4141821" y="1684548"/>
                  <a:pt x="4134824" y="1679772"/>
                  <a:pt x="4127532" y="1681085"/>
                </a:cubicBezTo>
                <a:close/>
                <a:moveTo>
                  <a:pt x="4113008" y="1606639"/>
                </a:moveTo>
                <a:lnTo>
                  <a:pt x="2853615" y="1851363"/>
                </a:lnTo>
                <a:cubicBezTo>
                  <a:pt x="2495429" y="1921228"/>
                  <a:pt x="2248583" y="2251014"/>
                  <a:pt x="2282737" y="2614049"/>
                </a:cubicBezTo>
                <a:cubicBezTo>
                  <a:pt x="2352212" y="3532105"/>
                  <a:pt x="2207605" y="4447846"/>
                  <a:pt x="1867344" y="5291602"/>
                </a:cubicBezTo>
                <a:lnTo>
                  <a:pt x="1784711" y="5484805"/>
                </a:lnTo>
                <a:lnTo>
                  <a:pt x="1808169" y="5498348"/>
                </a:lnTo>
                <a:lnTo>
                  <a:pt x="1891761" y="5302825"/>
                </a:lnTo>
                <a:cubicBezTo>
                  <a:pt x="2233819" y="4454207"/>
                  <a:pt x="2380120" y="3530484"/>
                  <a:pt x="2309447" y="2611651"/>
                </a:cubicBezTo>
                <a:cubicBezTo>
                  <a:pt x="2276366" y="2262225"/>
                  <a:pt x="2513986" y="1944716"/>
                  <a:pt x="2858793" y="1877608"/>
                </a:cubicBezTo>
                <a:lnTo>
                  <a:pt x="4117997" y="1633074"/>
                </a:lnTo>
                <a:cubicBezTo>
                  <a:pt x="4125302" y="1631698"/>
                  <a:pt x="4130108" y="1624664"/>
                  <a:pt x="4128731" y="1617364"/>
                </a:cubicBezTo>
                <a:cubicBezTo>
                  <a:pt x="4127355" y="1610065"/>
                  <a:pt x="4120314" y="1605264"/>
                  <a:pt x="4113008" y="1606639"/>
                </a:cubicBezTo>
                <a:close/>
                <a:moveTo>
                  <a:pt x="4098549" y="1532257"/>
                </a:moveTo>
                <a:lnTo>
                  <a:pt x="2830379" y="1778621"/>
                </a:lnTo>
                <a:cubicBezTo>
                  <a:pt x="2437918" y="1855009"/>
                  <a:pt x="2167866" y="2216940"/>
                  <a:pt x="2206649" y="2614554"/>
                </a:cubicBezTo>
                <a:cubicBezTo>
                  <a:pt x="2276133" y="3522091"/>
                  <a:pt x="2133672" y="4427500"/>
                  <a:pt x="1797500" y="5261699"/>
                </a:cubicBezTo>
                <a:lnTo>
                  <a:pt x="1718479" y="5446566"/>
                </a:lnTo>
                <a:lnTo>
                  <a:pt x="1742049" y="5460174"/>
                </a:lnTo>
                <a:lnTo>
                  <a:pt x="1822545" y="5271824"/>
                </a:lnTo>
                <a:cubicBezTo>
                  <a:pt x="2160201" y="4433783"/>
                  <a:pt x="2303266" y="3524223"/>
                  <a:pt x="2233422" y="2612535"/>
                </a:cubicBezTo>
                <a:cubicBezTo>
                  <a:pt x="2195625" y="2228472"/>
                  <a:pt x="2456425" y="1878705"/>
                  <a:pt x="2835556" y="1804992"/>
                </a:cubicBezTo>
                <a:lnTo>
                  <a:pt x="4103726" y="1558502"/>
                </a:lnTo>
                <a:lnTo>
                  <a:pt x="4104232" y="1558502"/>
                </a:lnTo>
                <a:cubicBezTo>
                  <a:pt x="4110994" y="1556742"/>
                  <a:pt x="4115282" y="1550092"/>
                  <a:pt x="4114088" y="1543209"/>
                </a:cubicBezTo>
                <a:cubicBezTo>
                  <a:pt x="4112825" y="1535897"/>
                  <a:pt x="4105867" y="1530995"/>
                  <a:pt x="4098549" y="1532257"/>
                </a:cubicBezTo>
                <a:close/>
                <a:moveTo>
                  <a:pt x="4084089" y="1457812"/>
                </a:moveTo>
                <a:lnTo>
                  <a:pt x="2807205" y="1705942"/>
                </a:lnTo>
                <a:cubicBezTo>
                  <a:pt x="2380173" y="1788570"/>
                  <a:pt x="2086601" y="2182834"/>
                  <a:pt x="2130120" y="2615248"/>
                </a:cubicBezTo>
                <a:cubicBezTo>
                  <a:pt x="2199773" y="3512137"/>
                  <a:pt x="2059582" y="4407115"/>
                  <a:pt x="1727599" y="5231668"/>
                </a:cubicBezTo>
                <a:lnTo>
                  <a:pt x="1652165" y="5408280"/>
                </a:lnTo>
                <a:lnTo>
                  <a:pt x="1675819" y="5421936"/>
                </a:lnTo>
                <a:lnTo>
                  <a:pt x="1752828" y="5241619"/>
                </a:lnTo>
                <a:cubicBezTo>
                  <a:pt x="2086340" y="4413186"/>
                  <a:pt x="2227178" y="3514010"/>
                  <a:pt x="2157208" y="2612913"/>
                </a:cubicBezTo>
                <a:cubicBezTo>
                  <a:pt x="2114914" y="2194278"/>
                  <a:pt x="2398977" y="1812449"/>
                  <a:pt x="2812383" y="1732250"/>
                </a:cubicBezTo>
                <a:lnTo>
                  <a:pt x="4089267" y="1484057"/>
                </a:lnTo>
                <a:cubicBezTo>
                  <a:pt x="4096522" y="1482631"/>
                  <a:pt x="4101239" y="1475596"/>
                  <a:pt x="4099812" y="1468347"/>
                </a:cubicBezTo>
                <a:cubicBezTo>
                  <a:pt x="4098384" y="1461099"/>
                  <a:pt x="4091344" y="1456386"/>
                  <a:pt x="4084089" y="1457812"/>
                </a:cubicBezTo>
                <a:close/>
                <a:moveTo>
                  <a:pt x="4069376" y="1383366"/>
                </a:moveTo>
                <a:lnTo>
                  <a:pt x="2784031" y="1633263"/>
                </a:lnTo>
                <a:cubicBezTo>
                  <a:pt x="2322921" y="1722686"/>
                  <a:pt x="2006352" y="2148955"/>
                  <a:pt x="2054348" y="2615815"/>
                </a:cubicBezTo>
                <a:cubicBezTo>
                  <a:pt x="2123944" y="3502213"/>
                  <a:pt x="1985822" y="4386866"/>
                  <a:pt x="1657855" y="5201853"/>
                </a:cubicBezTo>
                <a:lnTo>
                  <a:pt x="1586024" y="5370093"/>
                </a:lnTo>
                <a:lnTo>
                  <a:pt x="1609720" y="5383774"/>
                </a:lnTo>
                <a:lnTo>
                  <a:pt x="1683084" y="5211857"/>
                </a:lnTo>
                <a:cubicBezTo>
                  <a:pt x="2012481" y="4392903"/>
                  <a:pt x="2151138" y="3503994"/>
                  <a:pt x="2081120" y="2613355"/>
                </a:cubicBezTo>
                <a:cubicBezTo>
                  <a:pt x="2034476" y="2160229"/>
                  <a:pt x="2341668" y="1746445"/>
                  <a:pt x="2789209" y="1659571"/>
                </a:cubicBezTo>
                <a:lnTo>
                  <a:pt x="4074491" y="1409611"/>
                </a:lnTo>
                <a:cubicBezTo>
                  <a:pt x="4074756" y="1409567"/>
                  <a:pt x="4075015" y="1409517"/>
                  <a:pt x="4075274" y="1409460"/>
                </a:cubicBezTo>
                <a:cubicBezTo>
                  <a:pt x="4082485" y="1407832"/>
                  <a:pt x="4087013" y="1400672"/>
                  <a:pt x="4085383" y="1393467"/>
                </a:cubicBezTo>
                <a:cubicBezTo>
                  <a:pt x="4083754" y="1386262"/>
                  <a:pt x="4076588" y="1381738"/>
                  <a:pt x="4069376" y="1383366"/>
                </a:cubicBezTo>
                <a:close/>
                <a:moveTo>
                  <a:pt x="4055485" y="1308858"/>
                </a:moveTo>
                <a:lnTo>
                  <a:pt x="2761047" y="1560584"/>
                </a:lnTo>
                <a:cubicBezTo>
                  <a:pt x="2265436" y="1656347"/>
                  <a:pt x="1925415" y="2114893"/>
                  <a:pt x="1978070" y="2616509"/>
                </a:cubicBezTo>
                <a:cubicBezTo>
                  <a:pt x="2047858" y="3492232"/>
                  <a:pt x="1912073" y="4366435"/>
                  <a:pt x="1588386" y="5171785"/>
                </a:cubicBezTo>
                <a:lnTo>
                  <a:pt x="1520054" y="5332005"/>
                </a:lnTo>
                <a:lnTo>
                  <a:pt x="1543390" y="5345478"/>
                </a:lnTo>
                <a:lnTo>
                  <a:pt x="1613243" y="5181688"/>
                </a:lnTo>
                <a:cubicBezTo>
                  <a:pt x="1938509" y="4372418"/>
                  <a:pt x="2074980" y="3493968"/>
                  <a:pt x="2004906" y="2613986"/>
                </a:cubicBezTo>
                <a:cubicBezTo>
                  <a:pt x="1953545" y="2126135"/>
                  <a:pt x="2284195" y="1680088"/>
                  <a:pt x="2766225" y="1586955"/>
                </a:cubicBezTo>
                <a:lnTo>
                  <a:pt x="4060663" y="1335166"/>
                </a:lnTo>
                <a:cubicBezTo>
                  <a:pt x="4067930" y="1333740"/>
                  <a:pt x="4072666" y="1326687"/>
                  <a:pt x="4071239" y="1319425"/>
                </a:cubicBezTo>
                <a:cubicBezTo>
                  <a:pt x="4069812" y="1312157"/>
                  <a:pt x="4062753" y="1307432"/>
                  <a:pt x="4055485" y="1308858"/>
                </a:cubicBezTo>
                <a:close/>
                <a:moveTo>
                  <a:pt x="4040583" y="1234349"/>
                </a:moveTo>
                <a:lnTo>
                  <a:pt x="2737558" y="1487779"/>
                </a:lnTo>
                <a:cubicBezTo>
                  <a:pt x="2207722" y="1590198"/>
                  <a:pt x="1844623" y="2080932"/>
                  <a:pt x="1901983" y="2617077"/>
                </a:cubicBezTo>
                <a:cubicBezTo>
                  <a:pt x="1971774" y="3482304"/>
                  <a:pt x="1838134" y="4346198"/>
                  <a:pt x="1518537" y="5142023"/>
                </a:cubicBezTo>
                <a:lnTo>
                  <a:pt x="1453858" y="5293787"/>
                </a:lnTo>
                <a:lnTo>
                  <a:pt x="1477338" y="5307343"/>
                </a:lnTo>
                <a:lnTo>
                  <a:pt x="1543580" y="5151912"/>
                </a:lnTo>
                <a:cubicBezTo>
                  <a:pt x="1864733" y="4352195"/>
                  <a:pt x="1999001" y="3484072"/>
                  <a:pt x="1928819" y="2614617"/>
                </a:cubicBezTo>
                <a:cubicBezTo>
                  <a:pt x="1872912" y="2092256"/>
                  <a:pt x="2226602" y="1614109"/>
                  <a:pt x="2742799" y="1514213"/>
                </a:cubicBezTo>
                <a:lnTo>
                  <a:pt x="4045761" y="1260594"/>
                </a:lnTo>
                <a:cubicBezTo>
                  <a:pt x="4053016" y="1259106"/>
                  <a:pt x="4057752" y="1252103"/>
                  <a:pt x="4056432" y="1244822"/>
                </a:cubicBezTo>
                <a:cubicBezTo>
                  <a:pt x="4056426" y="1244791"/>
                  <a:pt x="4056419" y="1244759"/>
                  <a:pt x="4056413" y="1244728"/>
                </a:cubicBezTo>
                <a:cubicBezTo>
                  <a:pt x="4054910" y="1237491"/>
                  <a:pt x="4047819" y="1232848"/>
                  <a:pt x="4040583" y="1234349"/>
                </a:cubicBezTo>
                <a:close/>
                <a:moveTo>
                  <a:pt x="4026060" y="1160030"/>
                </a:moveTo>
                <a:lnTo>
                  <a:pt x="2714447" y="1415290"/>
                </a:lnTo>
                <a:cubicBezTo>
                  <a:pt x="2148115" y="1527210"/>
                  <a:pt x="1765909" y="2044416"/>
                  <a:pt x="1825769" y="2617708"/>
                </a:cubicBezTo>
                <a:cubicBezTo>
                  <a:pt x="1895583" y="3472339"/>
                  <a:pt x="1764085" y="4325818"/>
                  <a:pt x="1448574" y="5111997"/>
                </a:cubicBezTo>
                <a:lnTo>
                  <a:pt x="1387467" y="5255456"/>
                </a:lnTo>
                <a:lnTo>
                  <a:pt x="1410985" y="5269034"/>
                </a:lnTo>
                <a:lnTo>
                  <a:pt x="1473684" y="5121789"/>
                </a:lnTo>
                <a:cubicBezTo>
                  <a:pt x="1790675" y="4331664"/>
                  <a:pt x="1922750" y="3473931"/>
                  <a:pt x="1852542" y="2615058"/>
                </a:cubicBezTo>
                <a:cubicBezTo>
                  <a:pt x="1794071" y="2055330"/>
                  <a:pt x="2166995" y="1550805"/>
                  <a:pt x="2719625" y="1441598"/>
                </a:cubicBezTo>
                <a:lnTo>
                  <a:pt x="4031301" y="1186338"/>
                </a:lnTo>
                <a:cubicBezTo>
                  <a:pt x="4038588" y="1184906"/>
                  <a:pt x="4043336" y="1177847"/>
                  <a:pt x="4041909" y="1170566"/>
                </a:cubicBezTo>
                <a:cubicBezTo>
                  <a:pt x="4040387" y="1163323"/>
                  <a:pt x="4033334" y="1158636"/>
                  <a:pt x="4026060" y="1160030"/>
                </a:cubicBezTo>
                <a:close/>
                <a:moveTo>
                  <a:pt x="4011537" y="1085522"/>
                </a:moveTo>
                <a:lnTo>
                  <a:pt x="2690895" y="1342800"/>
                </a:lnTo>
                <a:cubicBezTo>
                  <a:pt x="2089834" y="1461471"/>
                  <a:pt x="1685212" y="2010095"/>
                  <a:pt x="1749302" y="2618528"/>
                </a:cubicBezTo>
                <a:cubicBezTo>
                  <a:pt x="1819246" y="3462624"/>
                  <a:pt x="1689992" y="4305782"/>
                  <a:pt x="1378644" y="5082431"/>
                </a:cubicBezTo>
                <a:lnTo>
                  <a:pt x="1321276" y="5217241"/>
                </a:lnTo>
                <a:lnTo>
                  <a:pt x="1344809" y="5230828"/>
                </a:lnTo>
                <a:lnTo>
                  <a:pt x="1403833" y="5092118"/>
                </a:lnTo>
                <a:cubicBezTo>
                  <a:pt x="1716719" y="4311575"/>
                  <a:pt x="1846610" y="3464198"/>
                  <a:pt x="1776327" y="2615879"/>
                </a:cubicBezTo>
                <a:cubicBezTo>
                  <a:pt x="1713689" y="2020757"/>
                  <a:pt x="2109093" y="1484751"/>
                  <a:pt x="2696325" y="1368919"/>
                </a:cubicBezTo>
                <a:lnTo>
                  <a:pt x="4016715" y="1111767"/>
                </a:lnTo>
                <a:cubicBezTo>
                  <a:pt x="4023970" y="1110278"/>
                  <a:pt x="4028706" y="1103275"/>
                  <a:pt x="4027386" y="1095995"/>
                </a:cubicBezTo>
                <a:cubicBezTo>
                  <a:pt x="4025896" y="1088733"/>
                  <a:pt x="4018805" y="1084052"/>
                  <a:pt x="4011537" y="1085522"/>
                </a:cubicBezTo>
                <a:close/>
                <a:moveTo>
                  <a:pt x="3996825" y="1011203"/>
                </a:moveTo>
                <a:lnTo>
                  <a:pt x="2667595" y="1269869"/>
                </a:lnTo>
                <a:cubicBezTo>
                  <a:pt x="2032311" y="1395290"/>
                  <a:pt x="1604704" y="1975712"/>
                  <a:pt x="1673467" y="2618844"/>
                </a:cubicBezTo>
                <a:cubicBezTo>
                  <a:pt x="1743385" y="3452347"/>
                  <a:pt x="1616289" y="4285098"/>
                  <a:pt x="1309084" y="5052141"/>
                </a:cubicBezTo>
                <a:lnTo>
                  <a:pt x="1255123" y="5179047"/>
                </a:lnTo>
                <a:lnTo>
                  <a:pt x="1278582" y="5192591"/>
                </a:lnTo>
                <a:lnTo>
                  <a:pt x="1334058" y="5062112"/>
                </a:lnTo>
                <a:cubicBezTo>
                  <a:pt x="1642811" y="4291148"/>
                  <a:pt x="1770516" y="3454137"/>
                  <a:pt x="1700177" y="2616383"/>
                </a:cubicBezTo>
                <a:cubicBezTo>
                  <a:pt x="1632929" y="1986563"/>
                  <a:pt x="2051317" y="1419075"/>
                  <a:pt x="2672899" y="1296114"/>
                </a:cubicBezTo>
                <a:lnTo>
                  <a:pt x="4002003" y="1037448"/>
                </a:lnTo>
                <a:cubicBezTo>
                  <a:pt x="4009258" y="1035959"/>
                  <a:pt x="4013993" y="1028956"/>
                  <a:pt x="4012674" y="1021675"/>
                </a:cubicBezTo>
                <a:cubicBezTo>
                  <a:pt x="4011184" y="1014414"/>
                  <a:pt x="4004093" y="1009733"/>
                  <a:pt x="3996825" y="1011203"/>
                </a:cubicBezTo>
                <a:close/>
                <a:moveTo>
                  <a:pt x="3982491" y="936505"/>
                </a:moveTo>
                <a:lnTo>
                  <a:pt x="2644611" y="1197190"/>
                </a:lnTo>
                <a:cubicBezTo>
                  <a:pt x="1974471" y="1329803"/>
                  <a:pt x="1524323" y="1941328"/>
                  <a:pt x="1597253" y="2619601"/>
                </a:cubicBezTo>
                <a:cubicBezTo>
                  <a:pt x="1667293" y="3442603"/>
                  <a:pt x="1542402" y="4265059"/>
                  <a:pt x="1239304" y="5022579"/>
                </a:cubicBezTo>
                <a:lnTo>
                  <a:pt x="1189037" y="5140893"/>
                </a:lnTo>
                <a:lnTo>
                  <a:pt x="1212404" y="5154384"/>
                </a:lnTo>
                <a:lnTo>
                  <a:pt x="1264254" y="5032331"/>
                </a:lnTo>
                <a:cubicBezTo>
                  <a:pt x="1568895" y="4270874"/>
                  <a:pt x="1694421" y="3444154"/>
                  <a:pt x="1624026" y="2616888"/>
                </a:cubicBezTo>
                <a:cubicBezTo>
                  <a:pt x="1552611" y="1952495"/>
                  <a:pt x="1993225" y="1353462"/>
                  <a:pt x="2649915" y="1223561"/>
                </a:cubicBezTo>
                <a:lnTo>
                  <a:pt x="3987921" y="962687"/>
                </a:lnTo>
                <a:cubicBezTo>
                  <a:pt x="3995114" y="961230"/>
                  <a:pt x="3999774" y="954233"/>
                  <a:pt x="3998340" y="947041"/>
                </a:cubicBezTo>
                <a:cubicBezTo>
                  <a:pt x="3996850" y="939773"/>
                  <a:pt x="3989772" y="935073"/>
                  <a:pt x="3982491" y="936505"/>
                </a:cubicBezTo>
                <a:close/>
                <a:moveTo>
                  <a:pt x="3968347" y="862123"/>
                </a:moveTo>
                <a:lnTo>
                  <a:pt x="2621501" y="1124889"/>
                </a:lnTo>
                <a:cubicBezTo>
                  <a:pt x="1916884" y="1264191"/>
                  <a:pt x="1443815" y="1907197"/>
                  <a:pt x="1521166" y="2620610"/>
                </a:cubicBezTo>
                <a:cubicBezTo>
                  <a:pt x="1591274" y="3432981"/>
                  <a:pt x="1468578" y="4245010"/>
                  <a:pt x="1169606" y="4992875"/>
                </a:cubicBezTo>
                <a:lnTo>
                  <a:pt x="1122962" y="5102744"/>
                </a:lnTo>
                <a:lnTo>
                  <a:pt x="1146248" y="5116188"/>
                </a:lnTo>
                <a:lnTo>
                  <a:pt x="1194551" y="5002394"/>
                </a:lnTo>
                <a:cubicBezTo>
                  <a:pt x="1495058" y="4250561"/>
                  <a:pt x="1618371" y="3434243"/>
                  <a:pt x="1547875" y="2617582"/>
                </a:cubicBezTo>
                <a:cubicBezTo>
                  <a:pt x="1472166" y="1918111"/>
                  <a:pt x="1935891" y="1287597"/>
                  <a:pt x="2626994" y="1150882"/>
                </a:cubicBezTo>
                <a:lnTo>
                  <a:pt x="3973525" y="888431"/>
                </a:lnTo>
                <a:cubicBezTo>
                  <a:pt x="3980793" y="887005"/>
                  <a:pt x="3985529" y="879958"/>
                  <a:pt x="3984101" y="872690"/>
                </a:cubicBezTo>
                <a:cubicBezTo>
                  <a:pt x="3982674" y="865422"/>
                  <a:pt x="3975615" y="860697"/>
                  <a:pt x="3968347" y="862123"/>
                </a:cubicBezTo>
                <a:close/>
                <a:moveTo>
                  <a:pt x="2576037" y="2475"/>
                </a:moveTo>
                <a:lnTo>
                  <a:pt x="2571750" y="0"/>
                </a:lnTo>
                <a:lnTo>
                  <a:pt x="2569593" y="3737"/>
                </a:lnTo>
                <a:close/>
                <a:moveTo>
                  <a:pt x="2676037" y="60210"/>
                </a:moveTo>
                <a:lnTo>
                  <a:pt x="2640711" y="39815"/>
                </a:lnTo>
                <a:lnTo>
                  <a:pt x="2537045" y="60112"/>
                </a:lnTo>
                <a:lnTo>
                  <a:pt x="2519261" y="90915"/>
                </a:lnTo>
                <a:close/>
                <a:moveTo>
                  <a:pt x="2775934" y="117886"/>
                </a:moveTo>
                <a:lnTo>
                  <a:pt x="2740624" y="97499"/>
                </a:lnTo>
                <a:lnTo>
                  <a:pt x="2486769" y="147191"/>
                </a:lnTo>
                <a:lnTo>
                  <a:pt x="2468990" y="177986"/>
                </a:lnTo>
                <a:close/>
                <a:moveTo>
                  <a:pt x="2875607" y="175432"/>
                </a:moveTo>
                <a:lnTo>
                  <a:pt x="2840431" y="155123"/>
                </a:lnTo>
                <a:lnTo>
                  <a:pt x="2436576" y="234129"/>
                </a:lnTo>
                <a:lnTo>
                  <a:pt x="2418876" y="264786"/>
                </a:lnTo>
                <a:close/>
                <a:moveTo>
                  <a:pt x="2975594" y="233159"/>
                </a:moveTo>
                <a:lnTo>
                  <a:pt x="2940418" y="212851"/>
                </a:lnTo>
                <a:lnTo>
                  <a:pt x="2386287" y="321231"/>
                </a:lnTo>
                <a:lnTo>
                  <a:pt x="2368410" y="352196"/>
                </a:lnTo>
                <a:lnTo>
                  <a:pt x="2371327" y="351478"/>
                </a:lnTo>
                <a:close/>
                <a:moveTo>
                  <a:pt x="3075640" y="290921"/>
                </a:moveTo>
                <a:lnTo>
                  <a:pt x="3040348" y="270545"/>
                </a:lnTo>
                <a:lnTo>
                  <a:pt x="2389323" y="397849"/>
                </a:lnTo>
                <a:lnTo>
                  <a:pt x="2334154" y="411528"/>
                </a:lnTo>
                <a:lnTo>
                  <a:pt x="2315502" y="443835"/>
                </a:lnTo>
                <a:lnTo>
                  <a:pt x="2394627" y="424220"/>
                </a:lnTo>
                <a:close/>
                <a:moveTo>
                  <a:pt x="3175538" y="348597"/>
                </a:moveTo>
                <a:lnTo>
                  <a:pt x="3140418" y="328321"/>
                </a:lnTo>
                <a:lnTo>
                  <a:pt x="2412496" y="470590"/>
                </a:lnTo>
                <a:lnTo>
                  <a:pt x="2281274" y="503119"/>
                </a:lnTo>
                <a:lnTo>
                  <a:pt x="2262691" y="535306"/>
                </a:lnTo>
                <a:lnTo>
                  <a:pt x="2417864" y="496836"/>
                </a:lnTo>
                <a:close/>
                <a:moveTo>
                  <a:pt x="3275431" y="406271"/>
                </a:moveTo>
                <a:lnTo>
                  <a:pt x="3240812" y="386283"/>
                </a:lnTo>
                <a:lnTo>
                  <a:pt x="2435796" y="543585"/>
                </a:lnTo>
                <a:cubicBezTo>
                  <a:pt x="2375005" y="555596"/>
                  <a:pt x="2315424" y="570393"/>
                  <a:pt x="2257167" y="587822"/>
                </a:cubicBezTo>
                <a:lnTo>
                  <a:pt x="2226054" y="598765"/>
                </a:lnTo>
                <a:lnTo>
                  <a:pt x="2205753" y="633926"/>
                </a:lnTo>
                <a:lnTo>
                  <a:pt x="2264841" y="613129"/>
                </a:lnTo>
                <a:cubicBezTo>
                  <a:pt x="2322283" y="595926"/>
                  <a:pt x="2381031" y="581316"/>
                  <a:pt x="2440974" y="569451"/>
                </a:cubicBezTo>
                <a:close/>
                <a:moveTo>
                  <a:pt x="3375392" y="463983"/>
                </a:moveTo>
                <a:lnTo>
                  <a:pt x="3340350" y="443751"/>
                </a:lnTo>
                <a:lnTo>
                  <a:pt x="2459222" y="615885"/>
                </a:lnTo>
                <a:cubicBezTo>
                  <a:pt x="2400558" y="627478"/>
                  <a:pt x="2343062" y="641758"/>
                  <a:pt x="2286845" y="658576"/>
                </a:cubicBezTo>
                <a:lnTo>
                  <a:pt x="2167241" y="700632"/>
                </a:lnTo>
                <a:lnTo>
                  <a:pt x="2146734" y="736150"/>
                </a:lnTo>
                <a:lnTo>
                  <a:pt x="2294298" y="684230"/>
                </a:lnTo>
                <a:cubicBezTo>
                  <a:pt x="2349692" y="667648"/>
                  <a:pt x="2406345" y="653565"/>
                  <a:pt x="2464148" y="642130"/>
                </a:cubicBezTo>
                <a:close/>
                <a:moveTo>
                  <a:pt x="3475571" y="521822"/>
                </a:moveTo>
                <a:lnTo>
                  <a:pt x="3440382" y="501505"/>
                </a:lnTo>
                <a:lnTo>
                  <a:pt x="2482207" y="688690"/>
                </a:lnTo>
                <a:cubicBezTo>
                  <a:pt x="2369164" y="711039"/>
                  <a:pt x="2260621" y="743740"/>
                  <a:pt x="2157418" y="785641"/>
                </a:cubicBezTo>
                <a:lnTo>
                  <a:pt x="2103883" y="810370"/>
                </a:lnTo>
                <a:lnTo>
                  <a:pt x="2080642" y="850624"/>
                </a:lnTo>
                <a:lnTo>
                  <a:pt x="2167626" y="810407"/>
                </a:lnTo>
                <a:cubicBezTo>
                  <a:pt x="2269268" y="769091"/>
                  <a:pt x="2376173" y="736828"/>
                  <a:pt x="2487510" y="714746"/>
                </a:cubicBezTo>
                <a:close/>
                <a:moveTo>
                  <a:pt x="3575715" y="579640"/>
                </a:moveTo>
                <a:lnTo>
                  <a:pt x="3540445" y="559276"/>
                </a:lnTo>
                <a:lnTo>
                  <a:pt x="2505443" y="761243"/>
                </a:lnTo>
                <a:cubicBezTo>
                  <a:pt x="2342285" y="793513"/>
                  <a:pt x="2188863" y="848183"/>
                  <a:pt x="2047910" y="921524"/>
                </a:cubicBezTo>
                <a:lnTo>
                  <a:pt x="2035568" y="928695"/>
                </a:lnTo>
                <a:lnTo>
                  <a:pt x="2008623" y="975366"/>
                </a:lnTo>
                <a:lnTo>
                  <a:pt x="2060276" y="945343"/>
                </a:lnTo>
                <a:cubicBezTo>
                  <a:pt x="2199019" y="873126"/>
                  <a:pt x="2350031" y="819285"/>
                  <a:pt x="2510621" y="787488"/>
                </a:cubicBezTo>
                <a:close/>
                <a:moveTo>
                  <a:pt x="3675634" y="637328"/>
                </a:moveTo>
                <a:lnTo>
                  <a:pt x="3640173" y="616855"/>
                </a:lnTo>
                <a:lnTo>
                  <a:pt x="2528680" y="833796"/>
                </a:lnTo>
                <a:cubicBezTo>
                  <a:pt x="2326991" y="873530"/>
                  <a:pt x="2136480" y="950457"/>
                  <a:pt x="1966063" y="1058906"/>
                </a:cubicBezTo>
                <a:lnTo>
                  <a:pt x="1956512" y="1065624"/>
                </a:lnTo>
                <a:lnTo>
                  <a:pt x="1924686" y="1120749"/>
                </a:lnTo>
                <a:lnTo>
                  <a:pt x="1972297" y="1086831"/>
                </a:lnTo>
                <a:cubicBezTo>
                  <a:pt x="2139078" y="979252"/>
                  <a:pt x="2328327" y="900938"/>
                  <a:pt x="2533921" y="860230"/>
                </a:cubicBezTo>
                <a:close/>
                <a:moveTo>
                  <a:pt x="3775430" y="694945"/>
                </a:moveTo>
                <a:lnTo>
                  <a:pt x="3739942" y="674456"/>
                </a:lnTo>
                <a:lnTo>
                  <a:pt x="2551980" y="906222"/>
                </a:lnTo>
                <a:cubicBezTo>
                  <a:pt x="2299406" y="956260"/>
                  <a:pt x="2072880" y="1062696"/>
                  <a:pt x="1883548" y="1210367"/>
                </a:cubicBezTo>
                <a:lnTo>
                  <a:pt x="1862566" y="1228344"/>
                </a:lnTo>
                <a:lnTo>
                  <a:pt x="1822113" y="1298411"/>
                </a:lnTo>
                <a:lnTo>
                  <a:pt x="1900091" y="1231612"/>
                </a:lnTo>
                <a:cubicBezTo>
                  <a:pt x="2086187" y="1086494"/>
                  <a:pt x="2308843" y="981914"/>
                  <a:pt x="2557094" y="932783"/>
                </a:cubicBezTo>
                <a:close/>
                <a:moveTo>
                  <a:pt x="3875651" y="752808"/>
                </a:moveTo>
                <a:lnTo>
                  <a:pt x="3840301" y="732399"/>
                </a:lnTo>
                <a:lnTo>
                  <a:pt x="2574964" y="979279"/>
                </a:lnTo>
                <a:cubicBezTo>
                  <a:pt x="2236611" y="1046323"/>
                  <a:pt x="1946964" y="1219102"/>
                  <a:pt x="1735391" y="1457855"/>
                </a:cubicBezTo>
                <a:lnTo>
                  <a:pt x="1716684" y="1481018"/>
                </a:lnTo>
                <a:lnTo>
                  <a:pt x="1446983" y="1948155"/>
                </a:lnTo>
                <a:lnTo>
                  <a:pt x="1412225" y="2055959"/>
                </a:lnTo>
                <a:cubicBezTo>
                  <a:pt x="1363622" y="2234653"/>
                  <a:pt x="1347363" y="2425617"/>
                  <a:pt x="1368927" y="2621430"/>
                </a:cubicBezTo>
                <a:cubicBezTo>
                  <a:pt x="1440108" y="3421786"/>
                  <a:pt x="1318317" y="4222030"/>
                  <a:pt x="1020508" y="4957395"/>
                </a:cubicBezTo>
                <a:lnTo>
                  <a:pt x="990802" y="5026441"/>
                </a:lnTo>
                <a:lnTo>
                  <a:pt x="1013845" y="5039745"/>
                </a:lnTo>
                <a:lnTo>
                  <a:pt x="1054986" y="4942653"/>
                </a:lnTo>
                <a:cubicBezTo>
                  <a:pt x="1347255" y="4209934"/>
                  <a:pt x="1466195" y="3414294"/>
                  <a:pt x="1395573" y="2618718"/>
                </a:cubicBezTo>
                <a:cubicBezTo>
                  <a:pt x="1311025" y="1849533"/>
                  <a:pt x="1820275" y="1155929"/>
                  <a:pt x="2580079" y="1005588"/>
                </a:cubicBezTo>
                <a:close/>
                <a:moveTo>
                  <a:pt x="3968634" y="806492"/>
                </a:moveTo>
                <a:lnTo>
                  <a:pt x="3940438" y="790213"/>
                </a:lnTo>
                <a:lnTo>
                  <a:pt x="2598138" y="1051895"/>
                </a:lnTo>
                <a:cubicBezTo>
                  <a:pt x="1859361" y="1197947"/>
                  <a:pt x="1363307" y="1872750"/>
                  <a:pt x="1445141" y="2620989"/>
                </a:cubicBezTo>
                <a:cubicBezTo>
                  <a:pt x="1515328" y="3422833"/>
                  <a:pt x="1394837" y="4224537"/>
                  <a:pt x="1100009" y="4962870"/>
                </a:cubicBezTo>
                <a:lnTo>
                  <a:pt x="1056869" y="5064585"/>
                </a:lnTo>
                <a:lnTo>
                  <a:pt x="1080039" y="5077962"/>
                </a:lnTo>
                <a:lnTo>
                  <a:pt x="1124702" y="4972656"/>
                </a:lnTo>
                <a:cubicBezTo>
                  <a:pt x="1421112" y="4230361"/>
                  <a:pt x="1542263" y="3424360"/>
                  <a:pt x="1471724" y="2618213"/>
                </a:cubicBezTo>
                <a:cubicBezTo>
                  <a:pt x="1391090" y="1883790"/>
                  <a:pt x="1878178" y="1221731"/>
                  <a:pt x="2603442" y="1078203"/>
                </a:cubicBezTo>
                <a:lnTo>
                  <a:pt x="3958686" y="813985"/>
                </a:lnTo>
                <a:cubicBezTo>
                  <a:pt x="3959236" y="813910"/>
                  <a:pt x="3959785" y="813802"/>
                  <a:pt x="3960322" y="813657"/>
                </a:cubicBezTo>
                <a:cubicBezTo>
                  <a:pt x="3963911" y="812711"/>
                  <a:pt x="3966776" y="810399"/>
                  <a:pt x="3968507" y="807427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 w="630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89" b="0" i="0" u="none" strike="noStrike" kern="1200" cap="none" spc="0" normalizeH="0" baseline="0" noProof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Montserrat Light" panose="020206030504050203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91E2F-9C7E-E90D-042E-4B3EAF94AA43}"/>
              </a:ext>
            </a:extLst>
          </p:cNvPr>
          <p:cNvSpPr txBox="1"/>
          <p:nvPr/>
        </p:nvSpPr>
        <p:spPr>
          <a:xfrm>
            <a:off x="2145436" y="2433545"/>
            <a:ext cx="7901127" cy="1733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333" spc="400" dirty="0">
                <a:solidFill>
                  <a:srgbClr val="F3F3F3"/>
                </a:solidFill>
                <a:latin typeface="Montserrat Light" panose="02020603050405020304"/>
              </a:rPr>
              <a:t>How to access Accounting</a:t>
            </a:r>
            <a:endParaRPr kumimoji="0" lang="en-US" sz="5333" b="0" i="0" u="none" strike="noStrike" kern="1200" cap="none" spc="40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Montserrat Bold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19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+gAAAHTCAYAAAC0gTKjAAAACXBIWXMAAAsSAAALEgHS3X78AAAg&#10;AElEQVR4nO3d/3Ubx9k24NtpQEwFhiswvwoEV2CmAq8rsFxB6AoiVWCogkgVGKogYgUhK3jFCvz9&#10;MURI0RQFgoud2Z3rOoeH+kFTkxDYee59Zma/+fPPPwOM7iTJ6Z3fn9782V3rEf+9T0k+3vuzy5uP&#10;nY83XwdzdJpkm+RF5XEwneuU6+T9axv06H5dsbr5uOuhWuM5tvd+f7/WUFfAEXwjoMOTrG4+7k6U&#10;65vPJ0m+n3xEh7lImVTvTrYf7/zehEuLhPT+COks3a6euFtX7H4/x7oiuQ32u3riMp83DIBHCOjw&#10;V7uJcZ3bCXOV5Nt6Q6piN9nuJthtTLLUJ6T3R0hn7lY3H+t8HsjnEr7H8lBd8dAKQOiagE7PdsH7&#10;9M6ve5ssD3WREtQ/3vm4rDge+iKk90dIZw5Wua0p1BVPc7+u2P0auiOg04vTex8v6w5nsT7k89Bu&#10;cuVYhPT+COm0RF0xDXUF3RHQWaJVShFn0mzDbnLdRqedcQnp/RHSqWGVcr1ZR13RAnUFiyagswS7&#10;SXN98+ve9orPzVXKpLqNu+E8n5DeHyGdY9vd4F/ffKgr2naV28C+jWsDMyegM0d3J811FOZzd50y&#10;ob7L7UF08BRCen+EdMa0Snk9nUVdsQS7umKbUltcVhwLPJmAzhyc5HbSXMed7KXbddh3gd0j39iH&#10;kN4fIZ1D7Z7Usqst1BXLdnfl3ruoK2icgE6rTlMmzrM4AbV3H3Ib1hXiPEZI74+Qzr52q+/OYg95&#10;7y6SbKKuoFECOi3ZBfJ13M3mYVe5Devv6g6FRgnp/RHS+ZJ1bmsLdQUPUVfQHAGd2s7ufCioeYrr&#10;lMl09wE7Qnp/hHR21BUcSl1BEwR0ajB5MjaTKvcJ6f0R0vulrmBs6gqqEdCZismTqewm1ddRqPdO&#10;SO+PkN6P0ySvoq7g+HZ1xSZlToGjEtA5plVuJ097v6jhKmVC3cRjVnolpPdHSF+uVZLh5kNdQQ27&#10;Peuvo67gSAR0xrZ7JNqrOH2dtnxICeoesdIfIb0/Qvpy7OqKIU5fpy0XKUFdXcGoBHTGsk6ZPC01&#10;o3WWwPdJSO+PkD5vlrAzF+oKRiWg8xy65cydu999EdL7I6TPi7qCuVNX8GwCOodYJTmPu9osx3XK&#10;8nd7ypZPSO+PkN6+VUooH+K9yTKoKziYgM5TrFOCuT1gLNn7lAl1W3kcHI+Q3h8hvU3rlGD+Y+Vx&#10;wDGpK3gSAZ19DCnB3Imp9GS3TG1TeRwcx0lKsWQZbT+E9HYMsYyd/qgr2IuAzpecpEyer6LLRN92&#10;j2p7HfvJlkZI74+QXs9JboO5G/70TF3BowR07hPM4WHXKZOpCXVZhPT+COnTUlfAw9QVPEhAZ2eV&#10;soz9p7rDgObtJtRNHPyyFEJ6f4T041vltmMumMOXqSv4jIDOKoI5HOptyvvnsu4wGIGQ3h8h/ThW&#10;UVfAodQVCOgdW8UECmN5k/J+skRt3oT0/gjp4zlJuQ7+UnkcsATqio4J6P3Z7QX7Z+2BwMLYS7YM&#10;Qnp/hPTnscccjkNd0SkBvR8mUJiGCXX+hPT+COlPp66AaagrOiOg92FIeVObQGE6VynL0zZ1h8GB&#10;hPT+COn7G1Kubx6XBtNRV3RCQF+2s5RgbgKFeq5Sitlt3WFwACG9P0L649Yp4UBdAfWoKxZOQF+m&#10;05Rg/rL2QID/+ZAyoV7WHQZPJKT3R0j/q1VKMFdXQDvUFQv1t9oDYFQnKRPof2IShda8TPLflJtn&#10;J5XHwv4+pYS1i8rjYDovUm7KnFYeRwtOUq5Z/426AlqjrlgoHfTleJWyL8U+c2jfdcr79XXlcbA/&#10;nfT+9N5JH+L8GpiL65QssKk8DkYgoM/fOmUCVTTC/FykTKjbyuNgP0J6f3oM6euoK2CuPqTUFT1d&#10;sxbHEvf52i1n/yMmUZir71Pew5anzYPl7v3pabn7bjm7ugLm62XKVld1xYzpoM/TEMvOYGmuU97b&#10;7yqPg6/TSe/P0jvpZyk3/dUVsBzqipkS0OdlFaeowtI5lXUehPT+LDGkr6KugKVTV8yMJe7zcZ5S&#10;FJhEYdleprzXX9UeCI+y3L0/S1vuvtunqq6AZVNXzIwOevtOU+5u69JAfxz20j6d9P7MvZO+iq45&#10;9Eo3fQZ00Nt2nnLQg8IP+rQ77OW88jj4Mp30/sy5k/4qnmkOPdNNnwEd9DbpmgP3uevdNp30/syp&#10;k76KrjnwOXVFo3TQ27N7JrIiD7jLXe+26aT3Zy6ddHvNgYeoKxqlg96Ok5THIJhAga/5kPJYpE+1&#10;B8Jf6KT3p9VOuroC2Nf7lG66uqIBOuhtOEtZXmISBfbxMuWacVZ5HPyVTnp/WuykqyuAp/gx5Zqx&#10;rjsMEgG9tpMkr5P8O2WCB9jXi5Rrx+vaA+EvhPT+tBTS1RXAIV4k+SPqiuosca/HQXDAWC5Slqa1&#10;tsS2d5a796fmcnd1BTCWi9yuxGFiOuh1DFG0AeP5PuWaMtQdBvfopPenVid9iLoCGM/3KTcabaWr&#10;QECf1knK3e3fY+kZMK4XKdeWTcq1hjYI6f2ZMqSrK4BjsZWuEkvcp2PpGTAVS9PaY7l7f65TOtvv&#10;jvT9Vzff22sKODZ1xYR00KdxFoUZMB1L09qjk96fY3afzlLe4+oKYAq7umJdeRxdENCP7zxOUwWm&#10;twsH55XHwS0hvU+/ZLzHIq5SuubqCmBqu1PezyuPY/EscT+e3b6wHyuPA+B9ylLbT5XHQWG5e78u&#10;Ujrq7/K09+M65T380/hDAngydcURCejHYb850BqPYmuLkM6HlNfAx5Qi9/LmY33z96c3H2fRLQfa&#10;Y1/6kQjo4ztLCecmU6A117k9E4P6hHQA5kxdcQT2oI/rVewLA9q12z82VB4HhT3pAMyZuuIIdNDH&#10;s4m9YcB8vI0JtRU66QDM3ZuUZiXPJKA/30nKYS8vaw8E4Ik+pCxNc8hLfUI6AHPn8LgRCOjPo6AC&#10;5u4iZZm1ybQ+cwoAc6eueCZ70A93mnJqoUIKmLPvU65lp5XHgT3pAMzf9ylPp1BXHEhAP8w6pcvh&#10;MDhgCV6kXNNMpvUJ6QDM3bdRVxxMQH+6IeW0QuEcWJIXSf4TB8e1QEgHYO52N/+HusOYH3vQn2ZI&#10;8nvtQQAc2c8pT6agLnvSAVgCdcUT6KDv7zzCOdCH3+NRKS3QSQdgCX6PTvredND3s4lnnAP98az0&#10;NuikA7AEnpW+BwH96zYRzoF+CeltENIBWAJ1xVdY4v64TYRzoG8/xb6xFuyWu7+tPA4AeA51xVfo&#10;oH/ZJsI5wI473u3YxPwEwLypK75AB/1hmyh+AO5yx7sdQ3TSAZg3dcUXCOh/tYlwDvAQk2k7hgjp&#10;AMybuuIBAvrnNhHOAR5jMm3HECEdgHlTV9wjoN/aRDgH2IfJtB1DhHQA5k1dcYdD4opNhHOAp/qQ&#10;5CzlhHHq2sQ8BsC8OTguAnqiqAF4jouUx38J6fVtYj4DYN66D+m9L3HfRDED8BzfJ9kmOak8Dix3&#10;B2D+fkryuvYgauo5oJ9HOAcYg5DejiFCOgDz9ks67qL3usR9SPJ77UEALIzl7u3YxE1oAObt53R4&#10;eFyPHfQhwjnAMeikt2OITjoA8/Z7Ouyk99ZBXyf5o/YgABZOJ70dm+ikAzBf1yk1xcfK45hMTx30&#10;0yTvag8CoAM66e0YopMOwHy9SKkpTiuPYzK9dNBXKXddXlQeB0BPdNLbsYlOOgDzdZUS0hdfU/TQ&#10;QT9J6ZwL5wDT0klvxxCddADm69t0UlP0ENC3KUUiANMT0tsxREgHYL6+Twenui89oG8inAPUJqS3&#10;Y4iQDsB8/ZiFh/QlB/RXsd8OoBVCejuGCOkAzNdPWfDj15Z6SNxZkn/XHgQAf+HguHZs4kY2APP1&#10;Q8rN/0VZYkA/TflBORQOoE1Cejs2EdIBmKdFPiN9aQH9JOUH9G3tgQDwKCG9HZsI6QDM0+LqiaXt&#10;QX8X4RxgDuxJb8cQe9IBmKfFney+pA766yS/1B4EPNFVkstH/n5783n9yNes4sYU87W4O98ztolO&#10;Oszd1+qK3VLg00e+5jS2ijI/vyU5rz2IMSwloA9Jfq89CLjjw83n7c3nj7kNINv7Xzyy9c3nk9xO&#10;wLs/e3nkfxsOIaS3YxMhHVpUq664W0usbj52f3YSjzOmLf9IWVE9a0sI6A6Fo5bdXertzefLfD5h&#10;tmo3se4m13XcLac+Ib0dmwjpUMN1Sh2xTbkWfsw86orVzcc6tzWGhgA1XKe8/i4rj+NZ5h7QT1Iu&#10;Yu7ecWxXuZ0ot5nHhPlUu0l1ndsAb+k8UxLS27GJkA7H1ENdscptPbGO0M40Zl9LzD2gv0vyY+1B&#10;sEgXKRPm7mO2b/JnWuV2Yl3HzTCOb/YT64JsIqTDWO7WFR8z8w7fM9ytKdaxeo/jeJuyBXqW5hzQ&#10;XyX5V+1BsBgC+X52S+LPbj7rsHMMQno7NhHS4RBXKfXEu6grHnM3sGu6MaafM9PT3eca0E+T/Kf2&#10;IJi997mdOC+rjmS+VrkN6yZWxiSkt2MTIR328T63ofyy6kjma1dTnEUTgOe5TnktffzK1zVnjgH9&#10;JOX/aG9anuo6ZdLcfTCuk5QJ9SzCOuMQ0tuxiZAOD9nd7H8X16qx7brrQ2yx4zCzrCPmGNA3USSw&#10;P6G8DmGdscxycl2oTcy/kAjlNaxSgvoQTTqe5k3K1ujZmFtAH+J55+znQ0oxafKsbxfWX8UdcA4j&#10;pLdjEyGdPl0keR11RQtOcxvWHTLHPmb1fPQ5BfRVytJ2b0S+5CqleNzE3q9WrVKC+hDvZZ5GSG/H&#10;JkI6fbhOeb2/jrqiVcPNh0e48ZjrlBp0FjXEnAL6Nt58POx9brvlzMcQkypPI6S3YxMhneXarcLb&#10;1B0GT7CKBgCP+5BSQzRvLgH9PMk/aw+CprirvRynKZOqYp99COnt2MT7lmV5m1JXzO7UZ/5nt63u&#10;PPaq81e/przHmzaHgO6Ratx1lfLG2kSBvjQnKUH9Vdz95nFCejs2EdKZt+uUuuJ1XFOWZp0S1K3U&#10;Y2cWj16bQ0D/GAdLUYL5eSw364G73+xDSG/HJkI687OrKxz6tnzrlKXvrlMkpX44rT2Ix/yt9gC+&#10;4jzCee+ukvycsrdoU3UkTOVTys96lfKzv6o5GJr1fcrZJCeVx0EpfN/WHgTs6X5dIZwv3zblOvVd&#10;XKso9cN57UE8puUOuqXtfdMx564hOuo8TCe9HZvoUNEudQU7q5TXgutV3/5fGl3q3nJAt7S9TyZQ&#10;HvMq5fVhjzp3Cent2ETRS1uuU+aN5g+GYnKnKa8Le9T71OxS91aXuJ9HOO/NdZLfYik7j3ud8hr5&#10;LeU1A4nl7i0ZYgkpbbhbVwjnPORjys3dH1LCGn1pdql7ix10S9v78yblDaL7xVOsYokan9NJb8cm&#10;3pvU8zZlfrisOwxmZki5mWOVXl++S2PXihYDuqXt/fiQsmS5yf0fzMY6ZUJ13SAR0luyiZDOtC5S&#10;6opt5XEwX7tHvv6z9kCYzIeUuqEZrS1xfxVFdg+uk/wjM3gOIbOwTVl582sse8dy95YMsdydaVyn&#10;zAGnEc55nk8pqy++SwluLN/LlAzajJY66KuUsGZZybJZzs4xnaR07X6sPA7q00lvxyY66RzP+5Sb&#10;Qd7rHMNZyjVMPlm265Qs2sR1pKUOuj0fy3aRcgjHqzTy4meRPqVMpj/E89N7p5PejiE66YzvKuVa&#10;fxZ1BcfzLiW4vak8Do7rRRo6pLqVgL6OjteS/RbLzpjWNuU1Z0Ltm5DejiFCOuN5E3UF0/mU0mBy&#10;83/Zfkwje9FbWeJ+meTb2oNgdBcpRZl95tS0Trkr6hrTL8vd27GJ5e4c7iqlrtjWHQYdO0nZqvlL&#10;5XFwHFcpKyaqaqGDfh6F8xLt7m4L59S2TXkt6t71Sye9HUO8FznM2+iaU9/dbrqDaZfn2zTwbPTa&#10;HfRVHAy3NO5u0zKHvfRNJ70dm+iks5/rlLriXeVxwH0Opl2m65SbgZe1BlC7g+5guGV5H3e3adu7&#10;lNeoR6f0SSe9HUN00vm6DynXbOGcFu0OpvWY12V5kcpd9JoBfR13nJbk1zhJlXm4TLn+/FZ3GFQi&#10;pLdjiJDOl/2Wcq2+rDsM+KrXKa/Vi8rjYDw/peKBcTWXuH9MKZSYt6uUYG6vOXO0TunMWMnTH8vd&#10;27GJ5e7cuk6pK7aVxwFPdZIS1l3PluFDKoX0Wh30IcL5EuyWngnnzNU25TXsrnd/dNLbMST5ufYg&#10;aMJFbJVjvj6lXM9+rTwOxvEy5ec5uRod9JOU5Uo6VvP2JuUUS1iKTdz17pFOejuGJL/XHgTVvE2l&#10;YhiOYHejSd6ZtyqPXavRQX8VL9Y5u07pdAjnLM0Qd717pJPejk2Sf8RhSz36NcI5y/IxVugtQZXH&#10;rk3dQdc9n7frlE6TJe0s2Tr2pfdIJ70du1O7v609EI7OfnOWzr70+btO6aJPVh9M3UH3WLX5usjt&#10;c+thybYpQe2q7jCYmE56O3Se+nCVcq3d1h0GHNVuX/qbyuPgcC8y8crhKTvoqyT/neofY1Qf4hFq&#10;9OckpXB0oGVfdNLb8jrJL7UHwejUFfRoiHM25uy7TPTYxyk76OcT/luM520Uq/TpU8pr/33lcTAt&#10;nfS2vEo598S+9OXYPd9cXUFvNkl+iOvZXJ1P9Q9N1UFfRfd8jpyoCsUm9o/1Rie9LauUfelWtMzX&#10;dUpN8a7yOKA2J7zP1yRd9Kk66OcT/TuM5+cI57AzpNywoh866W25TClq7eOcpw+5vckCvfuYcgNY&#10;J31+zqf4R6booK+T/HHsf4RR/ZzSMQQ+d57kn7UHwaR00tuzTpmjnPI+D7+mnCUAfM5ZN/N09C76&#10;FB308wn+DcYjnMOXnae8R+iHTnp7ttFNn4MPSf5fhHP4kt1ZN55YMS/nx/4Hjt1BX0f3fE6Ec9jP&#10;ECex9kYnvU2nKfOWDlQ7rlMKWMEc9qOTPj9H7aIfu4M+HPn7Mx7hHPa3iU56b3TS27R7ZvqvsZ+z&#10;Be9Tfh7COexPJ31+zo/5zY/ZQV/Fye1zIZzDYYbopPdGJ71dJynB0BMXpneVcj3c1h0GzJpO+rwc&#10;rYt+zA76+RG/N+MRzuFwm5Rn+tIPnfR2fUoJid+ldHI5vuuUOmIV4RyeSyd9Xs6P9Y2P1UFfRfd8&#10;DoRzGMcmuna90Ulv3zqlgHpZdxiLdJ2yWuF1vAdgbDrp83GULvqxOujnR/q+jOdNhHMYyxDPSe+N&#10;Tnr7tikh/YeUE8V5vuuUVUOrlFpPOIfx7VYDOVejfa+O8U2P0UE/SbmT8GLsb8xo3sYBfnAMm+ik&#10;90YnfT5WKaHSe/TprlL+v3sXr3WYymnKjUaZql3XKXPLqNfFY3TQX8ULqWXvI5zDsbyKvWO90Umf&#10;j8uU+e/vKV3gq5qDmYkPud1jvolwDlP6mHIDmHa9yBG66MfooH+KgN4qnR44PnvH+uT6Ok9nKaH9&#10;x8rjaMl1Shh/nSM+5xfY2xBPjGnZVcpNzNGM3UEfIpy36iqKR5iCU1j7pJM+T+9SQvrfU56l3vP7&#10;9n2Sf6S8hl9FOIdWbFKuT7Tp24y8OnnsDvplyiBpy3VKYPhYeRzQE530Pumkz98qJbSfZdknwF+n&#10;XKPexd5ymINNnKHRqouUMwNGMWZAXyf5Y6xvxqj+kTL5AtMS0vskpC/HSUpQX998zL0JcZFyTdpG&#10;XQBztM2ybxzO2Q8pP59nGzOgv4s9XC36LR57BzUJ6X0S0pdplduwfpr239d3A/k2Xo8wdycpK2Ln&#10;frNwiUZ7StZYAX2V5L9jfCNG9T7lzj9Ql5DeJyF9+U5Sgvo6pRZapU536zqlaP+Yst3wY0bq5ADN&#10;8fi1dn2XEc7vGCugv07yyxjfiNEoDKEtQnqfXIv7tAvuu8+58/ukBPl9O2AXuX39fMrteTIfb36/&#10;fd5QgRka4mT3Fo2ycnmsgO7Ram1xKBy0SUjvk5AOwNg0SNtznRGe5jLGY9aGCOeteRXhHFrkEWx9&#10;8gg2AMb2KuqJ1rzICPvQxwrotONtymMYgDYJ6X0S0gEY21lK15Z2DM/9Bs9d4r6Kw+FaYhklzIfl&#10;7n1ynQZgTGdJ/l17EHzmWYfFPbeD/uqZ/z3jGqLog7nQSe+TTjoAY3qX5E3tQfCZ4Tn/8XM76A6H&#10;a8evKYdFAPOik94nnXQAxqKWaMtVykrzgzyng34W4bwVHyKcw1zppPdJJx2AsXyKc8Fa8m1KVj7I&#10;cwL68Iz/lvFcx88C5k5I75OQDsBYPqY8h5s2HBzQD13ifpLk/w79RxmVpe2wHJao9clydwDG8jHq&#10;iFb8PQfM7Yd20A++I8CoLG2HZdFJ75NOOgBjkdPacdDP4tCA7vT2+ixth2US0vskpAMwhstY6t6K&#10;4ZD/6JAl7qt49nkLfktyXnsQwNFY7t4ny90BGIOl7m148jPRD+mgWzZR30WEc1g6nfQ+6aQDMIah&#10;9gBIckB2PiSgDwf8N4zLFgPog5DeJyEdgOf6mORN7UHw9Oz81CXuq1jeXtvbuEkCvbHcvU+WuwPw&#10;HCcpy6tfVB5H7560zP2pHXTL2+u6ju459EgnvU866QA8x6fIDi14UoZ+akAfnvj1jOt1dFKgV0J6&#10;n4R0AJ5jk/JoZuoZnvLFT1nivorl7TVdpfwMgL5Z7t4ny90BONQ6yR+1B9G5vZe5P6WDbnl7XZan&#10;AIlOeq900gE41DblHCvq2TtLP6WD7ll69XxIKcgBdnTS+6STDsAhVrEauqa989y+HfSTKAJrOq89&#10;AKA5Oul90kkH4BCXSX6rPYiOvcyec/e+Ad3y9no+pBRjAPcJ6X0S0gE4xOuUp0JRx16ZWkBv33nt&#10;AQBNE9L7JKQD8FSfUkI6daz3+aJ996B/igfc1/A+bo4A+7EnvU/2pAPwFCcpy91lu+ldZ48b6/t0&#10;0NfxA6zFHS5gXzrpfdJJB+ApdNHreZE9uuj7BHQd3DrsPQeeSkjvk5AOwFPYi17P+mtfsG8Hnemd&#10;1x4AMEtCep+EdAD2pYtez1eb31/bg36S5P9GGw778txz4LnsSe+TPekA7MNe9Hr+nkfm6a910C1v&#10;r+O89gCA2dNJ75NOOgD70EWvZ/3YX34toD/6H3MUV7H3HBiHkN4nIR2AfWxqD6BTjzbBBfT2nNce&#10;ALAoQnqfhHQAvuYyydvag+jQ+rG/fGwP+irJf0ceDI/b69l4AAewJ71P9qQD8JjTJP+pPYgOfZdy&#10;g+QvHuugr48xEh61qT0AYLF00vukkw7AYz6mHFDNtNZf+gsBvS0OagCOSUjvk5AOwGM2tQfQofWX&#10;/uKxJe6XSb49wmB42Ps4NR+YhuXufbLcHYAvuYzsN6WrlC3lf/GlDvoqfkBT29QeANANnfQ+6aQD&#10;8CWb2gPozLf5wnz8pYB+eryx8IDrJO9qDwLoipDeJyEdgIdsag+gQ+uH/vBLAf3BL+ZoNrUHAHRJ&#10;SO+TkA7AfZcpW26ZzvqhP9RBb8Om9gCAbgnpfRLSAbjPit5pPZi5v3RI3BdPjmN0F3FDBKjPwXF9&#10;cnAcAHd9SvKi9iA68s39P3iogy4sTmtTewAA0UnvlU46AHfpok/rL9n7oYC+Pv44uMObAGiFkN4n&#10;IR2AHdlkWuv7f6CDXtdFyoEMAK0Q0vskpAOQlIB+XXsQHdmrgy6gT2dTewAADxDS+ySkA5DIKFP6&#10;S/Z+6JA4B8RN57vooAPtcnBcnxwcB9C3syT/rj2Ijnx2UNz9Drru+XQsbwdap5PeJ510gL5Z5j6t&#10;zzK4gF6PAxiAORDS+ySkA/RNVpnOowF9Nd04uudFD8yFkN4nIR2gX7LKdFZ3f3M/oK8nG0bfrpJ8&#10;rD0IgCcQ0vskpAP0aVt7AB1Z3/2NJe51bGsPAOAAQnqfhHSA/nxK8qH2IDrxxSXuJ0leTDuWbm1r&#10;DwDgQEJ6n4R0gP5Y5j6NzzL43YCuez4dL3ZgzoT0PgnpAH3Z1h5AR9a7X9wN6KvJh9Gni3i2LDB/&#10;QnqfhHSAfnyMx61NZbX7hYA+vW3tAQCMZBfS31ceB9MS0gH6YeXvNFa7X9wN6OvJh9Gnbe0BAIzo&#10;U5KzJG9rD4RJCekAffDkqWmsd7+4f0gcx7etPQCAIxgipPdGSAdYvm3tAXTif3PpN3/++efu138+&#10;/LWM6Cq2EgDLtknyU+1BMKmLlDv/zlcBWKZP8bSvKXyT3HbQ3f2exrb2AACObIhOem900gGWbVt7&#10;AJ04SW4DukesTcMeDqAHQ4T03gjpAMslw0zjNLkN6Kt64+iKFzfQiyFCem+EdIBl2tYeQCdWiYA+&#10;tW3tAQBMaIiQ3hshHWB5NBmnsUrsQZ/SRe0BAFQwREjvjZAOsCyfUg675rjsQZ+YO09Ar4YI6b0R&#10;0gGWRZY5vs/2oHN8l7UHAFDRECG9N0I6wHII6BPZBfSXVUfRh23tAQBUNkRI742QDrAMAvrxvUx0&#10;0Kd0WXsAAA0YIqT3RkgHmL/L2gPoxTd//vnnKsl/aw+kA9/UHgBAQzZJfqo9CCZ1kWSdctgQAPPz&#10;Z+0BdOC7v8Uj1qbgBHeAzw3RSe+NTjrAvMk0x7eyxH0augUAfzVESO+NkA4wXzLNBHTQp7GtPQCA&#10;Rg0R0nsjpAPM07b2ADqwEtCn4W4TwJcNEdJ7I6QDwF9Z4j4RjyUAeNwQIb03QjrAvGxrD6AHf4uJ&#10;EYA2DBHSeyOkA8Ctk78lOa09ig5saw8AYCaGCOm9EdIB5sGq4OM7tcQdgNYMEdJ7I6QDtM+5WhMQ&#10;0I/vuvYAAGZoiJDeGyEdoH2yzZEJ6MdnKQjAYYYI6b0R0gHaJtscmT3oALRsiJDeGyEdgF6d/i3J&#10;i9qjAIBHDBHSeyOkA9CjF5a4H9+29gAAFmCIkN4bIR2gPdvaA1g6AR2AuRgipPdGSAegKwI6AHMy&#10;REjvjZAOQDcEdADmZoiQ3hshHYAuCOgAzNEQIb03QjoAiyegH99l7QEALNQQITIrtPMAACAASURB&#10;VL03QjpAXZe1B7B0AvrxXdYeAMCCDRHSeyOkA9RzWXsASyegAzB3Q4T03gjpACySgA7AEgwR0nsj&#10;pAOwOAI6AEsxREjvjZAOwKII6AAsyRAhvTdCOgCLIaADsDRDhPTeCOkALIKADsASDRHSeyOkAzB7&#10;AvrxndYeAECnhgjpvRHSAY5rXXsASyegH58iAaCeIUJ6b4R0AGZLQAdg6YYI6b0R0gGYJQEdgB4M&#10;EdJ7I6QDMDsCOgC9GCKk90ZIB2BWBPTjW9UeAAD/M0RI742QDjCeVe0BLJ2Afnyr2gMA4DNDhPTe&#10;COkA41jVHsDS/S3JRe1BAMDEhgjpvRHSAWjdxd+SfKo9ioVTCAC0aYiQ3hshHeB5XD+P65Ml7sf3&#10;fe0BAPBFQ4T03gjpAIeTbY5MQAegd0OE9N4I6QA0yRL3aaxqDwCARw0R0nsjpAM8zar2ADrw6W9J&#10;PtYeRQdWtQcAwFcNEdJ7I6QD7G9VewAd+GiJ+zRM/ADzMERI742QDrAf18kJCOjTOK09AAD2NkRI&#10;742QDvB1Ms0ELHGfxqr2AAB4kiFCem+EdIDHrWoPoAMfHRI3jVXtAQDwZEOE9N4I6QBftqo9gA54&#10;DvpELAcBmKchQnpvhHSAh8k0E/jmzz//TJI/aw+kA9/UHgAAB9sk+an2IJjURZJ1rDQE2JEZj+8b&#10;HfTprGsPAICDDdFJ741OOsCtde0B9GIX0K+qjqIPq9oDAOBZhgjpvRHSAYpV7QF04Cq5DeiX9cbR&#10;jVXtAQDwbEOE9N4I6QCyzBQuE89Bn9K69gAAGMUQIb03u5DugCSgV+vaA+jFLqBvaw6iEyZ1gOUY&#10;kvxaexBMSkgHeubad3zbRAd9Si9iaQjAkrxO8nPtQTCpFxHSgf6sUq5/TEAHfVomdIBl2URI742Q&#10;DvTG9W4a20QHfWpe3ADLs4mQ3hshHeiJa92EdNCnta49AACOYhMhvTdCOtCLde0BdGKbJN/8+eef&#10;uz/4FHsLpvBN7QEAcDRDkt9rD4JJXacUrx8rjwPgWP78+pfwTNe5eZzn3SXuJpZpuNMOsFyb6KT3&#10;RicdWDLXtmn8L4vfDeiX04+jS+vaAwDgqDYR0nsjpANLta49gE5c7n4hoE9vXXsAABzdJkJ6b4R0&#10;YInWtQfQicvdLyxxn9669gAAmMQmQnpvhHRgada1B9AJS9wrehETN0AvNhHSeyOkA0txGoeIT+Vy&#10;9wsd9DrOag8AgMlsIqT3RkgHlkBmmc6DHfQkuZh4IL3yYgfoyyZCem+EdGDu1rUH0InPMvj9gH45&#10;3Ti69n1unnMHQDc2EdJ7I6QDc3WS5GXtQXTi8u5v7gd0y9yno4sO0J9NhPTeCOnAHMkq0/ksgwvo&#10;9XjRA/RpEyG9N0I6MDfr2gPoyGcZ/Js///zz7u9XSf475Wg6dh3L3AF6NiT5vfYgmNR1StGrIQK0&#10;7lOc4D6V7/KFU9xz8xfXEw6mZy+iiw7Qs0100nujkw7MwVmE86lc5yt70BN3dackoAP0bRMhvTdC&#10;OtA6GWU6f8neDwX07fHHwQ0vfgA2EdJ7I6QDLZNRprO9/wc66HVZ5g5AIqT3SEgHWmR5+7T26qAL&#10;6NMS0AFIhPQeCelAa2STaf0le98/xX3HqX3T+nvK/+cAMMTp7r1xujvQgpOUA8vkwGk8+FSvhzro&#10;iX3oU3OnCoCdTXTSe6OTDrTA8vZpbR/6wy8FdHdwpzXUHgAATdlESO+NkA7UNtQeQGcezNw66G14&#10;mWRVexAANGUTIb03QjpQyyolkzCd7UN/KKC341XtAQDQnE2E9N4I6UANQ+0BdGj70B9+KaAnyYfj&#10;jIMvGGoPAIAmbSKk90ZIB6Y21B5AZ76YtR8L6PahT+tFvDEAeNgmQnpvhHRgKkOSb2sPojNfzNqP&#10;BfTt+OPgK4baAwCgWZsI6b0R0oEpDLUH0KHtl/7iS89BT8oz2f7vGKPhUT/EzREAvmyI56T3xnPS&#10;gWM5TfKf2oPo0N+TfHroLx7roH9KcnGU4fCYofYAAGjaJjrpvdFJB47FQdXTu8gXwnnyeEBPknfj&#10;joU9/BSPXAPgcZsI6b0R0oGxnaRkD6b1aMb+WkDfjjcOnsCdLAC+ZhMhvTdCOjAmmaOO7WN/+dge&#10;9J2vfgGju07pon9x6QMA3BhiT3pv7EkHnuskyWXKjT+m9c1jf/m1DnqSvB9pIOzvRdzRAmA/m+ik&#10;90YnHXiuVxHOa/hqtt4noG+fPw4O8CrlzhYAfM0mQnpvhHTgUCfRDKxl+7Uv2CegOyiuDl10AJ5i&#10;EyG9N0I6cAjd83q+mq332YOelP0J3z53NDyZvegAPNUQe9J7Y086sC97z+u5yh5P69qng57ootei&#10;iw7AU22ik94bnXRgX7rn9eyVqfcN6NvDx8Ez2YsOwFNtIqT3RkgHvsbe87q2+3zRUzro1wcPhed4&#10;keS89iAAmJ1NhPTeCOnAY3TP67nOyB307PsNOYpfssd+BQC4ZxMhvTdCOvAQ3fO69s7STwno26eP&#10;gxGd1x4AALO0iZDeGyEduO91dM9r2u77hfue4p6Uuy7/d8hoGM0PcaMEgMMMcbp7b5zuDiTlZt1/&#10;ag+ic3/Pnk/mekoH/VOS9wcNh7Gc1x4AALO1iU56b3TSgaR0z6nnfZ7w2OynBPTEPvTaXqZ0QADg&#10;EJsI6b0R0qFvZykZgnqelKGfssQ9scy9BdcpB8btfRcGAO4ZYrl7byx3h/6cpLznv609kM7tvbw9&#10;eXoH3TL3+jx2DYDn2kQnvTc66dCfVxHOa3vS8vbk6QE9scy9Bb+k3AUHgENtIqT3RkiHfpwm+Wft&#10;QfD07PzUJe5JWSpxGcf013YREywAzzfEcvfeWO4Oy7eNvee1HbQ1+ZAO+qfoorfg+1jqDsDzbaKT&#10;3huddFi2VxHOW/AuB5wbdkhA3/1j1PfPmFwBeL5NhPTeCOmwTKto4rXioMx8yBL3nU+xzL0FlroD&#10;MJYhlrv3xnJ3WJZtdM9bcJ2yNfzJDu2gJ+VuO/VZ6g7AWDbRSe+NTjosh6Xt7dgc+h8+p4N+muQ/&#10;h/7HjO7/xd1vAMYxRCe9NzrpMG+rlPevFc5tODibPaeD/jFleTVt2OTAZRQAcM8mOum90UmHeXsX&#10;4bwVF3nGzc7nBPQkef3M/57xWOoOwJg2EdJ7I6TDPJ2nZAHa8KyM/Jwl7olnorfoH3HKPgDjGWK5&#10;e28sd4f5WCf5o/Yg+J+Dnn1+13M76J6J3p5NyosCAMawiU56b3TSYR5OIou15qBnn9/13A564rC4&#10;Fnn0GnDXKrc37tb3/u7+7++7vPl46Pfbg0fEHA3RSe+NTjq0bRuntrfm2Qd3jxHQczMI+x7a8ibl&#10;UQtAH05Sbsyt7/x6leTbCf7tDyl3iz/efFxGQb9UQ4T03gjp0KbzJP+sPQg+M0qTdKyAPsSE3aKf&#10;43n1sFTrm49dKG/xLJAPuQ3t23zeiWe+hpjzeyOkQ1vOkvy79iD4i1Gy11gB3WFxbTKhwnKs73zM&#10;dTnbVUpQ32aEPVpUNURI742aAtpwmjKPyl1tefbhcDtjBfSkHCf/y1jfjNFcpbyRFcIwLycpd8jP&#10;0m6H/LkuUoL6uyj652iIkN4bIR3qOkkJ57YWt2e07cVjBvRVkv+O9c0YlUPjYB7uhvIfK49lalcp&#10;Qf11LIWfkyFCem+EdKjnXfqrD+biu4xUv4wZ0BMvmpa9TSmkgPbsQvlPtQfSiIuUPVybWP0zB0OE&#10;9N4I6TA9q5Xb9T6ljhvF2AF9neSPMb8ho/ot5cRHoL6TlKVQQ6Y5aX2u3qYE9W3dYfAVQ4T03gjp&#10;MJ0hrrEt+yEj1iljB/TEI9da52R3qOs0JZjrlj/NRUr3YFN5HHzZEAVkb4R0OD4ntrdt9K3Efxvz&#10;m914fYTvyXh+T5lMgWmtU+6u/ifC+SG+T7l+XcZ2nVZtUm4C048XKdc159zAcZzGjenWjZ59j9FB&#10;T0oBZclmu9zxhumsU7aWzPXRaK26Svn/dVN3GDxgiE56b9QVMD6PU2vfVcpB6aM6Rgc90UVvnTve&#10;cHzrlPfZHxHOj+Hb6Ki3ahOd9N6oK2BcJymHbwvnbTtK5j1WB/0kpWjyomrbdcpkell5HLAkq5QL&#10;tidaTOsqJahv6w6DO4bopPdGJx2ez7PO5+E6peYb/Wkzx+qgf4ou+hy8SLk7d1J7ILAAJylLrv8b&#10;4byGb1NWK2xzhOVmHGQTnfTevEj5uasr4DDC+Xy8zpEeBXusDnqiiz4nFyl3vD1vGA5zllKUut61&#10;w2Ml2zFEJ7036gp4OuF8Po7WPU+O10FPdNHn5PuUC4I73vA0q5T3zr8jnLfmnyk3idd1h0F00nuk&#10;roCnEc7n5Wjd8+S4HfREF31u3PGG/b1K6dC6vrXvTcrPyrWtriE66b1RV8DXCefzctTueXLcDnqi&#10;iz437njD161S3if/inA+F7/ECdMt2EQnvTe7umJVdxjQLOF8fo7aPU+O30FPdNHnyCms8DB7zefv&#10;17hxXNsQnfTeqCvgr4Tz+Tl69zw5fgc90UWfI88zhb96HXvNl+BfsVKotk100nujroDPnUY4n6Oj&#10;d8+TaTroiS76XLnjDeVO6buYRJfmKmVFhOtbPUN00nujroDbcC4Xzcsk3fNkmg56oos+Vy+S/Cel&#10;iIIerVMKSeF8eb6N61ttm+ik90ZdQe/WEc7napLueTJdBz3RRZ87+zbpzauU5dAs35uUnzd1DNFJ&#10;75G6gt4Mca2bq8m658l0HfSk/A9SAM3Xv1K6HdCDTYTznvyS8jO3L72OTXTSe6SuoCfnEc7n7FUm&#10;fFzklB30ncuUpYXM04eUfZueacoSnaTsN39ZeyBU4ZnNdQ1RwPZIXcGSnaSsFPmp9kA42FUmflTk&#10;lB30HV30eXuZsifXSawszWnKa1s479fumc066XVsopPeI3UFS7VKmVOE83mbPLvWCOjvUu6WMl/f&#10;plxwziqPA8ZylvKatrqH71NWegkLdWwipPdoV1cMdYcBo1nHIbNL8CElu06qRkBPyj4M5u1FyjOh&#10;HfDC3Hm+Ofd5ZnNdmwjpPXqRssVBXcHcvUryR9QVS3Be4x+tsQd9ZxNLPpbC/jHmyH5zvsYzm+sa&#10;Yk96r9QVzNFJSr75sfI4GMfbVFrVUzOgr1KKHneXluE6t8uEoXXrlHDu+sPXCOl1DRHSe6WuYE5O&#10;U+oKW+WW4TrlZ3pZ4x+vtcQ9Kf+DLWNajhcpy3n8TGnd61h6xv4sd69rE8vde6WuYC5eJflPhPMl&#10;eZ1K4Typ20HfuYwX9NJcpHQ9dJxoyWlKse/AFg6hk17XEJ30nqkraNEqpa6wVW5ZJn+s2n01O+g7&#10;Hru2PLtHFfnZ0opXKa9J4ZxD6aTXtYlOes/UFbTmLB7NulTVrzMtdNCTctH1Al+mDyl3vS/rDoNO&#10;reLuNuPSSa9riE5679QV1OQguGX7kDLHV9VCBz0pF9rr2oPgKF6mFLLV70bRnVdxd5vx6aTXtYlO&#10;eu/UFdRylnJjSDhfputUOrX9vlYC+mUcArJkL5L8K4papnGa8lr7VxwEx3EI6XVtIqT3Tl3BlFYp&#10;r7V/R12xZFUPhrurlSXuOx9jj2gPfkt5E3i+KWM6Semo/LP2QOiG5e51DbHcnUJdwbGcp9QWgvmy&#10;XaShm32tBfR1yiM1WL6rlAveu9oDYRHOUoozT4RgakJ6XUOEdAp1BWNap9QVGod9+CFllUQTWlni&#10;vrNN8qb2IJjEtylLhbap/CgDZm2V22Vnwjk1WO5e1yaWu1OoKxjDKuUmzx8RznvxJg2F86S9DnpS&#10;lql+jGK7N29T7nxbnsY+TlKWnf1SeRywo5Ne1xCddD73JmWeUFewj902OcvZ+3KVcoO9qetEiwE9&#10;KctV/117EEzuOmU5kX1kfIkJlJYJ6XUNEdL5nLqCfQwprxF1RX/+kQa3xbQa0JPyf5bHGPTpOiWA&#10;bSqPg7YMKd0Qq2tomZBe1xAhnb9SV/CQIeqKnr1PaQo3p+WAfpJy1L27Wf26SrlwbuoOg8qGmECZ&#10;FyG9riFCOg9TV5CoKyjz9CqNrqxp7ZC4uz6lkYfFU823KUXWZbwWejSk/Ox/j0mUeXFwXF2bODiO&#10;h6kr+jZEXUExpNFwnrTdQd/ZJPmp9iBowlXK68FesuXa7TEfYvJk/nTS6xqik87j1BXLd5KyjPk8&#10;6gqKt2n8Bt0cArpT3bnvOrcT6mXVkTCWVW6DuW0tLImQXtcQIZ2vU1csj0NleUiTp7bfN4eAnpTi&#10;5o/ag6BJ71Mm1G3lcXCYdcrk6UBIlkxIr2uIkM7+1BXzdppSV1h9y0N+yAze23MJ6Em5WHrmMV9y&#10;lfIa2aTxu2LkJKVgfhUrY+iHkF7XECGdp1FXzMduGfurJN9XHgvtepPyGmnenAJ6Ugobbzy+5m3K&#10;Y/qae65h585uPtzVpldCel1DhHQOo65o0zrlfX0Wy9h53EVmdHDr3AL6acqyBG9C9nGVMpluoiCu&#10;5TS3k6duOQjptQ0R0jmcuqK+Vcr7eIi6gv3Mbt6dW0BPTK4cxqQ6HaEcHje7YmFhhqgjeD51xXRW&#10;KTXFECtpebqfU96nszHHgJ549BrPY1Id3zq3S9iFcvg6Ib2uIUI649nVFe8ygwOoZmJ3s38doZzD&#10;Nf9ItYfMNaB79Bpjuc7thPouDoLZ1ypl0lzH3i84lJBe1xAhnfHdrSu28di2fe0OelvffKjxea5Z&#10;PFLtIXMN6In96BzHRW4n1W1m+KY+kpPcTprruJsNYxHS6xoipHNc6oqHqSs4plnPrXMO6ImJleO7&#10;SHlzb28+z/KNfoDTm4/1zWcTJxzPrAuJBRiilmA6vdcVu9pCXcExzW7f+V1zD+iJ/ehM70NuJ9XL&#10;zH+/2TplwlzdfH5ZczDQKSG9riFCOvXs6orL3Ib3OVvntqZQVzC1We47v2sJAf0k5ULmThw1XeV2&#10;Yv2U28l1+/CXT2595/NJbidNW0SgHUJ6XUOEdNpxndtmwFzqilXsHaeui5TX5Ky3kiwhoCflgvAx&#10;wgbtusjtxWJ7588v8/gBMpcpE9/JI1+zuvnYWd98PokbVzA3QnpdQ4R05uE5dUXyed1w3yrqCubn&#10;OuVG0WXlcTzbUgJ6Ui4ef9QeBAA8k5Be1xAhHWBufkg7K0ye5W+1BzCibZJfaw8CAJ7pRcqcdlp5&#10;HL3apBwwBMA8/JqFhPNkWR30nU0cGgfA/Omk1zVEJx2gdbM/FO6+JQZ0h8YBsBRCel1DhHSAVi3i&#10;ULj7lhjQkxLSL+PQOADmT0iva4iQDtCa65TDDBcVzpNl7UG/61NKMXNdeRwA8Fz2pNe1iT3pAC3Z&#10;3bheXDhPlhvQk9JpeFV7EAAwAiG9rk2EdIBWvMqCV5UtOaAnZUJ1sjsASyCk17WJkA5Q268p1+PF&#10;Wuoe9Ps2cbI7AMtgT3pdQ+xJB6hhcSe2P6SXgJ4k75L8WHsQADACIb2uIUI6wJTeJzmrPYgp9BTQ&#10;PX4NgCUR0usaIqQDTGGRj1P7kqXvQb9rd7L7ReVxAMAY7EmvaxN70gGOratwnvTVQd/xjHQAlkQn&#10;va4hOukAx7DYZ50/pqcO+o5npAOwJDrpdW2ikw4wtkU/6/wxPQb0pHQZ1hHSAVgGIb2uTYR0gLF0&#10;vTKs14CeCOkALIuQXtcmQjrAc3UdzpO+A3pSfvBD7UEAwEiE9Lo2EdIBnmNIx+E8EdCT8nx0kykA&#10;SyGk17WJugLgED+nZLOuCejFJiZTAJZDSK9rE3UFwFP8nHLt7J6AfmsTkykAyyGk17WJugJgH8L5&#10;HT0+B/1rhnieKQDL0f2BO5WdptwoeVF5HAAtEs7v0UH/q03c8QZgOXTS6/LUGICHCecPENAftomQ&#10;DsByCOl1CekAnxPOv0BA/7JNygvHZArAEgjpdQnpAOUaKJw/wh70r7N3DIAlsSe9LnUF0Cvzzx50&#10;0L/OHW8AlkQnvS51BdAj4XxPAvp+TKYALImQXtfHJKskF5XHATAF4fwJBPT9fUwpZEymACyBkF7X&#10;p5SCVV0BLNlFyjwjnO/JHvSnO0kpaL6vPA4AGIPORl0nSd4leVl7IAAju0iZXz5VHses6KA/3e6O&#10;9/vK4wCAMeik17WrK95WHgfAmN5HOD+IgH6YT0nOYjIFYBmE9PqGJG9qDwJgBG9TspJwfgAB/XmG&#10;JL/VHgQAjEBIr+9VyvOBAebq15SMxIHsQR/HkOT32oMAgBHYk17fOmVfumelA3Pyc5JN7UHMnYA+&#10;ntOUzoPJFIC5E9LrO00J6d/WHgjAV5gzRiSgj2uVMpk64R2Yg+uUyfRjPt8ntrr5cKp03xRc9Xly&#10;DNC6i5T95peVx7EYAvr4TlKWdvxYeRwAD7lK8jql6N8neK1TJt4hVgj1SEhvwybJT7UHAXDP+5T6&#10;wGFwIxLQj+c8yT9rDwLgxoeU69L2Gd9juPkeltz2RUhvwxDn3QDt+C2lJmBkAvpxnaXc9dZ1Amq5&#10;TjkZejPS9ztJmZB/Gen7MQ9CehvWcXgcUNd1yg3Dd5XHsVgC+vGdphTG9o8BUzvmvrB1BIXeCOlt&#10;sC8dqOUiJZybB47Ic9CP72NKQfO+8jiAvrxNuUF4eaTvv025tl0f6fvTHs9Jb8OnlJ/B29oDAbry&#10;Pm7STkJAn8anlC7Wr7UHAizedcpzSIcJ/q3dDUghvR9CejuGlPe69x9wbL+mZBmHwU3AEvfpea4p&#10;cCy1lp6dpoQ2y937Ybl7O2ylA47lKiWYu9ZPSAd9eh9TJlNL3oExvU29wKST3h+d9Hbs3n+WvANj&#10;ep9yjRfOJyag12HJOzCWu0vaay49E9L7I6S341MseQfGY0l7RZa412dpGnCoY57SfijL3ftjuXtb&#10;Vilb6dQVwFM5pb0BOuj17bpObyqPA5iX33LcU9oPpZPeH530tlym/Cx+qzwOYF7exM3WJuigt+Us&#10;pZuu8wR8yVXK3e1t3WF8lU56f3TS27NOqSscTAt8yXVKXfGu8ji4oYPelncpS9McIAc85E1ug2/r&#10;dNL7o5Penm3Kz8MqPeAh73O7LYZG6KC3Szcd2Jnz3W2d9P7opLdJXQHszLmuWDwd9Ha9SylsP9Qe&#10;CFDV3O9u66T3Rye9TVbpAUnJFqeZb12xeAJ62y5TCtt/RHELvblKee8v4TEnQnp/hPQ27R7z+o+U&#10;awzQj+uU9/467R0wyx0C+jy46w192e01X9LdbSG9P0J6u3ar9OxNhz7MfTVeV+xBn5+zJK/jRFZY&#10;ormc0P4c9qT3x570tq3jpHdYqqskryKYz4oO+vy46w3Lc53yzOJVlh3OE530Humkt22bcu35Ld6X&#10;sCRLXI3XBR30eTtN6aa/rD0Q4GAfUrrml3WHMTmd9P7opLdvldJNV1fAfH1I6Zq71s6UDvq87TpR&#10;P8ddb5ib3SFw6/QXzhOd9B7ppLfvMreH0zpEDublOiUTrCOcz5qAvgyblLvelr1D+3bL2S07E9J7&#10;JKTPw247nWXvMA9vcrsChpmzxH15VrE8DVr1PmXZ2WXlcbTGcvf+WO4+H6uU7XQ/Vh4H8Fe9bpNb&#10;NB305blMKXp+iOVp0IoPKe/Js5hEH6KT3h+d9Pm4TLl2/ZByLQPqu0p5T66jrlgcAX25til3ve1P&#10;h3qucrsfbFt1JO0T0vsjpM/LNrfn3mgAQB27fearqCsWyxL3PpykLKt9FUtIYQrXKUtCzyuPY44s&#10;d++P5e7zdB51BUxlV1e8TvKp8lg4MgG9LycpE+ovlccBS2UCHYeQ3h8hfZ40AOD43qTU7+qKTgjo&#10;fVqlvNF/qjsMWJTfIpiPSUjvj5A+X7ug/s/aA4EFeZtSr1/WHQZTE9D7toqgDs9lAj0eIb0/Qvq8&#10;raKugOdSV3ROQCcxocIhTKDTENL7I6TP3yrqCngqdQVJBHQ+t4oJFR5jj3kdQnp/hPRlsEcdvk4w&#10;5zMCOg9ZJRliQoUdwbw+Ib0/QvpyCOrwuV1dsYlgzj0COo/ZTahDkm/rDgWquEq5q/0ugnkLhPT+&#10;COnLcpLkLOW6qq6gR1cpodwNf75IQGdfQ0pY/77yOGAKH1Imz3e1B8JfCOn9EdKX6SylrnhZeyAw&#10;gYvcdszhUQI6T7VOCev2qbNEb1MmUEGgbUJ6f4T05TpNCerqCpbobUoo39YdBnMioHOoVexTZxks&#10;N5snIb0/Qvqy2VbHUthfzrMI6IxhuPmwTI05eZ8yeVrGPl9Cen+E9D6cpdQVP1YeBzzFh5S6YlN3&#10;GMydgM6YVil3v8/i7jdt2nXLN3FXeymE9P4I6f1Y5bYJoK6gRVcpN/pfR13BSAR0jsXdb1pxnTJ5&#10;bmIP2FIJ6f0R0vuzTqkrzuK9Tn1W4XE0AjrHtnukihPgmdr7lInTI9L6IKT3R0jv066uOIsmANPa&#10;ncSuruCoBHSmtMptZ11Y5xgucntH+7LqSKhBSO+PkN63VdQVHJe6gskJ6NRymjKhrmNS5XlMntwl&#10;pPdHSCcR1hnPRco8Yl85VQjotGAVkypPI5TzGCG9P0I6d62iruBp1BU0Q0CnNauUIsveMu66Tglc&#10;9pSzLyG9P0I6D7m7Z30d1wRu7c6q2UYopyECOq3bTage3daf3RKz3eQJTyWk90dI52vWua0tdNf7&#10;snsk2jZOX6dhAjpzssrnE6uie1muUibN3cdlvaGwIEJ6f4R09rVKea3sPjQCluXu6rtt1BXMhIDO&#10;nJ3m84lVAT4vVykF9PbmQzHNsQjp/RHSOcTduuI0Avvc7AL57sP7n1kS0FmS03w+uZpY23KRzwP5&#10;ZcWx0B8hvT9COs+1yueB3ZL4ttxdefcx3usshIDOkp3kNrDvwrvQPo1dd3wXyD/GwW7UJ6T3R0hn&#10;TOqKetQVdENApzf3J9dV3BF/rl1n/DImTdonpPdHSOeY7tYVq+i0j+EipaYQxumSgA7FLqzv7oif&#10;JHlZc0AN+pAyYV7mNpAreJkjIb0/QjpTu1tXrG4+1BWf+5ASvHed8ct4FRgGpQAAAI1JREFUj4KA&#10;Dl+xuzP+0Oel3SH/cPN5d6d693lba0BwREJ6f4R0WvCluiJZXoC/yOf1xP3PwAMEdHi+9c3nu5Ps&#10;3V/n5tdTB4GrfH4Q290Jcffr3UQJPRLS+yOkMwe74P5YXbHK9Pvfr/P5e+ehuiJxYx+eRUCHenYT&#10;8BgEbTjM6uaDfrheslTqCliA/w8+y+qZQKAYuwAAAABJRU5ErkJggg=="/>
  <p:tag name="ISPRING_COMPANY_LOGO" val="ISPRING_PRESENTER_PHOTO_0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353535&quot;,&quot;opacity&quot;:1,&quot;type&quot;:&quot;SOLID&quot;},&quot;asideElementBackgroundActive&quot;:{&quot;color&quot;:&quot;#606060&quot;,&quot;opacity&quot;:1,&quot;type&quot;:&quot;SOLID&quot;},&quot;asideElementBackgroundHover&quot;:{&quot;color&quot;:&quot;#4F4F4F&quot;,&quot;opacity&quot;:1,&quot;type&quot;:&quot;SOLID&quot;},&quot;asideElementText&quot;:{&quot;color&quot;:&quot;#D8D8D8&quot;,&quot;opacity&quot;:1,&quot;type&quot;:&quot;SOLID&quot;},&quot;asideElementTextActive&quot;:{&quot;color&quot;:&quot;#F4F4F4&quot;,&quot;opacity&quot;:1,&quot;type&quot;:&quot;SOLID&quot;},&quot;asideElementTextHover&quot;:{&quot;color&quot;:&quot;#D8D8D8&quot;,&quot;opacity&quot;:1,&quot;type&quot;:&quot;SOLID&quot;},&quot;asideLogoBackground&quot;:{&quot;color&quot;:&quot;#353535&quot;,&quot;opacity&quot;:1,&quot;type&quot;:&quot;SOLID&quot;},&quot;pageBackground&quot;:{&quot;color&quot;:&quot;#5C5C62&quot;,&quot;opacity&quot;:1,&quot;type&quot;:&quot;SOLID&quot;},&quot;playerBackground&quot;:{&quot;color&quot;:&quot;#023652&quot;,&quot;opacity&quot;:1,&quot;type&quot;:&quot;SOLID&quot;},&quot;playerText&quot;:{&quot;color&quot;:&quot;#FFFFFF&quot;,&quot;opacity&quot;:1,&quot;type&quot;:&quot;SOLID&quot;},&quot;primaryButtonBackground&quot;:{&quot;color&quot;:&quot;#0C84A2&quot;,&quot;opacity&quot;:1,&quot;type&quot;:&quot;SOLID&quot;},&quot;primaryButtonBackgroundHover&quot;:{&quot;color&quot;:&quot;#FFFFFF&quot;,&quot;opacity&quot;:1,&quot;type&quot;:&quot;SOLID&quot;},&quot;primaryButtonBorder&quot;:{&quot;color&quot;:&quot;#023652&quot;,&quot;opacity&quot;:1,&quot;type&quot;:&quot;SOLID&quot;},&quot;primaryButtonBorderHover&quot;:{&quot;color&quot;:&quot;#4F7589&quot;,&quot;opacity&quot;:1,&quot;type&quot;:&quot;SOLID&quot;},&quot;primaryButtonText&quot;:{&quot;color&quot;:&quot;#FFFFFF&quot;,&quot;opacity&quot;:1,&quot;type&quot;:&quot;SOLID&quot;},&quot;primaryButtonTextHover&quot;:{&quot;color&quot;:&quot;#023652&quot;,&quot;opacity&quot;:1,&quot;type&quot;:&quot;SOLID&quot;},&quot;secondaryButtonBackground&quot;:{&quot;color&quot;:&quot;#E5E8E9&quot;,&quot;opacity&quot;:1,&quot;type&quot;:&quot;SOLID&quot;},&quot;secondaryButtonBackgroundHover&quot;:{&quot;color&quot;:&quot;#5C5C62&quot;,&quot;opacity&quot;:1,&quot;type&quot;:&quot;SOLID&quot;},&quot;secondaryButtonBorder&quot;:{&quot;color&quot;:&quot;#383838&quot;,&quot;opacity&quot;:1,&quot;type&quot;:&quot;SOLID&quot;},&quot;secondaryButtonBorderHover&quot;:{&quot;color&quot;:&quot;#5C5C62&quot;,&quot;opacity&quot;:1,&quot;type&quot;:&quot;SOLID&quot;},&quot;secondaryButtonText&quot;:{&quot;color&quot;:&quot;#014463&quot;,&quot;opacity&quot;:1,&quot;type&quot;:&quot;SOLID&quot;},&quot;secondaryButtonTextHover&quot;:{&quot;color&quot;:&quot;#DADADA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Timer&quot;:false,&quot;showVolumeControl&quot;:true,&quot;visible&quot;:true},&quot;fontFamily&quot;:&quot;Open Sans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outline&quot;],&quot;buttonsAtLeft&quot;:false,&quot;courseTitleVisible&quot;:true,&quot;showLogo&quot;:true,&quot;visible&quot;:true},&quot;version&quot;:&quot;1.1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NTROL_PANEL_CLOSED_CAPTIONS&quot;:&quot;Notes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MARKER_TOOLS&quot;:&quot;Drawing&quot;,&quot;PB_TITLE_PANEL_NOTES&quot;:&quot;Notes&quot;,&quot;PB_TITLE_PANEL_OUTLINE&quot;:&quot;Outline&quot;,&quot;PB_TITLE_PANEL_PRESENTER_INFO&quot;:&quot;Presenter Inf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3,&quot;skinCompatibleVersion&quot;:0,&quot;publishSettings&quot;:{&quot;backgroundColor&quot;:&quot;#5C5C62&quot;,&quot;playerDimensions&quot;:{&quot;height&quot;:144,&quot;width&quot;:16},&quot;playerModule&quot;:&quot;UniversalHtml&quot;,&quot;presentationContent&quot;:{&quot;metadata&quot;:{&quot;references&quot;:true,&quot;texts&quot;:[&quot;DT_COMPANY_WEBSITE&quot;,&quot;DT_COURSE_TITLE&quot;,&quot;DT_REFERENCE_URL&quot;,&quot;DT_REFERENCE_TITLE&quot;,&quot;DT_SLIDE_TITLE&quot;,&quot;DT_SLIDE_NOTES_TEXT&quot;,&quot;DT_SLIDE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INTERACTIVITY_TEXT&quot;,&quot;DCT_INTERACTIVITY_SEMIBOLD_TEXT&quot;],&quot;dynamicPlain&quot;:[&quot;DCT_COMPANY_WEBSITE&quot;,&quot;DCT_COURSE_TITLE&quot;,&quot;DCT_REFERENCE_URL&quot;,&quot;DCT_REFERENCE_TITLE&quot;,&quot;DCT_SLIDE_TITLE&quot;,&quot;DCT_SLIDE_NOTES_TEXT&quot;,&quot;DCT_SLIDE_TEXT&quot;,&quot;DCT_HYPERLINK_TOOLTIP&quot;],&quot;static&quot;:[&quot;Resources&quot;,&quot;Link&quot;,&quot;Picture&quot;,&quot;Video&quot;,&quot;Document&quot;,&quot;File&quot;,&quot;Slides&quot;,&quot;Outline&quot;,&quot;Search…&quot;,&quot;in slide&quot;,&quot;Search results&quot;,&quot;No matches found.&quot;,&quot;in notes&quot;,&quot;Cancel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Open Sans&quot;,&quot;isBold&quot;:false,&quot;isItalic&quot;:false,&quot;isSemibold&quot;:false,&quot;substituteFontFamily&quot;:&quot;Arial&quot;},{&quot;charsets&quot;:{&quot;dynamicFormatted&quot;:[&quot;DCT_INTERACTIVITY_TEXT&quot;,&quot;DCT_INTERACTIVITY_SEMIBOLD_TEXT&quot;],&quot;dynamicPlain&quot;:[&quot;DCT_COMPANY_WEBSITE&quot;,&quot;DCT_COURSE_TITLE&quot;,&quot;DCT_REFERENCE_URL&quot;,&quot;DCT_REFERENCE_TITLE&quot;,&quot;DCT_SLIDE_TITLE&quot;,&quot;DCT_SLIDE_NOTES_TEXT&quot;,&quot;DCT_SLIDE_TEXT&quot;,&quot;DCT_HYPERLINK_TOOLTIP&quot;],&quot;static&quot;:[&quot;Resources&quot;,&quot;Link&quot;,&quot;Picture&quot;,&quot;Video&quot;,&quot;Document&quot;,&quot;File&quot;,&quot;Slides&quot;,&quot;Outline&quot;,&quot;Search…&quot;,&quot;in slide&quot;,&quot;Search results&quot;,&quot;No matches found.&quot;,&quot;in notes&quot;,&quot;Cancel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Open Sans&quot;,&quot;isBold&quot;:true,&quot;isItalic&quot;:false,&quot;isSemibold&quot;:false,&quot;substituteFontFamily&quot;:&quot;Arial&quot;},{&quot;charsets&quot;:{&quot;dynamicFormatted&quot;:[&quot;DCT_INTERACTIVITY_TEXT&quot;,&quot;DCT_INTERACTIVITY_SEMIBOLD_TEXT&quot;],&quot;dynamicPlain&quot;:[&quot;DCT_COMPANY_WEBSITE&quot;,&quot;DCT_COURSE_TITLE&quot;,&quot;DCT_REFERENCE_URL&quot;,&quot;DCT_REFERENCE_TITLE&quot;,&quot;DCT_SLIDE_TITLE&quot;,&quot;DCT_SLIDE_NOTES_TEXT&quot;,&quot;DCT_SLIDE_TEXT&quot;,&quot;DCT_HYPERLINK_TOOLTIP&quot;],&quot;static&quot;:[&quot;Resources&quot;,&quot;Link&quot;,&quot;Picture&quot;,&quot;Video&quot;,&quot;Document&quot;,&quot;File&quot;,&quot;Slides&quot;,&quot;Outline&quot;,&quot;Search…&quot;,&quot;in slide&quot;,&quot;Search results&quot;,&quot;No matches found.&quot;,&quot;in notes&quot;,&quot;Cancel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Open Sans&quot;,&quot;isBold&quot;:false,&quot;isItalic&quot;:true,&quot;isSemibold&quot;:false,&quot;substituteFontFamily&quot;:&quot;Arial&quot;},{&quot;charsets&quot;:{&quot;dynamicFormatted&quot;:[&quot;DCT_INTERACTIVITY_TEXT&quot;,&quot;DCT_INTERACTIVITY_SEMIBOLD_TEXT&quot;],&quot;dynamicPlain&quot;:[&quot;DCT_COMPANY_WEBSITE&quot;,&quot;DCT_COURSE_TITLE&quot;,&quot;DCT_REFERENCE_URL&quot;,&quot;DCT_REFERENCE_TITLE&quot;,&quot;DCT_SLIDE_TITLE&quot;,&quot;DCT_SLIDE_NOTES_TEXT&quot;,&quot;DCT_SLIDE_TEXT&quot;,&quot;DCT_HYPERLINK_TOOLTIP&quot;],&quot;static&quot;:[&quot;Resources&quot;,&quot;Link&quot;,&quot;Picture&quot;,&quot;Video&quot;,&quot;Document&quot;,&quot;File&quot;,&quot;Slides&quot;,&quot;Outline&quot;,&quot;Search…&quot;,&quot;in slide&quot;,&quot;Search results&quot;,&quot;No matches found.&quot;,&quot;in notes&quot;,&quot;Cancel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Open Sans&quot;,&quot;isBold&quot;:true,&quot;isItalic&quot;:true,&quot;isSemibold&quot;:false,&quot;substituteFontFamily&quot;:&quot;Arial&quot;},{&quot;charsets&quot;:{&quot;dynamicFormatted&quot;:[&quot;DCT_INTERACTIVITY_TEXT&quot;,&quot;DCT_INTERACTIVITY_SEMIBOLD_TEXT&quot;],&quot;dynamicPlain&quot;:[&quot;DCT_COMPANY_WEBSITE&quot;,&quot;DCT_COURSE_TITLE&quot;,&quot;DCT_REFERENCE_URL&quot;,&quot;DCT_REFERENCE_TITLE&quot;,&quot;DCT_SLIDE_TITLE&quot;,&quot;DCT_SLIDE_NOTES_TEXT&quot;,&quot;DCT_SLIDE_TEXT&quot;,&quot;DCT_HYPERLINK_TOOLTIP&quot;],&quot;static&quot;:[&quot;Resources&quot;,&quot;Link&quot;,&quot;Picture&quot;,&quot;Video&quot;,&quot;Document&quot;,&quot;File&quot;,&quot;Slides&quot;,&quot;Outline&quot;,&quot;Search…&quot;,&quot;in slide&quot;,&quot;Search results&quot;,&quot;No matches found.&quot;,&quot;in notes&quot;,&quot;Cancel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Open Sans&quot;,&quot;isBold&quot;:false,&quot;isItalic&quot;:false,&quot;isSemibold&quot;:true,&quot;substituteFontFamily&quot;:&quot;Arial&quot;},{&quot;charsets&quot;:{&quot;dynamicFormatted&quot;:[&quot;DCT_INTERACTIVITY_TEXT&quot;,&quot;DCT_INTERACTIVITY_SEMIBOLD_TEXT&quot;],&quot;dynamicPlain&quot;:[&quot;DCT_COMPANY_WEBSITE&quot;,&quot;DCT_COURSE_TITLE&quot;,&quot;DCT_REFERENCE_URL&quot;,&quot;DCT_REFERENCE_TITLE&quot;,&quot;DCT_SLIDE_TITLE&quot;,&quot;DCT_SLIDE_NOTES_TEXT&quot;,&quot;DCT_SLIDE_TEXT&quot;,&quot;DCT_HYPERLINK_TOOLTIP&quot;],&quot;static&quot;:[&quot;Resources&quot;,&quot;Link&quot;,&quot;Picture&quot;,&quot;Video&quot;,&quot;Document&quot;,&quot;File&quot;,&quot;Slides&quot;,&quot;Outline&quot;,&quot;Search…&quot;,&quot;in slide&quot;,&quot;Search results&quot;,&quot;No matches found.&quot;,&quot;in notes&quot;,&quot;Cancel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Open Sans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outline,title,logo&quot;,&quot;playerLayoutHeaderButtonsPosition&quot;:&quot;right&quot;,&quot;playerLayoutOutline&quot;:&quot;enableSearch,showThumbnails,showSlideNumber,enableMultilevel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en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custom&quot;,&quot;playerThemeFont&quot;:&quot;Open Sans&quot;}}}"/>
  <p:tag name="ISPRING-SUITE_ISPRING_CURRENT_PLAYER_ID" val="universal"/>
  <p:tag name="ISPRING_PRESENTATION_COURSE_TITLE" val="Feature Highlights -"/>
  <p:tag name="ISPRING_PROJECT_VERSION" val="9.3"/>
  <p:tag name="ISPRING_PROJECT_FOLDER_UPDATED" val="1"/>
  <p:tag name="ISPRING_UUID" val="{2A45353C-14EC-4426-96DB-9513CD2DB42E}"/>
  <p:tag name="ISPRING_RESOURCE_FOLDER" val="C:\Users\AshleyDiFonzo\OneDrive - Autobooks\iSpring Projects\Other Presentations\Basics-of-Autobooks-eLearning\"/>
  <p:tag name="ISPRING_PRESENTATION_PATH" val="C:\Users\AshleyDiFonzo\OneDrive - Autobooks\iSpring Projects\Other Presentations\Basics-of-Autobooks-eLearning.pptx"/>
  <p:tag name="ISPRING_SCREEN_RECS_UPDATED" val="C:\Users\AshleyDiFonzo\OneDrive - Autobooks\iSpring Projects\Other Presentations\Basics-of-Autobooks-eLearning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727633-F4DD-4813-9348-99A86CE6028F}:272"/>
  <p:tag name="GENSWF_SLIDE_TITLE" val="Want to learn more?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ARTICULATE_SLIDE_THUMBNAIL_REFRESH" val="1"/>
  <p:tag name="GENSWF_SLIDE_UID" val="{37820A27-0BAD-4BC8-A8EA-D0D706BA2428}:256"/>
  <p:tag name="GENSWF_SLIDE_TITLE" val="Autobooks Highlight Feature: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GENSWF_SLIDE_UID" val="{D4F729DE-80C5-45AA-99AE-B02CA2EDCEDC}:2145706689"/>
  <p:tag name="ISPRING_SLIDE_INDENT_LEVEL" val="0"/>
  <p:tag name="ISPRING_CUSTOM_TIMING_USED" val="0"/>
  <p:tag name="GENSWF_SLIDE_TITLE" val="Course Objectiv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1_Autobooks Template 2021-Dec">
  <a:themeElements>
    <a:clrScheme name="Autobooks">
      <a:dk1>
        <a:srgbClr val="5B6670"/>
      </a:dk1>
      <a:lt1>
        <a:srgbClr val="FFFFFF"/>
      </a:lt1>
      <a:dk2>
        <a:srgbClr val="003A5D"/>
      </a:dk2>
      <a:lt2>
        <a:srgbClr val="F3F3F3"/>
      </a:lt2>
      <a:accent1>
        <a:srgbClr val="008AAB"/>
      </a:accent1>
      <a:accent2>
        <a:srgbClr val="95D4E9"/>
      </a:accent2>
      <a:accent3>
        <a:srgbClr val="A49888"/>
      </a:accent3>
      <a:accent4>
        <a:srgbClr val="F3E503"/>
      </a:accent4>
      <a:accent5>
        <a:srgbClr val="FF6C0E"/>
      </a:accent5>
      <a:accent6>
        <a:srgbClr val="A2A9AD"/>
      </a:accent6>
      <a:hlink>
        <a:srgbClr val="008AAB"/>
      </a:hlink>
      <a:folHlink>
        <a:srgbClr val="5B6670"/>
      </a:folHlink>
    </a:clrScheme>
    <a:fontScheme name="Test">
      <a:majorFont>
        <a:latin typeface="Montserrat Bold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200" dirty="0" smtClean="0">
            <a:solidFill>
              <a:srgbClr val="003A5D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tobooks Template 2021-Dec.potx" id="{6C1C6274-BE6A-024A-AB2E-EC349F257958}" vid="{A6561139-806A-FF49-841F-A9022D123B6C}"/>
    </a:ext>
  </a:extLst>
</a:theme>
</file>

<file path=ppt/theme/theme2.xml><?xml version="1.0" encoding="utf-8"?>
<a:theme xmlns:a="http://schemas.openxmlformats.org/drawingml/2006/main" name="9_Autobooks Template 2021-Dec">
  <a:themeElements>
    <a:clrScheme name="Autobooks">
      <a:dk1>
        <a:srgbClr val="5B6670"/>
      </a:dk1>
      <a:lt1>
        <a:srgbClr val="FFFFFF"/>
      </a:lt1>
      <a:dk2>
        <a:srgbClr val="003A5D"/>
      </a:dk2>
      <a:lt2>
        <a:srgbClr val="F3F3F3"/>
      </a:lt2>
      <a:accent1>
        <a:srgbClr val="008AAB"/>
      </a:accent1>
      <a:accent2>
        <a:srgbClr val="95D4E9"/>
      </a:accent2>
      <a:accent3>
        <a:srgbClr val="A49888"/>
      </a:accent3>
      <a:accent4>
        <a:srgbClr val="F3E503"/>
      </a:accent4>
      <a:accent5>
        <a:srgbClr val="FF6C0E"/>
      </a:accent5>
      <a:accent6>
        <a:srgbClr val="A2A9AD"/>
      </a:accent6>
      <a:hlink>
        <a:srgbClr val="008AAB"/>
      </a:hlink>
      <a:folHlink>
        <a:srgbClr val="5B6670"/>
      </a:folHlink>
    </a:clrScheme>
    <a:fontScheme name="Montserrat">
      <a:majorFont>
        <a:latin typeface="Montserrat Bold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Montserrat Light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200" dirty="0" smtClean="0">
            <a:solidFill>
              <a:srgbClr val="003A5D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tobooks Template 2021-Dec.potx" id="{6C1C6274-BE6A-024A-AB2E-EC349F257958}" vid="{A6561139-806A-FF49-841F-A9022D123B6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305E17507AD643953D1A260E1F5FB5" ma:contentTypeVersion="25" ma:contentTypeDescription="Create a new document." ma:contentTypeScope="" ma:versionID="e2c0d24ae81476575b4b0a09d0d0a8a9">
  <xsd:schema xmlns:xsd="http://www.w3.org/2001/XMLSchema" xmlns:xs="http://www.w3.org/2001/XMLSchema" xmlns:p="http://schemas.microsoft.com/office/2006/metadata/properties" xmlns:ns1="http://schemas.microsoft.com/sharepoint/v3" xmlns:ns2="afcef262-71b7-4e7a-a0c0-611469eabd44" xmlns:ns3="1594e78f-b99b-46c6-8b7d-7a3689949b59" targetNamespace="http://schemas.microsoft.com/office/2006/metadata/properties" ma:root="true" ma:fieldsID="c775238ad449fc8378c5d06fa2367de7" ns1:_="" ns2:_="" ns3:_="">
    <xsd:import namespace="http://schemas.microsoft.com/sharepoint/v3"/>
    <xsd:import namespace="afcef262-71b7-4e7a-a0c0-611469eabd44"/>
    <xsd:import namespace="1594e78f-b99b-46c6-8b7d-7a3689949b5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cef262-71b7-4e7a-a0c0-611469eabd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04e100b9-66fd-49e5-9e03-04fff7a0d6bf}" ma:internalName="TaxCatchAll" ma:showField="CatchAllData" ma:web="afcef262-71b7-4e7a-a0c0-611469eabd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94e78f-b99b-46c6-8b7d-7a3689949b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183e4f8f-05f7-4d0c-9e58-14bf367f95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1594e78f-b99b-46c6-8b7d-7a3689949b59">
      <Terms xmlns="http://schemas.microsoft.com/office/infopath/2007/PartnerControls"/>
    </lcf76f155ced4ddcb4097134ff3c332f>
    <_ip_UnifiedCompliancePolicyProperties xmlns="http://schemas.microsoft.com/sharepoint/v3" xsi:nil="true"/>
    <TaxCatchAll xmlns="afcef262-71b7-4e7a-a0c0-611469eabd4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C9074F-88E3-43D0-A34C-218262821D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fcef262-71b7-4e7a-a0c0-611469eabd44"/>
    <ds:schemaRef ds:uri="1594e78f-b99b-46c6-8b7d-7a3689949b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B8C8BB-97E1-489B-A8C1-B425C0B70AEC}">
  <ds:schemaRefs>
    <ds:schemaRef ds:uri="http://www.w3.org/XML/1998/namespace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1594e78f-b99b-46c6-8b7d-7a3689949b59"/>
    <ds:schemaRef ds:uri="afcef262-71b7-4e7a-a0c0-611469eabd44"/>
  </ds:schemaRefs>
</ds:datastoreItem>
</file>

<file path=customXml/itemProps3.xml><?xml version="1.0" encoding="utf-8"?>
<ds:datastoreItem xmlns:ds="http://schemas.openxmlformats.org/officeDocument/2006/customXml" ds:itemID="{4622FC98-0DE7-458C-B8AC-E33D4A70F7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2352</TotalTime>
  <Words>639</Words>
  <Application>Microsoft Macintosh PowerPoint</Application>
  <PresentationFormat>Widescreen</PresentationFormat>
  <Paragraphs>104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Courier New</vt:lpstr>
      <vt:lpstr>Montserrat</vt:lpstr>
      <vt:lpstr>Montserrat Bold</vt:lpstr>
      <vt:lpstr>Montserrat Light</vt:lpstr>
      <vt:lpstr>Roboto</vt:lpstr>
      <vt:lpstr>Source Sans Pro</vt:lpstr>
      <vt:lpstr>Wingdings</vt:lpstr>
      <vt:lpstr>11_Autobooks Template 2021-Dec</vt:lpstr>
      <vt:lpstr>9_Autobooks Template 2021-Dec</vt:lpstr>
      <vt:lpstr>Basics of Autobooks Accounting</vt:lpstr>
      <vt:lpstr>PowerPoint Presentation</vt:lpstr>
      <vt:lpstr>PowerPoint Presentation</vt:lpstr>
      <vt:lpstr>Picture this…</vt:lpstr>
      <vt:lpstr>Every business needs accounting tools and…</vt:lpstr>
      <vt:lpstr>Every business needs accounting tools and…</vt:lpstr>
      <vt:lpstr>Third-party providers are more costly and may be too complex for a smaller business.  Many providers charge extra for customer support.</vt:lpstr>
      <vt:lpstr>Now YOU can write a happy ending to the story</vt:lpstr>
      <vt:lpstr>PowerPoint Presentation</vt:lpstr>
      <vt:lpstr>Sign up for Autobooks</vt:lpstr>
      <vt:lpstr>Upgrade to our Premium Plan</vt:lpstr>
      <vt:lpstr>Manage plans</vt:lpstr>
      <vt:lpstr>PowerPoint Presentation</vt:lpstr>
      <vt:lpstr>Accounting Insights</vt:lpstr>
      <vt:lpstr>Add other business accounts</vt:lpstr>
      <vt:lpstr>Automate transaction categorization</vt:lpstr>
      <vt:lpstr>Create a budget</vt:lpstr>
      <vt:lpstr>Access financial reports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 Title</dc:title>
  <dc:creator>Ashley DiFonzo</dc:creator>
  <cp:lastModifiedBy>Kim Reher</cp:lastModifiedBy>
  <cp:revision>3</cp:revision>
  <dcterms:created xsi:type="dcterms:W3CDTF">2024-02-26T21:02:00Z</dcterms:created>
  <dcterms:modified xsi:type="dcterms:W3CDTF">2025-07-21T20:18:34Z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0x010100DC305E17507AD643953D1A260E1F5FB5</vt:lpwstr>
  </property>
  <property fmtid="{D5CDD505-2E9C-101B-9397-08002B2CF9AE}" pid="3" name="MediaServiceImageTags">
    <vt:lpwstr/>
  </property>
  <property fmtid="{D5CDD505-2E9C-101B-9397-08002B2CF9AE}" pid="4" name="MSIP_Label_0423607a-9a40-4fea-a5b2-a4c4228e39f9_Enabled">
    <vt:lpwstr>True</vt:lpwstr>
  </property>
  <property fmtid="{D5CDD505-2E9C-101B-9397-08002B2CF9AE}" pid="5" name="MSIP_Label_0423607a-9a40-4fea-a5b2-a4c4228e39f9_SiteId">
    <vt:lpwstr>87b696bc-7239-481b-a945-dcf867dacf9b</vt:lpwstr>
  </property>
  <property fmtid="{D5CDD505-2E9C-101B-9397-08002B2CF9AE}" pid="6" name="MSIP_Label_0423607a-9a40-4fea-a5b2-a4c4228e39f9_SetDate">
    <vt:lpwstr>2025-03-12T03:15:35Z</vt:lpwstr>
  </property>
  <property fmtid="{D5CDD505-2E9C-101B-9397-08002B2CF9AE}" pid="7" name="MSIP_Label_0423607a-9a40-4fea-a5b2-a4c4228e39f9_Name">
    <vt:lpwstr>AB - Secure</vt:lpwstr>
  </property>
  <property fmtid="{D5CDD505-2E9C-101B-9397-08002B2CF9AE}" pid="8" name="MSIP_Label_0423607a-9a40-4fea-a5b2-a4c4228e39f9_ActionId">
    <vt:lpwstr>15e89124-f55c-46ce-9924-725131758a68</vt:lpwstr>
  </property>
  <property fmtid="{D5CDD505-2E9C-101B-9397-08002B2CF9AE}" pid="9" name="MSIP_Label_0423607a-9a40-4fea-a5b2-a4c4228e39f9_Removed">
    <vt:lpwstr>False</vt:lpwstr>
  </property>
  <property fmtid="{D5CDD505-2E9C-101B-9397-08002B2CF9AE}" pid="10" name="MSIP_Label_0423607a-9a40-4fea-a5b2-a4c4228e39f9_Extended_MSFT_Method">
    <vt:lpwstr>Standard</vt:lpwstr>
  </property>
  <property fmtid="{D5CDD505-2E9C-101B-9397-08002B2CF9AE}" pid="11" name="Sensitivity">
    <vt:lpwstr>AB - Secure</vt:lpwstr>
  </property>
</Properties>
</file>