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5" r:id="rId4"/>
    <p:sldMasterId id="2147483764" r:id="rId5"/>
    <p:sldMasterId id="2147483807" r:id="rId6"/>
    <p:sldMasterId id="2147483828" r:id="rId7"/>
    <p:sldMasterId id="2147483833" r:id="rId8"/>
  </p:sldMasterIdLst>
  <p:notesMasterIdLst>
    <p:notesMasterId r:id="rId46"/>
  </p:notesMasterIdLst>
  <p:sldIdLst>
    <p:sldId id="3869" r:id="rId9"/>
    <p:sldId id="2145706791" r:id="rId10"/>
    <p:sldId id="2145706658" r:id="rId11"/>
    <p:sldId id="256" r:id="rId12"/>
    <p:sldId id="2147474417" r:id="rId13"/>
    <p:sldId id="2147474415" r:id="rId14"/>
    <p:sldId id="2147474427" r:id="rId15"/>
    <p:sldId id="2147474416" r:id="rId16"/>
    <p:sldId id="2147474407" r:id="rId17"/>
    <p:sldId id="2145706868" r:id="rId18"/>
    <p:sldId id="2147474431" r:id="rId19"/>
    <p:sldId id="2147474434" r:id="rId20"/>
    <p:sldId id="2147474410" r:id="rId21"/>
    <p:sldId id="2147474411" r:id="rId22"/>
    <p:sldId id="2147474424" r:id="rId23"/>
    <p:sldId id="2147474412" r:id="rId24"/>
    <p:sldId id="2147474413" r:id="rId25"/>
    <p:sldId id="2147474414" r:id="rId26"/>
    <p:sldId id="2147474425" r:id="rId27"/>
    <p:sldId id="2147474365" r:id="rId28"/>
    <p:sldId id="2147474345" r:id="rId29"/>
    <p:sldId id="2147474426" r:id="rId30"/>
    <p:sldId id="2147474420" r:id="rId31"/>
    <p:sldId id="2145706805" r:id="rId32"/>
    <p:sldId id="2147474401" r:id="rId33"/>
    <p:sldId id="2147474394" r:id="rId34"/>
    <p:sldId id="2147474418" r:id="rId35"/>
    <p:sldId id="2147474422" r:id="rId36"/>
    <p:sldId id="2147474348" r:id="rId37"/>
    <p:sldId id="2147474423" r:id="rId38"/>
    <p:sldId id="2147474421" r:id="rId39"/>
    <p:sldId id="2147474382" r:id="rId40"/>
    <p:sldId id="2147474360" r:id="rId41"/>
    <p:sldId id="2147474406" r:id="rId42"/>
    <p:sldId id="2145706806" r:id="rId43"/>
    <p:sldId id="2147474386" r:id="rId44"/>
    <p:sldId id="2145706828" r:id="rId45"/>
  </p:sldIdLst>
  <p:sldSz cx="12192000" cy="6858000"/>
  <p:notesSz cx="6858000" cy="9144000"/>
  <p:embeddedFontLst>
    <p:embeddedFont>
      <p:font typeface="Montserrat" pitchFamily="2" charset="77"/>
      <p:regular r:id="rId47"/>
      <p:bold r:id="rId48"/>
      <p:italic r:id="rId49"/>
      <p:boldItalic r:id="rId50"/>
    </p:embeddedFont>
    <p:embeddedFont>
      <p:font typeface="Montserrat Bold" panose="020B0604020202020204"/>
      <p:bold r:id="rId51"/>
      <p:italic r:id="rId52"/>
      <p:boldItalic r:id="rId53"/>
    </p:embeddedFont>
    <p:embeddedFont>
      <p:font typeface="Montserrat Light" panose="00000400000000000000" pitchFamily="2" charset="77"/>
      <p:regular r:id="rId54"/>
      <p:italic r:id="rId55"/>
    </p:embeddedFont>
    <p:embeddedFont>
      <p:font typeface="Montserrat Medium" panose="00000600000000000000" pitchFamily="2" charset="77"/>
      <p:regular r:id="rId56"/>
      <p:italic r:id="rId57"/>
    </p:embeddedFont>
    <p:embeddedFont>
      <p:font typeface="Montserrat SemiBold" panose="00000700000000000000" pitchFamily="2" charset="77"/>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Poppins" pitchFamily="2" charset="77"/>
      <p:regular r:id="rId66"/>
      <p:bold r:id="rId67"/>
      <p:italic r:id="rId68"/>
      <p:boldItalic r:id="rId69"/>
    </p:embeddedFont>
    <p:embeddedFont>
      <p:font typeface="Raleway Medium" pitchFamily="2" charset="77"/>
      <p:regular r:id="rId70"/>
      <p:italic r:id="rId71"/>
    </p:embeddedFont>
    <p:embeddedFont>
      <p:font typeface="Raleway SemiBold" pitchFamily="2" charset="77"/>
      <p:regular r:id="rId72"/>
      <p:bold r:id="rId73"/>
      <p:italic r:id="rId74"/>
      <p:boldItalic r:id="rId75"/>
    </p:embeddedFont>
    <p:embeddedFont>
      <p:font typeface="Roboto" panose="02000000000000000000" pitchFamily="2" charset="0"/>
      <p:regular r:id="rId76"/>
      <p:bold r:id="rId77"/>
      <p:italic r:id="rId78"/>
      <p:boldItalic r:id="rId79"/>
    </p:embeddedFont>
    <p:embeddedFont>
      <p:font typeface="Source Sans Pro" panose="020B0503030403020204" pitchFamily="34" charset="0"/>
      <p:regular r:id="rId80"/>
      <p:bold r:id="rId81"/>
      <p:italic r:id="rId82"/>
      <p:boldItalic r:id="rId83"/>
    </p:embeddedFont>
    <p:embeddedFont>
      <p:font typeface="Ubuntu" panose="020B0504030602030204" pitchFamily="34" charset="0"/>
      <p:regular r:id="rId84"/>
      <p:bold r:id="rId85"/>
      <p:italic r:id="rId86"/>
      <p:boldItalic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3B0820-8BFA-41FE-AD86-2AB01E1691C9}" name="Marissa Bianchi" initials="MB" userId="S::mbianchi@autobooks.co::9251fd93-5d8b-4a92-b937-2fa514ab2c24" providerId="AD"/>
  <p188:author id="{D2A01CF4-9DC5-B2F3-4C67-97185EC5F405}" name="Ashley DiFonzo" initials="" userId="S::ADiFonzo@autobooks.co::567852ad-4744-4e4f-a926-4cf204be89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E21"/>
    <a:srgbClr val="A2A9AC"/>
    <a:srgbClr val="FF6C0C"/>
    <a:srgbClr val="008A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DA286-1699-6A48-A9EA-126CDD03760B}" v="4" dt="2026-03-17T19:11:50.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p:restoredTop sz="94694"/>
  </p:normalViewPr>
  <p:slideViewPr>
    <p:cSldViewPr snapToGrid="0">
      <p:cViewPr varScale="1">
        <p:scale>
          <a:sx n="100" d="100"/>
          <a:sy n="100" d="100"/>
        </p:scale>
        <p:origin x="19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84" Type="http://schemas.openxmlformats.org/officeDocument/2006/relationships/font" Target="fonts/font38.fntdata"/><Relationship Id="rId89"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font" Target="fonts/font7.fntdata"/><Relationship Id="rId58" Type="http://schemas.openxmlformats.org/officeDocument/2006/relationships/font" Target="fonts/font12.fntdata"/><Relationship Id="rId74" Type="http://schemas.openxmlformats.org/officeDocument/2006/relationships/font" Target="fonts/font28.fntdata"/><Relationship Id="rId79" Type="http://schemas.openxmlformats.org/officeDocument/2006/relationships/font" Target="fonts/font33.fntdata"/><Relationship Id="rId5" Type="http://schemas.openxmlformats.org/officeDocument/2006/relationships/slideMaster" Target="slideMasters/slideMaster2.xml"/><Relationship Id="rId90" Type="http://schemas.openxmlformats.org/officeDocument/2006/relationships/theme" Target="theme/theme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font" Target="fonts/font2.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Master" Target="slideMasters/slideMaster5.xml"/><Relationship Id="rId51" Type="http://schemas.openxmlformats.org/officeDocument/2006/relationships/font" Target="fonts/font5.fntdata"/><Relationship Id="rId72" Type="http://schemas.openxmlformats.org/officeDocument/2006/relationships/font" Target="fonts/font26.fntdata"/><Relationship Id="rId80" Type="http://schemas.openxmlformats.org/officeDocument/2006/relationships/font" Target="fonts/font34.fntdata"/><Relationship Id="rId85" Type="http://schemas.openxmlformats.org/officeDocument/2006/relationships/font" Target="fonts/font39.fntdata"/><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font" Target="fonts/font29.fntdata"/><Relationship Id="rId83" Type="http://schemas.openxmlformats.org/officeDocument/2006/relationships/font" Target="fonts/font3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font" Target="fonts/font32.fntdata"/><Relationship Id="rId81" Type="http://schemas.openxmlformats.org/officeDocument/2006/relationships/font" Target="fonts/font35.fntdata"/><Relationship Id="rId86" Type="http://schemas.openxmlformats.org/officeDocument/2006/relationships/font" Target="fonts/font40.fntdata"/><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font" Target="fonts/font30.fntdata"/><Relationship Id="rId7" Type="http://schemas.openxmlformats.org/officeDocument/2006/relationships/slideMaster" Target="slideMasters/slideMaster4.xml"/><Relationship Id="rId71" Type="http://schemas.openxmlformats.org/officeDocument/2006/relationships/font" Target="fonts/font25.fntdata"/><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20.fntdata"/><Relationship Id="rId87" Type="http://schemas.openxmlformats.org/officeDocument/2006/relationships/font" Target="fonts/font41.fntdata"/><Relationship Id="rId61" Type="http://schemas.openxmlformats.org/officeDocument/2006/relationships/font" Target="fonts/font15.fntdata"/><Relationship Id="rId82" Type="http://schemas.openxmlformats.org/officeDocument/2006/relationships/font" Target="fonts/font36.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font" Target="fonts/font10.fntdata"/><Relationship Id="rId77"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986D8D54-9A79-2C43-9346-94C9C9D44C32}"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EBB9B-9C8E-7345-8392-59B1DAE4EC96}" type="slidenum">
              <a:rPr lang="en-US" smtClean="0"/>
              <a:t>‹#›</a:t>
            </a:fld>
            <a:endParaRPr lang="en-US"/>
          </a:p>
        </p:txBody>
      </p:sp>
    </p:spTree>
    <p:extLst>
      <p:ext uri="{BB962C8B-B14F-4D97-AF65-F5344CB8AC3E}">
        <p14:creationId xmlns:p14="http://schemas.microsoft.com/office/powerpoint/2010/main" val="290762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C751C-4943-C44C-8B2A-F4C7E86FD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5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solidFill>
                <a:srgbClr val="000000"/>
              </a:solidFill>
              <a:latin typeface="Calibri" panose="020F0502020204030204" pitchFamily="34" charset="0"/>
              <a:sym typefac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A0297-835B-4005-A73E-7D056FBE2D9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52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F20E9-695F-4B99-8BAD-A5B80DD69FBA}" type="slidenum">
              <a:rPr lang="en-US" smtClean="0"/>
              <a:t>11</a:t>
            </a:fld>
            <a:endParaRPr lang="en-US"/>
          </a:p>
        </p:txBody>
      </p:sp>
    </p:spTree>
    <p:extLst>
      <p:ext uri="{BB962C8B-B14F-4D97-AF65-F5344CB8AC3E}">
        <p14:creationId xmlns:p14="http://schemas.microsoft.com/office/powerpoint/2010/main" val="17503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F20E9-695F-4B99-8BAD-A5B80DD69FBA}" type="slidenum">
              <a:rPr lang="en-US" smtClean="0"/>
              <a:t>12</a:t>
            </a:fld>
            <a:endParaRPr lang="en-US"/>
          </a:p>
        </p:txBody>
      </p:sp>
    </p:spTree>
    <p:extLst>
      <p:ext uri="{BB962C8B-B14F-4D97-AF65-F5344CB8AC3E}">
        <p14:creationId xmlns:p14="http://schemas.microsoft.com/office/powerpoint/2010/main" val="17503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A68A-9BCE-7B7F-8CF7-5C75BBF8B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02CFC-9BB0-1C9D-7324-A69C3847D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229E2-4F19-38CF-27DF-4BCA7B73F0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FC6D85-A9A0-C20D-D524-8F877C796BEC}"/>
              </a:ext>
            </a:extLst>
          </p:cNvPr>
          <p:cNvSpPr>
            <a:spLocks noGrp="1"/>
          </p:cNvSpPr>
          <p:nvPr>
            <p:ph type="sldNum" sz="quarter" idx="5"/>
          </p:nvPr>
        </p:nvSpPr>
        <p:spPr/>
        <p:txBody>
          <a:bodyPr/>
          <a:lstStyle/>
          <a:p>
            <a:fld id="{D05F20E9-695F-4B99-8BAD-A5B80DD69FBA}" type="slidenum">
              <a:rPr lang="en-US" smtClean="0"/>
              <a:t>13</a:t>
            </a:fld>
            <a:endParaRPr lang="en-US"/>
          </a:p>
        </p:txBody>
      </p:sp>
    </p:spTree>
    <p:extLst>
      <p:ext uri="{BB962C8B-B14F-4D97-AF65-F5344CB8AC3E}">
        <p14:creationId xmlns:p14="http://schemas.microsoft.com/office/powerpoint/2010/main" val="109652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6023-F1B8-5BD5-834A-7351FDB73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AB6B0-FC08-ADE8-BBF3-8AA5A774E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6914F-ACBA-4FBE-6C5A-F2808D9B80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0620DC-F841-5359-C1D6-F08D5BC485EC}"/>
              </a:ext>
            </a:extLst>
          </p:cNvPr>
          <p:cNvSpPr>
            <a:spLocks noGrp="1"/>
          </p:cNvSpPr>
          <p:nvPr>
            <p:ph type="sldNum" sz="quarter" idx="5"/>
          </p:nvPr>
        </p:nvSpPr>
        <p:spPr/>
        <p:txBody>
          <a:bodyPr/>
          <a:lstStyle/>
          <a:p>
            <a:fld id="{D05F20E9-695F-4B99-8BAD-A5B80DD69FBA}" type="slidenum">
              <a:rPr lang="en-US" smtClean="0"/>
              <a:t>14</a:t>
            </a:fld>
            <a:endParaRPr lang="en-US"/>
          </a:p>
        </p:txBody>
      </p:sp>
    </p:spTree>
    <p:extLst>
      <p:ext uri="{BB962C8B-B14F-4D97-AF65-F5344CB8AC3E}">
        <p14:creationId xmlns:p14="http://schemas.microsoft.com/office/powerpoint/2010/main" val="82771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2F401-1846-EF68-4413-575694CAE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84AA3-19A5-589F-ADA1-4115AC99B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91F4A-3A6F-1D22-DF3D-CA1C627605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FE827E-E6F0-07B3-91BE-6ED8C5314B71}"/>
              </a:ext>
            </a:extLst>
          </p:cNvPr>
          <p:cNvSpPr>
            <a:spLocks noGrp="1"/>
          </p:cNvSpPr>
          <p:nvPr>
            <p:ph type="sldNum" sz="quarter" idx="5"/>
          </p:nvPr>
        </p:nvSpPr>
        <p:spPr/>
        <p:txBody>
          <a:bodyPr/>
          <a:lstStyle/>
          <a:p>
            <a:fld id="{D05F20E9-695F-4B99-8BAD-A5B80DD69FBA}" type="slidenum">
              <a:rPr lang="en-US" smtClean="0"/>
              <a:t>15</a:t>
            </a:fld>
            <a:endParaRPr lang="en-US"/>
          </a:p>
        </p:txBody>
      </p:sp>
    </p:spTree>
    <p:extLst>
      <p:ext uri="{BB962C8B-B14F-4D97-AF65-F5344CB8AC3E}">
        <p14:creationId xmlns:p14="http://schemas.microsoft.com/office/powerpoint/2010/main" val="420907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F20E9-695F-4B99-8BAD-A5B80DD69FBA}" type="slidenum">
              <a:rPr lang="en-US" smtClean="0"/>
              <a:t>16</a:t>
            </a:fld>
            <a:endParaRPr lang="en-US"/>
          </a:p>
        </p:txBody>
      </p:sp>
    </p:spTree>
    <p:extLst>
      <p:ext uri="{BB962C8B-B14F-4D97-AF65-F5344CB8AC3E}">
        <p14:creationId xmlns:p14="http://schemas.microsoft.com/office/powerpoint/2010/main" val="268083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8832-FB38-A0E7-BFEF-1D112C416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90530-A6FD-368A-7BBF-611481918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28EC1-BF69-BA48-4C42-408534C935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44E85-FB20-71A8-A368-9D6F5BFF4723}"/>
              </a:ext>
            </a:extLst>
          </p:cNvPr>
          <p:cNvSpPr>
            <a:spLocks noGrp="1"/>
          </p:cNvSpPr>
          <p:nvPr>
            <p:ph type="sldNum" sz="quarter" idx="5"/>
          </p:nvPr>
        </p:nvSpPr>
        <p:spPr/>
        <p:txBody>
          <a:bodyPr/>
          <a:lstStyle/>
          <a:p>
            <a:fld id="{D05F20E9-695F-4B99-8BAD-A5B80DD69FBA}" type="slidenum">
              <a:rPr lang="en-US" smtClean="0"/>
              <a:t>17</a:t>
            </a:fld>
            <a:endParaRPr lang="en-US"/>
          </a:p>
        </p:txBody>
      </p:sp>
    </p:spTree>
    <p:extLst>
      <p:ext uri="{BB962C8B-B14F-4D97-AF65-F5344CB8AC3E}">
        <p14:creationId xmlns:p14="http://schemas.microsoft.com/office/powerpoint/2010/main" val="2810836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4412-57F8-F208-5D0F-A01329D46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B3357-8C57-4C03-305A-A91E7CF39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37D0B-965D-6538-952D-C43840E646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70E24E-8DA2-F627-6556-1472D267E2B7}"/>
              </a:ext>
            </a:extLst>
          </p:cNvPr>
          <p:cNvSpPr>
            <a:spLocks noGrp="1"/>
          </p:cNvSpPr>
          <p:nvPr>
            <p:ph type="sldNum" sz="quarter" idx="5"/>
          </p:nvPr>
        </p:nvSpPr>
        <p:spPr/>
        <p:txBody>
          <a:bodyPr/>
          <a:lstStyle/>
          <a:p>
            <a:fld id="{D05F20E9-695F-4B99-8BAD-A5B80DD69FBA}" type="slidenum">
              <a:rPr lang="en-US" smtClean="0"/>
              <a:t>18</a:t>
            </a:fld>
            <a:endParaRPr lang="en-US"/>
          </a:p>
        </p:txBody>
      </p:sp>
    </p:spTree>
    <p:extLst>
      <p:ext uri="{BB962C8B-B14F-4D97-AF65-F5344CB8AC3E}">
        <p14:creationId xmlns:p14="http://schemas.microsoft.com/office/powerpoint/2010/main" val="1288009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13AE-2AC4-688C-9A71-CAAFAD92F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FE8D8-483C-D7B7-9EF5-536DB6916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E4F73-7366-D74B-07F5-F259663EB8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91E2B8-F2E3-020F-DCED-4859CF54D7C7}"/>
              </a:ext>
            </a:extLst>
          </p:cNvPr>
          <p:cNvSpPr>
            <a:spLocks noGrp="1"/>
          </p:cNvSpPr>
          <p:nvPr>
            <p:ph type="sldNum" sz="quarter" idx="5"/>
          </p:nvPr>
        </p:nvSpPr>
        <p:spPr/>
        <p:txBody>
          <a:bodyPr/>
          <a:lstStyle/>
          <a:p>
            <a:fld id="{D05F20E9-695F-4B99-8BAD-A5B80DD69FBA}" type="slidenum">
              <a:rPr lang="en-US" smtClean="0"/>
              <a:t>19</a:t>
            </a:fld>
            <a:endParaRPr lang="en-US"/>
          </a:p>
        </p:txBody>
      </p:sp>
    </p:spTree>
    <p:extLst>
      <p:ext uri="{BB962C8B-B14F-4D97-AF65-F5344CB8AC3E}">
        <p14:creationId xmlns:p14="http://schemas.microsoft.com/office/powerpoint/2010/main" val="220695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C751C-4943-C44C-8B2A-F4C7E86FD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862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A571A-4CD4-04FB-85E6-0A8B29C31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3BD7D-0746-5F19-FD04-99A8F1D3A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8AE15-687B-BFD5-CF42-B4FEB130A2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631B44-145A-A2D6-32FF-1C4E4CCCB2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C751C-4943-C44C-8B2A-F4C7E86FD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2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E6DE-108C-CC46-07CE-32EAD0D4B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1174A-BA21-0F22-2111-21E1EBD49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1D5D8-13A3-DB8C-A38D-AA982A53D0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13A63-DAD5-FF4A-6339-E256C35E47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2B5D-D2FD-6B4A-B62D-D5293C9BE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2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C147-F264-7422-67C0-938099C8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D4569-8307-DC7D-4A5D-A5E16EA98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A01A6-1D29-2FDC-9DE7-D0ACB042C8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C828E6-81EB-46F6-3C48-C715C4C27215}"/>
              </a:ext>
            </a:extLst>
          </p:cNvPr>
          <p:cNvSpPr>
            <a:spLocks noGrp="1"/>
          </p:cNvSpPr>
          <p:nvPr>
            <p:ph type="sldNum" sz="quarter" idx="5"/>
          </p:nvPr>
        </p:nvSpPr>
        <p:spPr/>
        <p:txBody>
          <a:bodyPr/>
          <a:lstStyle/>
          <a:p>
            <a:fld id="{D05F20E9-695F-4B99-8BAD-A5B80DD69FBA}" type="slidenum">
              <a:rPr lang="en-US" smtClean="0"/>
              <a:t>22</a:t>
            </a:fld>
            <a:endParaRPr lang="en-US"/>
          </a:p>
        </p:txBody>
      </p:sp>
    </p:spTree>
    <p:extLst>
      <p:ext uri="{BB962C8B-B14F-4D97-AF65-F5344CB8AC3E}">
        <p14:creationId xmlns:p14="http://schemas.microsoft.com/office/powerpoint/2010/main" val="181202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732D-F498-990E-A9EF-DC5A79785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31B85-5ECA-57C2-31B1-224A8D173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EDA64-F393-49B6-D92E-8C615E93AC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7E072C-0A33-4992-096F-E62D6405C0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EBB9B-9C8E-7345-8392-59B1DAE4EC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338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EBB9B-9C8E-7345-8392-59B1DAE4EC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53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DD65-AB73-3059-A929-DB6056F24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1C759-67E7-D14D-D758-ED88EE93F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29201-C5BC-4CDA-8350-B7AB561CB13A}"/>
              </a:ext>
            </a:extLst>
          </p:cNvPr>
          <p:cNvSpPr>
            <a:spLocks noGrp="1"/>
          </p:cNvSpPr>
          <p:nvPr>
            <p:ph type="body" idx="1"/>
          </p:nvPr>
        </p:nvSpPr>
        <p:spPr/>
        <p:txBody>
          <a:bodyPr/>
          <a:lstStyle/>
          <a:p>
            <a:r>
              <a:rPr lang="en-US"/>
              <a:t>Let’s talk about how Autobooks can also add significant value to your financial institution.</a:t>
            </a:r>
          </a:p>
          <a:p>
            <a:endParaRPr lang="en-US"/>
          </a:p>
          <a:p>
            <a:r>
              <a:rPr lang="en-US"/>
              <a:t>---</a:t>
            </a:r>
          </a:p>
          <a:p>
            <a:r>
              <a:rPr lang="en-US"/>
              <a:t>GO TO NEXT SLIDE. </a:t>
            </a:r>
          </a:p>
          <a:p>
            <a:endParaRPr lang="en-US"/>
          </a:p>
        </p:txBody>
      </p:sp>
      <p:sp>
        <p:nvSpPr>
          <p:cNvPr id="4" name="Slide Number Placeholder 3">
            <a:extLst>
              <a:ext uri="{FF2B5EF4-FFF2-40B4-BE49-F238E27FC236}">
                <a16:creationId xmlns:a16="http://schemas.microsoft.com/office/drawing/2014/main" id="{5E6FF952-99FA-8C65-0DD5-C6BBCFB5DB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8B4A2-CAFF-3A4A-B8ED-1B3BC90CD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091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557AA-03D7-F834-16DF-522F1AA9E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7D0CA-A038-2B94-C98C-4DB1FAFD173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4459BE-054F-F4EF-1EF6-5C395DAC64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F46342-57D5-8C0F-461A-6C0B18D334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55D0D02-5E5E-BC43-824D-05545090B957}"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64475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EFE5A-FA70-0C0C-3CA4-CD9B6E82A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D4175-0A08-7587-E6F4-BDD76CCB78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F5C8938-870A-218C-8BB1-E426F2C934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F6E80A-81E6-99CE-5223-E40508438A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55D0D02-5E5E-BC43-824D-05545090B957}"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05130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8B437-B1C3-47BA-6869-764326CCA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5340D-4138-6957-A472-4B846726F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B4B35-C86F-51E3-964F-FBA0BF398A18}"/>
              </a:ext>
            </a:extLst>
          </p:cNvPr>
          <p:cNvSpPr>
            <a:spLocks noGrp="1"/>
          </p:cNvSpPr>
          <p:nvPr>
            <p:ph type="body" idx="1"/>
          </p:nvPr>
        </p:nvSpPr>
        <p:spPr/>
        <p:txBody>
          <a:bodyPr/>
          <a:lstStyle/>
          <a:p>
            <a:r>
              <a:rPr lang="en-US"/>
              <a:t>Let’s talk about how Autobooks can also add significant value to your financial institution.</a:t>
            </a:r>
          </a:p>
          <a:p>
            <a:endParaRPr lang="en-US"/>
          </a:p>
          <a:p>
            <a:r>
              <a:rPr lang="en-US"/>
              <a:t>---</a:t>
            </a:r>
          </a:p>
          <a:p>
            <a:r>
              <a:rPr lang="en-US"/>
              <a:t>GO TO NEXT SLIDE. </a:t>
            </a:r>
          </a:p>
          <a:p>
            <a:endParaRPr lang="en-US"/>
          </a:p>
        </p:txBody>
      </p:sp>
      <p:sp>
        <p:nvSpPr>
          <p:cNvPr id="4" name="Slide Number Placeholder 3">
            <a:extLst>
              <a:ext uri="{FF2B5EF4-FFF2-40B4-BE49-F238E27FC236}">
                <a16:creationId xmlns:a16="http://schemas.microsoft.com/office/drawing/2014/main" id="{CB1CDDA4-69B1-EFD6-D3AB-541E149C85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8B4A2-CAFF-3A4A-B8ED-1B3BC90CD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820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ANIMATIONS ON THIS SLIDE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Enrollment is easy, and usually takes 10 minutes or less! (CLICK FOR ANIMATION)</a:t>
            </a:r>
          </a:p>
          <a:p>
            <a:endParaRPr lang="en-US"/>
          </a:p>
          <a:p>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a:t>The first step for the customer is to log in to online banking. (CLICK FOR ANIMATION)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a:t>Next, the user will accept Autobooks Terms and Conditions. (CLICK FOR ANIMATION)</a:t>
            </a:r>
            <a:br>
              <a:rPr lang="en-US"/>
            </a:b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a:t>At this point, the user is presented with basic questions that Autobooks needs answered in order to approve the business to accept payments through Autobooks. The user MAY click away from the questions to explore the app, but they MUST complete the questions in order to get approved.</a:t>
            </a:r>
            <a:br>
              <a:rPr lang="en-US"/>
            </a:br>
            <a:endParaRPr lang="en-US"/>
          </a:p>
          <a:p>
            <a:pPr marL="228600" indent="-228600">
              <a:buAutoNum type="arabicParenR"/>
            </a:pPr>
            <a:endParaRPr lang="en-US"/>
          </a:p>
          <a:p>
            <a:pPr marL="228600" indent="-228600">
              <a:buAutoNum type="arabicParenR"/>
            </a:pPr>
            <a:endParaRPr lang="en-US"/>
          </a:p>
          <a:p>
            <a:pPr marL="0" indent="0">
              <a:buNone/>
            </a:pPr>
            <a:r>
              <a:rPr lang="en-US"/>
              <a:t>Some notes on enrollment:</a:t>
            </a:r>
          </a:p>
          <a:p>
            <a:pPr marL="171450" indent="-171450">
              <a:buFont typeface="Arial" panose="020B0604020202020204" pitchFamily="34" charset="0"/>
              <a:buChar char="•"/>
            </a:pPr>
            <a:r>
              <a:rPr lang="en-US"/>
              <a:t>The customer can sign up right in the branch (if they can log into online banking there) OR</a:t>
            </a:r>
          </a:p>
          <a:p>
            <a:pPr marL="171450" indent="-171450">
              <a:buFont typeface="Arial" panose="020B0604020202020204" pitchFamily="34" charset="0"/>
              <a:buChar char="•"/>
            </a:pPr>
            <a:r>
              <a:rPr lang="en-US"/>
              <a:t>The customer can sign up in online banking 24/7</a:t>
            </a:r>
          </a:p>
          <a:p>
            <a:pPr marL="171450" indent="-171450">
              <a:buFont typeface="Arial" panose="020B0604020202020204" pitchFamily="34" charset="0"/>
              <a:buChar char="•"/>
            </a:pPr>
            <a:r>
              <a:rPr lang="en-US"/>
              <a:t>Once the customer enrolls, they have access to all of the features of Autobooks Essentials plan.</a:t>
            </a:r>
          </a:p>
          <a:p>
            <a:pPr marL="171450" indent="-171450">
              <a:buFont typeface="Arial" panose="020B0604020202020204" pitchFamily="34" charset="0"/>
              <a:buChar char="•"/>
            </a:pPr>
            <a:endParaRPr lang="en-US"/>
          </a:p>
          <a:p>
            <a:r>
              <a:rPr lang="en-US"/>
              <a:t>---</a:t>
            </a:r>
          </a:p>
          <a:p>
            <a:r>
              <a:rPr lang="en-US"/>
              <a:t>GO TO NEXT SLIDE.</a:t>
            </a:r>
          </a:p>
          <a:p>
            <a:endParaRPr lang="en-US"/>
          </a:p>
        </p:txBody>
      </p:sp>
      <p:sp>
        <p:nvSpPr>
          <p:cNvPr id="4" name="Slide Number Placeholder 3"/>
          <p:cNvSpPr>
            <a:spLocks noGrp="1"/>
          </p:cNvSpPr>
          <p:nvPr>
            <p:ph type="sldNum" sz="quarter" idx="5"/>
          </p:nvPr>
        </p:nvSpPr>
        <p:spPr/>
        <p:txBody>
          <a:bodyPr/>
          <a:lstStyle/>
          <a:p>
            <a:fld id="{F745AD7D-A10C-3C42-B0A9-F1D274E16990}" type="slidenum">
              <a:rPr lang="en-US" smtClean="0"/>
              <a:t>32</a:t>
            </a:fld>
            <a:endParaRPr lang="en-US"/>
          </a:p>
        </p:txBody>
      </p:sp>
    </p:spTree>
    <p:extLst>
      <p:ext uri="{BB962C8B-B14F-4D97-AF65-F5344CB8AC3E}">
        <p14:creationId xmlns:p14="http://schemas.microsoft.com/office/powerpoint/2010/main" val="296850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how Autobooks can also add significant value to your financial institution.</a:t>
            </a:r>
          </a:p>
          <a:p>
            <a:endParaRPr lang="en-US"/>
          </a:p>
          <a:p>
            <a:r>
              <a:rPr lang="en-US"/>
              <a:t>---</a:t>
            </a:r>
          </a:p>
          <a:p>
            <a:r>
              <a:rPr lang="en-US"/>
              <a:t>GO TO NEXT SLIDE.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8B4A2-CAFF-3A4A-B8ED-1B3BC90CD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127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C5EE-85BF-D6F5-D393-249980892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C1654-F9E1-3F52-6540-5FC69CB0C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58CBE-D7CA-F4E3-40ED-5C93AB1D476B}"/>
              </a:ext>
            </a:extLst>
          </p:cNvPr>
          <p:cNvSpPr>
            <a:spLocks noGrp="1"/>
          </p:cNvSpPr>
          <p:nvPr>
            <p:ph type="body" idx="1"/>
          </p:nvPr>
        </p:nvSpPr>
        <p:spPr/>
        <p:txBody>
          <a:bodyPr/>
          <a:lstStyle/>
          <a:p>
            <a:r>
              <a:rPr lang="en-US"/>
              <a:t>Let’s talk about how Autobooks can also add significant value to your financial institution.</a:t>
            </a:r>
          </a:p>
          <a:p>
            <a:endParaRPr lang="en-US"/>
          </a:p>
          <a:p>
            <a:r>
              <a:rPr lang="en-US"/>
              <a:t>---</a:t>
            </a:r>
          </a:p>
          <a:p>
            <a:r>
              <a:rPr lang="en-US"/>
              <a:t>GO TO NEXT SLIDE. </a:t>
            </a:r>
          </a:p>
          <a:p>
            <a:endParaRPr lang="en-US"/>
          </a:p>
        </p:txBody>
      </p:sp>
      <p:sp>
        <p:nvSpPr>
          <p:cNvPr id="4" name="Slide Number Placeholder 3">
            <a:extLst>
              <a:ext uri="{FF2B5EF4-FFF2-40B4-BE49-F238E27FC236}">
                <a16:creationId xmlns:a16="http://schemas.microsoft.com/office/drawing/2014/main" id="{1F4CCF2C-8507-126A-666E-08BD38CFC9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8B4A2-CAFF-3A4A-B8ED-1B3BC90CD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053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2B5D-D2FD-6B4A-B62D-D5293C9BE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0EA1-9BBE-5CD8-8546-1CCB14880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C2EC3-2DBE-5B0C-D1CE-C8A7F6640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67C8F-A119-6530-4FC8-023CBFCEFE6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8F44A33F-1859-DD35-54A9-A8BE75B694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F12B5D-D2FD-6B4A-B62D-D5293C9BE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850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8A9B0-9D25-9847-A17C-6ACEECA171F6}" type="slidenum">
              <a:rPr lang="en-US" smtClean="0"/>
              <a:t>37</a:t>
            </a:fld>
            <a:endParaRPr lang="en-US"/>
          </a:p>
        </p:txBody>
      </p:sp>
    </p:spTree>
    <p:extLst>
      <p:ext uri="{BB962C8B-B14F-4D97-AF65-F5344CB8AC3E}">
        <p14:creationId xmlns:p14="http://schemas.microsoft.com/office/powerpoint/2010/main" val="110848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5F20E9-695F-4B99-8BAD-A5B80DD69FBA}" type="slidenum">
              <a:rPr lang="en-US" smtClean="0"/>
              <a:t>4</a:t>
            </a:fld>
            <a:endParaRPr lang="en-US"/>
          </a:p>
        </p:txBody>
      </p:sp>
    </p:spTree>
    <p:extLst>
      <p:ext uri="{BB962C8B-B14F-4D97-AF65-F5344CB8AC3E}">
        <p14:creationId xmlns:p14="http://schemas.microsoft.com/office/powerpoint/2010/main" val="268083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3EF7B-A789-62EF-6DD5-EC143F285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4D678-79E2-705C-7294-B8C3A7D69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1271D-797A-7A45-7CF8-A813338B25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4313E-F567-959F-E12E-69CC047D0DFF}"/>
              </a:ext>
            </a:extLst>
          </p:cNvPr>
          <p:cNvSpPr>
            <a:spLocks noGrp="1"/>
          </p:cNvSpPr>
          <p:nvPr>
            <p:ph type="sldNum" sz="quarter" idx="5"/>
          </p:nvPr>
        </p:nvSpPr>
        <p:spPr/>
        <p:txBody>
          <a:bodyPr/>
          <a:lstStyle/>
          <a:p>
            <a:fld id="{D05F20E9-695F-4B99-8BAD-A5B80DD69FBA}" type="slidenum">
              <a:rPr lang="en-US" smtClean="0"/>
              <a:t>5</a:t>
            </a:fld>
            <a:endParaRPr lang="en-US"/>
          </a:p>
        </p:txBody>
      </p:sp>
    </p:spTree>
    <p:extLst>
      <p:ext uri="{BB962C8B-B14F-4D97-AF65-F5344CB8AC3E}">
        <p14:creationId xmlns:p14="http://schemas.microsoft.com/office/powerpoint/2010/main" val="153986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BB45C-CFB4-6C4A-546E-E00FE6598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8B653-C008-A9EF-1A13-F45BF3F7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32E84-FDAD-699C-0C9B-E2F6B11CF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DE0FFE-A60F-94A5-BEE8-2BA654ADC9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C751C-4943-C44C-8B2A-F4C7E86FD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45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8C05-D6DE-3B24-C35D-A4D4FFDE2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20CF7-D4DE-66CD-0AB2-4534F1463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D5C2A-2B15-A651-FD71-3166DCF45A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9F68E8-5EE6-4B76-1E77-9F8E123F34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C751C-4943-C44C-8B2A-F4C7E86FDC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7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8FF4-4BE0-36E2-335B-428956689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022B0-2337-8ED7-A909-0A91CCAE7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1C07C-962C-71C6-608E-8332715A8720}"/>
              </a:ext>
            </a:extLst>
          </p:cNvPr>
          <p:cNvSpPr>
            <a:spLocks noGrp="1"/>
          </p:cNvSpPr>
          <p:nvPr>
            <p:ph type="body" idx="1"/>
          </p:nvPr>
        </p:nvSpPr>
        <p:spPr/>
        <p:txBody>
          <a:bodyPr/>
          <a:lstStyle/>
          <a:p>
            <a:r>
              <a:rPr lang="en-US"/>
              <a:t>Let’s talk about how Autobooks can also add significant value to your financial institution.</a:t>
            </a:r>
          </a:p>
          <a:p>
            <a:endParaRPr lang="en-US"/>
          </a:p>
          <a:p>
            <a:r>
              <a:rPr lang="en-US"/>
              <a:t>---</a:t>
            </a:r>
          </a:p>
          <a:p>
            <a:r>
              <a:rPr lang="en-US"/>
              <a:t>GO TO NEXT SLIDE. </a:t>
            </a:r>
          </a:p>
          <a:p>
            <a:endParaRPr lang="en-US"/>
          </a:p>
        </p:txBody>
      </p:sp>
      <p:sp>
        <p:nvSpPr>
          <p:cNvPr id="4" name="Slide Number Placeholder 3">
            <a:extLst>
              <a:ext uri="{FF2B5EF4-FFF2-40B4-BE49-F238E27FC236}">
                <a16:creationId xmlns:a16="http://schemas.microsoft.com/office/drawing/2014/main" id="{D107F5E3-2EC2-27A2-C5FF-12A747B4F4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8B4A2-CAFF-3A4A-B8ED-1B3BC90CD6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17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852E2-08DD-3DD9-7BB3-6A46F8FAB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A2EC6-7210-8588-A7E4-D68B613A4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61EDE-1B45-CA92-E73A-4569DA5B45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282B40-3553-274E-88B4-6C2339537F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EBB9B-9C8E-7345-8392-59B1DAE4EC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75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p:nvPr>
        </p:nvSpPr>
        <p:spPr>
          <a:xfrm>
            <a:off x="609600" y="1549400"/>
            <a:ext cx="10972800" cy="4632960"/>
          </a:xfrm>
          <a:prstGeom prst="rect">
            <a:avLst/>
          </a:prstGeom>
        </p:spPr>
        <p:txBody>
          <a:bodyPr/>
          <a:lstStyle>
            <a:lvl1pPr marL="306910" indent="-306910">
              <a:lnSpc>
                <a:spcPct val="100000"/>
              </a:lnSpc>
              <a:buFont typeface="Arial" panose="020B0604020202020204" pitchFamily="34" charset="0"/>
              <a:buChar char="•"/>
              <a:tabLst/>
              <a:defRPr>
                <a:latin typeface="+mn-lt"/>
              </a:defRPr>
            </a:lvl1pPr>
            <a:lvl2pPr marL="761981" indent="-298443">
              <a:lnSpc>
                <a:spcPct val="100000"/>
              </a:lnSpc>
              <a:tabLst/>
              <a:defRPr>
                <a:latin typeface="+mn-lt"/>
              </a:defRPr>
            </a:lvl2pPr>
            <a:lvl3pPr marL="1142971" indent="-228594">
              <a:lnSpc>
                <a:spcPct val="100000"/>
              </a:lnSpc>
              <a:buSzPct val="75000"/>
              <a:buFont typeface="Wingdings" pitchFamily="2" charset="2"/>
              <a:buChar char="§"/>
              <a:defRPr>
                <a:latin typeface="+mn-lt"/>
              </a:defRPr>
            </a:lvl3pPr>
            <a:lvl4pPr marL="1600160" indent="-228594">
              <a:lnSpc>
                <a:spcPct val="100000"/>
              </a:lnSpc>
              <a:buFont typeface="Wingdings" pitchFamily="2" charset="2"/>
              <a:buChar char="§"/>
              <a:defRPr lang="en-US" sz="1333" b="0" i="0" kern="1200" dirty="0">
                <a:solidFill>
                  <a:srgbClr val="5A6670"/>
                </a:solidFill>
                <a:latin typeface="+mn-lt"/>
                <a:ea typeface="+mn-ea"/>
                <a:cs typeface="+mn-cs"/>
              </a:defRPr>
            </a:lvl4pPr>
            <a:lvl5pPr marL="1904952" indent="-228594">
              <a:buSzPct val="75000"/>
              <a:buFont typeface="Wingdings" pitchFamily="2" charset="2"/>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a:extLst>
              <a:ext uri="{FF2B5EF4-FFF2-40B4-BE49-F238E27FC236}">
                <a16:creationId xmlns:a16="http://schemas.microsoft.com/office/drawing/2014/main" id="{86CB737E-6EC7-0A47-82A4-12FB568A3688}"/>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1C6D6EC6-975C-D040-BECE-5A456EF9E2AE}"/>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351540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9FDB6-602A-C64C-9BA7-E8EF7EB2EA3F}"/>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E72BD95-3398-6F4B-B3BB-D4977E8C0C55}"/>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78815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End Slide - Questions">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09600" y="4169665"/>
            <a:ext cx="7000240" cy="853439"/>
          </a:xfrm>
          <a:prstGeom prst="rect">
            <a:avLst/>
          </a:prstGeom>
        </p:spPr>
        <p:txBody>
          <a:bodyPr>
            <a:normAutofit/>
          </a:bodyPr>
          <a:lstStyle>
            <a:lvl1pPr marL="0" indent="0" algn="l">
              <a:buNone/>
              <a:defRPr sz="2400" b="0" i="0">
                <a:solidFill>
                  <a:schemeClr val="bg1"/>
                </a:solidFill>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Contact Information/CTA Placeholder Text - Click to Edit </a:t>
            </a:r>
          </a:p>
        </p:txBody>
      </p:sp>
      <p:cxnSp>
        <p:nvCxnSpPr>
          <p:cNvPr id="7" name="Straight Connector 6">
            <a:extLst>
              <a:ext uri="{FF2B5EF4-FFF2-40B4-BE49-F238E27FC236}">
                <a16:creationId xmlns:a16="http://schemas.microsoft.com/office/drawing/2014/main" id="{0B348F56-FF6D-9F48-9016-EA9895AD4D1D}"/>
              </a:ext>
            </a:extLst>
          </p:cNvPr>
          <p:cNvCxnSpPr>
            <a:cxnSpLocks/>
          </p:cNvCxnSpPr>
          <p:nvPr/>
        </p:nvCxnSpPr>
        <p:spPr>
          <a:xfrm>
            <a:off x="745200" y="3973580"/>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8A7168D-479F-8441-8005-B25E090CE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8972" y="835949"/>
            <a:ext cx="2269611" cy="357852"/>
          </a:xfrm>
          <a:prstGeom prst="rect">
            <a:avLst/>
          </a:prstGeom>
        </p:spPr>
      </p:pic>
      <p:sp>
        <p:nvSpPr>
          <p:cNvPr id="8" name="TextBox 7">
            <a:extLst>
              <a:ext uri="{FF2B5EF4-FFF2-40B4-BE49-F238E27FC236}">
                <a16:creationId xmlns:a16="http://schemas.microsoft.com/office/drawing/2014/main" id="{1F27078F-83E9-9A46-AD7C-C8ABA016F27E}"/>
              </a:ext>
            </a:extLst>
          </p:cNvPr>
          <p:cNvSpPr txBox="1"/>
          <p:nvPr/>
        </p:nvSpPr>
        <p:spPr>
          <a:xfrm>
            <a:off x="609600" y="2909935"/>
            <a:ext cx="6096000" cy="787908"/>
          </a:xfrm>
          <a:prstGeom prst="rect">
            <a:avLst/>
          </a:prstGeom>
        </p:spPr>
        <p:txBody>
          <a:bodyPr vert="horz" lIns="121920" tIns="60960" rIns="121920" bIns="60960" rtlCol="0" anchor="b">
            <a:spAutoFit/>
          </a:bodyPr>
          <a:lstStyle>
            <a:lvl1pPr defTabSz="685800" eaLnBrk="1" latinLnBrk="0" hangingPunct="1">
              <a:lnSpc>
                <a:spcPct val="90000"/>
              </a:lnSpc>
              <a:spcBef>
                <a:spcPct val="0"/>
              </a:spcBef>
              <a:buNone/>
              <a:defRPr sz="2400" b="1" kern="1200">
                <a:solidFill>
                  <a:schemeClr val="bg1"/>
                </a:solidFill>
                <a:latin typeface="+mj-lt"/>
                <a:ea typeface="+mj-ea"/>
                <a:cs typeface="+mj-cs"/>
              </a:defRPr>
            </a:lvl1pPr>
          </a:lstStyle>
          <a:p>
            <a:pPr lvl="0"/>
            <a:r>
              <a:rPr lang="en-US" sz="4800"/>
              <a:t>Questions?</a:t>
            </a:r>
          </a:p>
        </p:txBody>
      </p:sp>
    </p:spTree>
    <p:extLst>
      <p:ext uri="{BB962C8B-B14F-4D97-AF65-F5344CB8AC3E}">
        <p14:creationId xmlns:p14="http://schemas.microsoft.com/office/powerpoint/2010/main" val="26718068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End Slide - Logo">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8A7168D-479F-8441-8005-B25E090CE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044" b="-3044"/>
          <a:stretch/>
        </p:blipFill>
        <p:spPr>
          <a:xfrm>
            <a:off x="3921760" y="2561344"/>
            <a:ext cx="4348480" cy="1735312"/>
          </a:xfrm>
          <a:prstGeom prst="rect">
            <a:avLst/>
          </a:prstGeom>
        </p:spPr>
      </p:pic>
    </p:spTree>
    <p:extLst>
      <p:ext uri="{BB962C8B-B14F-4D97-AF65-F5344CB8AC3E}">
        <p14:creationId xmlns:p14="http://schemas.microsoft.com/office/powerpoint/2010/main" val="16607090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list layout ">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24CE49FF-9FA8-6443-9002-BBA3E945DEE2}"/>
              </a:ext>
            </a:extLst>
          </p:cNvPr>
          <p:cNvSpPr>
            <a:spLocks noGrp="1"/>
          </p:cNvSpPr>
          <p:nvPr>
            <p:ph type="body" sz="quarter" idx="13" hasCustomPrompt="1"/>
          </p:nvPr>
        </p:nvSpPr>
        <p:spPr>
          <a:xfrm>
            <a:off x="444562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D9172A12-9ACA-AE42-8A06-F9B17295F3BA}"/>
              </a:ext>
            </a:extLst>
          </p:cNvPr>
          <p:cNvSpPr>
            <a:spLocks noGrp="1"/>
          </p:cNvSpPr>
          <p:nvPr>
            <p:ph type="body" sz="quarter" idx="14" hasCustomPrompt="1"/>
          </p:nvPr>
        </p:nvSpPr>
        <p:spPr>
          <a:xfrm>
            <a:off x="8276168"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67AF7D14-A273-104B-8B5F-D0F2B8A025BB}"/>
              </a:ext>
            </a:extLst>
          </p:cNvPr>
          <p:cNvSpPr>
            <a:spLocks noGrp="1"/>
          </p:cNvSpPr>
          <p:nvPr>
            <p:ph type="body" sz="quarter" idx="16" hasCustomPrompt="1"/>
          </p:nvPr>
        </p:nvSpPr>
        <p:spPr>
          <a:xfrm>
            <a:off x="444562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365A1947-5C3F-084C-8DD1-7DC25F687BB8}"/>
              </a:ext>
            </a:extLst>
          </p:cNvPr>
          <p:cNvSpPr>
            <a:spLocks noGrp="1"/>
          </p:cNvSpPr>
          <p:nvPr>
            <p:ph type="body" sz="quarter" idx="17" hasCustomPrompt="1"/>
          </p:nvPr>
        </p:nvSpPr>
        <p:spPr>
          <a:xfrm>
            <a:off x="8276168"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41132674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lis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0" y="1703903"/>
            <a:ext cx="2560320"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3" name="Text Placeholder 6">
            <a:extLst>
              <a:ext uri="{FF2B5EF4-FFF2-40B4-BE49-F238E27FC236}">
                <a16:creationId xmlns:a16="http://schemas.microsoft.com/office/drawing/2014/main" id="{9D0BC41B-0390-614E-A71F-7CDB38E80053}"/>
              </a:ext>
            </a:extLst>
          </p:cNvPr>
          <p:cNvSpPr>
            <a:spLocks noGrp="1"/>
          </p:cNvSpPr>
          <p:nvPr>
            <p:ph type="body" sz="quarter" idx="16" hasCustomPrompt="1"/>
          </p:nvPr>
        </p:nvSpPr>
        <p:spPr>
          <a:xfrm>
            <a:off x="90200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4" name="Text Placeholder 6">
            <a:extLst>
              <a:ext uri="{FF2B5EF4-FFF2-40B4-BE49-F238E27FC236}">
                <a16:creationId xmlns:a16="http://schemas.microsoft.com/office/drawing/2014/main" id="{EB924B18-A458-F048-B953-9FCA630ECA68}"/>
              </a:ext>
            </a:extLst>
          </p:cNvPr>
          <p:cNvSpPr>
            <a:spLocks noGrp="1"/>
          </p:cNvSpPr>
          <p:nvPr>
            <p:ph type="body" sz="quarter" idx="17" hasCustomPrompt="1"/>
          </p:nvPr>
        </p:nvSpPr>
        <p:spPr>
          <a:xfrm>
            <a:off x="90200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5" name="Text Placeholder 6">
            <a:extLst>
              <a:ext uri="{FF2B5EF4-FFF2-40B4-BE49-F238E27FC236}">
                <a16:creationId xmlns:a16="http://schemas.microsoft.com/office/drawing/2014/main" id="{FCB66E04-CA58-CA4B-9736-DE89332343D2}"/>
              </a:ext>
            </a:extLst>
          </p:cNvPr>
          <p:cNvSpPr>
            <a:spLocks noGrp="1"/>
          </p:cNvSpPr>
          <p:nvPr>
            <p:ph type="body" sz="quarter" idx="18" hasCustomPrompt="1"/>
          </p:nvPr>
        </p:nvSpPr>
        <p:spPr>
          <a:xfrm>
            <a:off x="62165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6" name="Text Placeholder 6">
            <a:extLst>
              <a:ext uri="{FF2B5EF4-FFF2-40B4-BE49-F238E27FC236}">
                <a16:creationId xmlns:a16="http://schemas.microsoft.com/office/drawing/2014/main" id="{D733430B-FD3A-2446-88B7-35BDA1B58DBA}"/>
              </a:ext>
            </a:extLst>
          </p:cNvPr>
          <p:cNvSpPr>
            <a:spLocks noGrp="1"/>
          </p:cNvSpPr>
          <p:nvPr>
            <p:ph type="body" sz="quarter" idx="19" hasCustomPrompt="1"/>
          </p:nvPr>
        </p:nvSpPr>
        <p:spPr>
          <a:xfrm>
            <a:off x="62165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7" name="Text Placeholder 6">
            <a:extLst>
              <a:ext uri="{FF2B5EF4-FFF2-40B4-BE49-F238E27FC236}">
                <a16:creationId xmlns:a16="http://schemas.microsoft.com/office/drawing/2014/main" id="{161BE91A-D4B1-534A-85B1-167D1323A974}"/>
              </a:ext>
            </a:extLst>
          </p:cNvPr>
          <p:cNvSpPr>
            <a:spLocks noGrp="1"/>
          </p:cNvSpPr>
          <p:nvPr>
            <p:ph type="body" sz="quarter" idx="20" hasCustomPrompt="1"/>
          </p:nvPr>
        </p:nvSpPr>
        <p:spPr>
          <a:xfrm>
            <a:off x="3413099"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8" name="Text Placeholder 6">
            <a:extLst>
              <a:ext uri="{FF2B5EF4-FFF2-40B4-BE49-F238E27FC236}">
                <a16:creationId xmlns:a16="http://schemas.microsoft.com/office/drawing/2014/main" id="{88A5DFE9-02EA-B34B-8E06-35E4E8824DC5}"/>
              </a:ext>
            </a:extLst>
          </p:cNvPr>
          <p:cNvSpPr>
            <a:spLocks noGrp="1"/>
          </p:cNvSpPr>
          <p:nvPr>
            <p:ph type="body" sz="quarter" idx="21" hasCustomPrompt="1"/>
          </p:nvPr>
        </p:nvSpPr>
        <p:spPr>
          <a:xfrm>
            <a:off x="3413099"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277075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764E37AA-442A-4941-803C-FDE8CABAA7B8}"/>
              </a:ext>
            </a:extLst>
          </p:cNvPr>
          <p:cNvSpPr>
            <a:spLocks noGrp="1"/>
          </p:cNvSpPr>
          <p:nvPr>
            <p:ph type="body" sz="quarter" idx="13" hasCustomPrompt="1"/>
          </p:nvPr>
        </p:nvSpPr>
        <p:spPr>
          <a:xfrm>
            <a:off x="444562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A2CB7500-7E90-8A40-83A3-2B37F1E27827}"/>
              </a:ext>
            </a:extLst>
          </p:cNvPr>
          <p:cNvSpPr>
            <a:spLocks noGrp="1"/>
          </p:cNvSpPr>
          <p:nvPr>
            <p:ph type="body" sz="quarter" idx="14" hasCustomPrompt="1"/>
          </p:nvPr>
        </p:nvSpPr>
        <p:spPr>
          <a:xfrm>
            <a:off x="8276168"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AD76DFB1-F6E6-7D4C-9F36-B8EFE8368A84}"/>
              </a:ext>
            </a:extLst>
          </p:cNvPr>
          <p:cNvSpPr>
            <a:spLocks noGrp="1"/>
          </p:cNvSpPr>
          <p:nvPr>
            <p:ph type="body" sz="quarter" idx="16" hasCustomPrompt="1"/>
          </p:nvPr>
        </p:nvSpPr>
        <p:spPr>
          <a:xfrm>
            <a:off x="444562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08A75562-D323-CD4E-97A1-F0FB84526E71}"/>
              </a:ext>
            </a:extLst>
          </p:cNvPr>
          <p:cNvSpPr>
            <a:spLocks noGrp="1"/>
          </p:cNvSpPr>
          <p:nvPr>
            <p:ph type="body" sz="quarter" idx="17" hasCustomPrompt="1"/>
          </p:nvPr>
        </p:nvSpPr>
        <p:spPr>
          <a:xfrm>
            <a:off x="8276168"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82454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149EE-9004-1F4F-A3D4-C0A9DAAAFC74}"/>
              </a:ext>
            </a:extLst>
          </p:cNvPr>
          <p:cNvCxnSpPr>
            <a:cxnSpLocks/>
          </p:cNvCxnSpPr>
          <p:nvPr/>
        </p:nvCxnSpPr>
        <p:spPr>
          <a:xfrm>
            <a:off x="566056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6F5383-4EC9-254F-A36F-5DE9CAE35C7F}"/>
              </a:ext>
            </a:extLst>
          </p:cNvPr>
          <p:cNvCxnSpPr>
            <a:cxnSpLocks/>
          </p:cNvCxnSpPr>
          <p:nvPr/>
        </p:nvCxnSpPr>
        <p:spPr>
          <a:xfrm>
            <a:off x="9491116"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321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45159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4A97099-1492-7E42-8BB8-468EC1B97FB4}"/>
              </a:ext>
            </a:extLst>
          </p:cNvPr>
          <p:cNvSpPr>
            <a:spLocks noGrp="1"/>
          </p:cNvSpPr>
          <p:nvPr>
            <p:ph type="body" sz="quarter" idx="16" hasCustomPrompt="1"/>
          </p:nvPr>
        </p:nvSpPr>
        <p:spPr>
          <a:xfrm>
            <a:off x="341376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7" name="Text Placeholder 6">
            <a:extLst>
              <a:ext uri="{FF2B5EF4-FFF2-40B4-BE49-F238E27FC236}">
                <a16:creationId xmlns:a16="http://schemas.microsoft.com/office/drawing/2014/main" id="{2F9C2445-B50C-8C42-9C97-BADF995D1AAC}"/>
              </a:ext>
            </a:extLst>
          </p:cNvPr>
          <p:cNvSpPr>
            <a:spLocks noGrp="1"/>
          </p:cNvSpPr>
          <p:nvPr>
            <p:ph type="body" sz="quarter" idx="17" hasCustomPrompt="1"/>
          </p:nvPr>
        </p:nvSpPr>
        <p:spPr>
          <a:xfrm>
            <a:off x="341376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8" name="Straight Connector 17">
            <a:extLst>
              <a:ext uri="{FF2B5EF4-FFF2-40B4-BE49-F238E27FC236}">
                <a16:creationId xmlns:a16="http://schemas.microsoft.com/office/drawing/2014/main" id="{B6601B0B-912C-974D-99F7-EF1D606115A8}"/>
              </a:ext>
            </a:extLst>
          </p:cNvPr>
          <p:cNvCxnSpPr>
            <a:cxnSpLocks/>
          </p:cNvCxnSpPr>
          <p:nvPr/>
        </p:nvCxnSpPr>
        <p:spPr>
          <a:xfrm>
            <a:off x="425575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16AE72-065B-AC45-A62D-D60A4529FD88}"/>
              </a:ext>
            </a:extLst>
          </p:cNvPr>
          <p:cNvSpPr>
            <a:spLocks noGrp="1"/>
          </p:cNvSpPr>
          <p:nvPr>
            <p:ph type="body" sz="quarter" idx="18" hasCustomPrompt="1"/>
          </p:nvPr>
        </p:nvSpPr>
        <p:spPr>
          <a:xfrm>
            <a:off x="621792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0" name="Text Placeholder 6">
            <a:extLst>
              <a:ext uri="{FF2B5EF4-FFF2-40B4-BE49-F238E27FC236}">
                <a16:creationId xmlns:a16="http://schemas.microsoft.com/office/drawing/2014/main" id="{C35C28D9-525A-7B46-83CD-1B8534DADBB7}"/>
              </a:ext>
            </a:extLst>
          </p:cNvPr>
          <p:cNvSpPr>
            <a:spLocks noGrp="1"/>
          </p:cNvSpPr>
          <p:nvPr>
            <p:ph type="body" sz="quarter" idx="19" hasCustomPrompt="1"/>
          </p:nvPr>
        </p:nvSpPr>
        <p:spPr>
          <a:xfrm>
            <a:off x="621792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1" name="Straight Connector 20">
            <a:extLst>
              <a:ext uri="{FF2B5EF4-FFF2-40B4-BE49-F238E27FC236}">
                <a16:creationId xmlns:a16="http://schemas.microsoft.com/office/drawing/2014/main" id="{DB63B571-AE86-9B4F-B1AD-8F6B3503511E}"/>
              </a:ext>
            </a:extLst>
          </p:cNvPr>
          <p:cNvCxnSpPr>
            <a:cxnSpLocks/>
          </p:cNvCxnSpPr>
          <p:nvPr/>
        </p:nvCxnSpPr>
        <p:spPr>
          <a:xfrm>
            <a:off x="705991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0D4592F4-545C-7B49-851C-9ED50B64741D}"/>
              </a:ext>
            </a:extLst>
          </p:cNvPr>
          <p:cNvSpPr>
            <a:spLocks noGrp="1"/>
          </p:cNvSpPr>
          <p:nvPr>
            <p:ph type="body" sz="quarter" idx="20" hasCustomPrompt="1"/>
          </p:nvPr>
        </p:nvSpPr>
        <p:spPr>
          <a:xfrm>
            <a:off x="902208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3" name="Text Placeholder 6">
            <a:extLst>
              <a:ext uri="{FF2B5EF4-FFF2-40B4-BE49-F238E27FC236}">
                <a16:creationId xmlns:a16="http://schemas.microsoft.com/office/drawing/2014/main" id="{D1DCC1BF-A1E4-204E-A192-45FA8B37641A}"/>
              </a:ext>
            </a:extLst>
          </p:cNvPr>
          <p:cNvSpPr>
            <a:spLocks noGrp="1"/>
          </p:cNvSpPr>
          <p:nvPr>
            <p:ph type="body" sz="quarter" idx="21" hasCustomPrompt="1"/>
          </p:nvPr>
        </p:nvSpPr>
        <p:spPr>
          <a:xfrm>
            <a:off x="902208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4" name="Straight Connector 23">
            <a:extLst>
              <a:ext uri="{FF2B5EF4-FFF2-40B4-BE49-F238E27FC236}">
                <a16:creationId xmlns:a16="http://schemas.microsoft.com/office/drawing/2014/main" id="{B3818EC7-4A74-EC4C-B75E-4E207C79BA40}"/>
              </a:ext>
            </a:extLst>
          </p:cNvPr>
          <p:cNvCxnSpPr>
            <a:cxnSpLocks/>
          </p:cNvCxnSpPr>
          <p:nvPr/>
        </p:nvCxnSpPr>
        <p:spPr>
          <a:xfrm>
            <a:off x="986407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4357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0101"/>
            <a:ext cx="3932237" cy="1009507"/>
          </a:xfrm>
        </p:spPr>
        <p:txBody>
          <a:bodyPr anchor="b">
            <a:sp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49752F4-6AA8-0A44-B1F4-ACD11274616F}"/>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150F23C2-6EED-534D-BF00-DF11CA20057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4215537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0" y="0"/>
            <a:ext cx="48255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2" y="1140101"/>
            <a:ext cx="3932237" cy="1009507"/>
          </a:xfrm>
        </p:spPr>
        <p:txBody>
          <a:bodyPr anchor="b">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398E12F-AA86-A145-9CF8-29B16647B5D7}"/>
              </a:ext>
            </a:extLst>
          </p:cNvPr>
          <p:cNvSpPr>
            <a:spLocks noGrp="1"/>
          </p:cNvSpPr>
          <p:nvPr>
            <p:ph type="ftr" sz="quarter" idx="10"/>
          </p:nvPr>
        </p:nvSpPr>
        <p:spPr>
          <a:xfrm>
            <a:off x="5183186" y="6356351"/>
            <a:ext cx="4825572" cy="366183"/>
          </a:xfrm>
        </p:spPr>
        <p:txBody>
          <a:bodyPr/>
          <a:lstStyle/>
          <a:p>
            <a:endParaRPr lang="en-US"/>
          </a:p>
        </p:txBody>
      </p:sp>
      <p:sp>
        <p:nvSpPr>
          <p:cNvPr id="8" name="Slide Number Placeholder 7">
            <a:extLst>
              <a:ext uri="{FF2B5EF4-FFF2-40B4-BE49-F238E27FC236}">
                <a16:creationId xmlns:a16="http://schemas.microsoft.com/office/drawing/2014/main" id="{4447E94C-EEBE-AB45-9D6D-305F48184A62}"/>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17382410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1" y="0"/>
            <a:ext cx="4252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4524917" y="549409"/>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31433350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4215160" y="549409"/>
            <a:ext cx="7976839" cy="5759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549409"/>
            <a:ext cx="3305716" cy="1452705"/>
          </a:xfrm>
        </p:spPr>
        <p:txBody>
          <a:bodyPr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524917" y="742122"/>
            <a:ext cx="7362283" cy="531412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9596683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ontent - side by side layout">
    <p:bg>
      <p:bgPr>
        <a:gradFill>
          <a:gsLst>
            <a:gs pos="35000">
              <a:schemeClr val="accent1"/>
            </a:gs>
            <a:gs pos="99000">
              <a:schemeClr val="accent2"/>
            </a:gs>
          </a:gsLst>
          <a:lin ang="48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7335865" y="-5433"/>
            <a:ext cx="4856135" cy="62380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7625166" y="440921"/>
            <a:ext cx="4277531" cy="978729"/>
          </a:xfrm>
        </p:spPr>
        <p:txBody>
          <a:bodyPr wrap="square"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1" y="440921"/>
            <a:ext cx="6228890"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1332266"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21286454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hasCustomPrompt="1"/>
          </p:nvPr>
        </p:nvSpPr>
        <p:spPr>
          <a:xfrm>
            <a:off x="609600" y="1549400"/>
            <a:ext cx="10972800" cy="4632960"/>
          </a:xfrm>
          <a:prstGeom prst="rect">
            <a:avLst/>
          </a:prstGeom>
        </p:spPr>
        <p:txBody>
          <a:bodyPr numCol="2" spcCol="365760"/>
          <a:lstStyle>
            <a:lvl1pPr marL="306910" indent="-306910">
              <a:lnSpc>
                <a:spcPct val="100000"/>
              </a:lnSpc>
              <a:tabLst/>
              <a:defRPr>
                <a:latin typeface="+mn-lt"/>
              </a:defRPr>
            </a:lvl1pPr>
            <a:lvl2pPr>
              <a:lnSpc>
                <a:spcPct val="100000"/>
              </a:lnSpc>
              <a:defRPr>
                <a:latin typeface="+mn-lt"/>
              </a:defRPr>
            </a:lvl2pPr>
            <a:lvl3pPr marL="1142971" indent="-228594">
              <a:lnSpc>
                <a:spcPct val="100000"/>
              </a:lnSpc>
              <a:buFont typeface="Wingdings" pitchFamily="2" charset="2"/>
              <a:buChar char="§"/>
              <a:defRPr lang="en-US" sz="1467" b="0" i="0" kern="1200" dirty="0">
                <a:solidFill>
                  <a:srgbClr val="5A6670"/>
                </a:solidFill>
                <a:latin typeface="+mn-lt"/>
                <a:ea typeface="+mn-ea"/>
                <a:cs typeface="+mn-cs"/>
              </a:defRPr>
            </a:lvl3pPr>
            <a:lvl4pPr marL="1600160" indent="-228594">
              <a:lnSpc>
                <a:spcPct val="100000"/>
              </a:lnSpc>
              <a:buFont typeface="Wingdings" pitchFamily="2" charset="2"/>
              <a:buChar char="§"/>
              <a:defRPr>
                <a:latin typeface="+mn-lt"/>
              </a:defRPr>
            </a:lvl4pPr>
            <a:lvl5pPr>
              <a:lnSpc>
                <a:spcPct val="100000"/>
              </a:lnSpc>
              <a:buFont typeface="Arial" panose="020B0604020202020204" pitchFamily="34" charset="0"/>
              <a:buNone/>
              <a:defRPr lang="en-US" sz="1333" b="0" i="0" kern="1200" dirty="0">
                <a:solidFill>
                  <a:srgbClr val="5A6670"/>
                </a:solidFill>
                <a:latin typeface="+mn-lt"/>
                <a:ea typeface="+mn-ea"/>
                <a:cs typeface="+mn-cs"/>
              </a:defRPr>
            </a:lvl5pPr>
          </a:lstStyle>
          <a:p>
            <a:pPr lvl="0"/>
            <a:r>
              <a:rPr lang="en-US"/>
              <a:t>Two column text: Click to edit Master text styles </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3" name="Footer Placeholder 2">
            <a:extLst>
              <a:ext uri="{FF2B5EF4-FFF2-40B4-BE49-F238E27FC236}">
                <a16:creationId xmlns:a16="http://schemas.microsoft.com/office/drawing/2014/main" id="{0F212A65-573A-AB43-8843-49BC8AAD8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9F12E-2A8C-364C-89C7-B1D4938E84D2}"/>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6936529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tatistics">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686A7B57-B64A-4CDF-B33B-32CFFFAA22BC}"/>
              </a:ext>
            </a:extLst>
          </p:cNvPr>
          <p:cNvSpPr>
            <a:spLocks noGrp="1"/>
          </p:cNvSpPr>
          <p:nvPr>
            <p:ph type="title" hasCustomPrompt="1"/>
          </p:nvPr>
        </p:nvSpPr>
        <p:spPr>
          <a:xfrm>
            <a:off x="584200" y="567690"/>
            <a:ext cx="9343572" cy="539750"/>
          </a:xfrm>
        </p:spPr>
        <p:txBody>
          <a:bodyPr>
            <a:noAutofit/>
          </a:bodyPr>
          <a:lstStyle>
            <a:lvl1pPr>
              <a:defRPr sz="3700" spc="100" baseline="0">
                <a:solidFill>
                  <a:srgbClr val="DD542E"/>
                </a:solidFill>
              </a:defRPr>
            </a:lvl1pPr>
          </a:lstStyle>
          <a:p>
            <a:r>
              <a:rPr lang="en-US"/>
              <a:t>CLICK TO ADD TITLE</a:t>
            </a:r>
            <a:endParaRPr lang="ru-RU"/>
          </a:p>
        </p:txBody>
      </p:sp>
      <p:sp>
        <p:nvSpPr>
          <p:cNvPr id="26" name="Text 1">
            <a:extLst>
              <a:ext uri="{FF2B5EF4-FFF2-40B4-BE49-F238E27FC236}">
                <a16:creationId xmlns:a16="http://schemas.microsoft.com/office/drawing/2014/main" id="{3B26C256-C344-4AC9-A756-D12A57760A97}"/>
              </a:ext>
            </a:extLst>
          </p:cNvPr>
          <p:cNvSpPr>
            <a:spLocks noGrp="1"/>
          </p:cNvSpPr>
          <p:nvPr>
            <p:ph type="body" sz="quarter" idx="11" hasCustomPrompt="1"/>
          </p:nvPr>
        </p:nvSpPr>
        <p:spPr>
          <a:xfrm>
            <a:off x="977531" y="4361222"/>
            <a:ext cx="2590800" cy="342900"/>
          </a:xfrm>
        </p:spPr>
        <p:txBody>
          <a:bodyPr>
            <a:noAutofit/>
          </a:bodyPr>
          <a:lstStyle>
            <a:lvl1pPr algn="ctr">
              <a:defRPr sz="2000">
                <a:solidFill>
                  <a:schemeClr val="tx1"/>
                </a:solidFill>
                <a:latin typeface="Raleway Medium" panose="020B0603030101060003" pitchFamily="34" charset="-52"/>
              </a:defRPr>
            </a:lvl1pPr>
          </a:lstStyle>
          <a:p>
            <a:pPr lvl="0"/>
            <a:r>
              <a:rPr lang="en-US"/>
              <a:t>Click to add text</a:t>
            </a:r>
            <a:endParaRPr lang="ru-RU"/>
          </a:p>
        </p:txBody>
      </p:sp>
      <p:sp>
        <p:nvSpPr>
          <p:cNvPr id="27" name="Text 2">
            <a:extLst>
              <a:ext uri="{FF2B5EF4-FFF2-40B4-BE49-F238E27FC236}">
                <a16:creationId xmlns:a16="http://schemas.microsoft.com/office/drawing/2014/main" id="{6A676BC3-F391-456D-82C5-CD8D4B6714D4}"/>
              </a:ext>
            </a:extLst>
          </p:cNvPr>
          <p:cNvSpPr>
            <a:spLocks noGrp="1"/>
          </p:cNvSpPr>
          <p:nvPr>
            <p:ph type="body" sz="quarter" idx="12" hasCustomPrompt="1"/>
          </p:nvPr>
        </p:nvSpPr>
        <p:spPr>
          <a:xfrm>
            <a:off x="1015631" y="4845413"/>
            <a:ext cx="2590800" cy="1154793"/>
          </a:xfrm>
        </p:spPr>
        <p:txBody>
          <a:bodyPr>
            <a:noAutofit/>
          </a:bodyPr>
          <a:lstStyle>
            <a:lvl1pPr algn="l">
              <a:lnSpc>
                <a:spcPts val="2400"/>
              </a:lnSpc>
              <a:defRPr sz="2000" spc="-100" baseline="0">
                <a:solidFill>
                  <a:schemeClr val="tx1"/>
                </a:solidFill>
              </a:defRPr>
            </a:lvl1pPr>
          </a:lstStyle>
          <a:p>
            <a:pPr lvl="0"/>
            <a:r>
              <a:rPr lang="en-US">
                <a:effectLst/>
              </a:rPr>
              <a:t>Click to add text</a:t>
            </a:r>
            <a:endParaRPr lang="ru-RU"/>
          </a:p>
        </p:txBody>
      </p:sp>
      <p:sp>
        <p:nvSpPr>
          <p:cNvPr id="31" name="Text 3">
            <a:extLst>
              <a:ext uri="{FF2B5EF4-FFF2-40B4-BE49-F238E27FC236}">
                <a16:creationId xmlns:a16="http://schemas.microsoft.com/office/drawing/2014/main" id="{720EF19D-9203-4EFD-BC39-C296DCF62EB3}"/>
              </a:ext>
            </a:extLst>
          </p:cNvPr>
          <p:cNvSpPr>
            <a:spLocks noGrp="1"/>
          </p:cNvSpPr>
          <p:nvPr>
            <p:ph type="body" sz="quarter" idx="23" hasCustomPrompt="1"/>
          </p:nvPr>
        </p:nvSpPr>
        <p:spPr>
          <a:xfrm>
            <a:off x="4750624" y="4361222"/>
            <a:ext cx="2590800" cy="342900"/>
          </a:xfrm>
        </p:spPr>
        <p:txBody>
          <a:bodyPr>
            <a:noAutofit/>
          </a:bodyPr>
          <a:lstStyle>
            <a:lvl1pPr algn="ctr">
              <a:defRPr sz="2000">
                <a:solidFill>
                  <a:schemeClr val="tx1"/>
                </a:solidFill>
                <a:latin typeface="Raleway Medium" panose="020B0603030101060003" pitchFamily="34" charset="-52"/>
              </a:defRPr>
            </a:lvl1pPr>
          </a:lstStyle>
          <a:p>
            <a:pPr lvl="0"/>
            <a:r>
              <a:rPr lang="en-US"/>
              <a:t>Click to add text</a:t>
            </a:r>
            <a:endParaRPr lang="ru-RU"/>
          </a:p>
        </p:txBody>
      </p:sp>
      <p:sp>
        <p:nvSpPr>
          <p:cNvPr id="32" name="Text 4">
            <a:extLst>
              <a:ext uri="{FF2B5EF4-FFF2-40B4-BE49-F238E27FC236}">
                <a16:creationId xmlns:a16="http://schemas.microsoft.com/office/drawing/2014/main" id="{21B0B3B3-BA40-4578-B465-660715F3709B}"/>
              </a:ext>
            </a:extLst>
          </p:cNvPr>
          <p:cNvSpPr>
            <a:spLocks noGrp="1"/>
          </p:cNvSpPr>
          <p:nvPr>
            <p:ph type="body" sz="quarter" idx="24" hasCustomPrompt="1"/>
          </p:nvPr>
        </p:nvSpPr>
        <p:spPr>
          <a:xfrm>
            <a:off x="8523716" y="4361222"/>
            <a:ext cx="2590800" cy="342900"/>
          </a:xfrm>
        </p:spPr>
        <p:txBody>
          <a:bodyPr>
            <a:noAutofit/>
          </a:bodyPr>
          <a:lstStyle>
            <a:lvl1pPr algn="ctr">
              <a:defRPr sz="2000" baseline="0">
                <a:solidFill>
                  <a:schemeClr val="tx1"/>
                </a:solidFill>
                <a:latin typeface="Raleway Medium" panose="020B0603030101060003" pitchFamily="34" charset="-52"/>
              </a:defRPr>
            </a:lvl1pPr>
          </a:lstStyle>
          <a:p>
            <a:pPr lvl="0"/>
            <a:r>
              <a:rPr lang="en-US"/>
              <a:t>Click to add text</a:t>
            </a:r>
            <a:endParaRPr lang="ru-RU"/>
          </a:p>
        </p:txBody>
      </p:sp>
      <p:sp>
        <p:nvSpPr>
          <p:cNvPr id="33" name="Text 5">
            <a:extLst>
              <a:ext uri="{FF2B5EF4-FFF2-40B4-BE49-F238E27FC236}">
                <a16:creationId xmlns:a16="http://schemas.microsoft.com/office/drawing/2014/main" id="{646FB17F-1962-4F8D-B845-22735E560693}"/>
              </a:ext>
            </a:extLst>
          </p:cNvPr>
          <p:cNvSpPr>
            <a:spLocks noGrp="1"/>
          </p:cNvSpPr>
          <p:nvPr>
            <p:ph type="body" sz="quarter" idx="25" hasCustomPrompt="1"/>
          </p:nvPr>
        </p:nvSpPr>
        <p:spPr>
          <a:xfrm>
            <a:off x="4790708" y="4845413"/>
            <a:ext cx="2590800" cy="1154793"/>
          </a:xfrm>
        </p:spPr>
        <p:txBody>
          <a:bodyPr>
            <a:noAutofit/>
          </a:bodyPr>
          <a:lstStyle>
            <a:lvl1pPr algn="l">
              <a:lnSpc>
                <a:spcPts val="2400"/>
              </a:lnSpc>
              <a:defRPr lang="ru-RU" sz="2000" kern="1200" spc="-100" baseline="0" dirty="0" smtClean="0">
                <a:solidFill>
                  <a:schemeClr val="tx1"/>
                </a:solidFill>
                <a:effectLst/>
                <a:latin typeface="+mn-lt"/>
                <a:ea typeface="+mn-ea"/>
                <a:cs typeface="+mn-cs"/>
              </a:defRPr>
            </a:lvl1pPr>
          </a:lstStyle>
          <a:p>
            <a:pPr lvl="0"/>
            <a:r>
              <a:rPr lang="en-US">
                <a:effectLst/>
              </a:rPr>
              <a:t>Click to add text</a:t>
            </a:r>
            <a:endParaRPr lang="ru-RU"/>
          </a:p>
        </p:txBody>
      </p:sp>
      <p:sp>
        <p:nvSpPr>
          <p:cNvPr id="34" name="Text 6">
            <a:extLst>
              <a:ext uri="{FF2B5EF4-FFF2-40B4-BE49-F238E27FC236}">
                <a16:creationId xmlns:a16="http://schemas.microsoft.com/office/drawing/2014/main" id="{177DB447-FE3F-40CD-AC00-AC3A8B6B2AE5}"/>
              </a:ext>
            </a:extLst>
          </p:cNvPr>
          <p:cNvSpPr>
            <a:spLocks noGrp="1"/>
          </p:cNvSpPr>
          <p:nvPr>
            <p:ph type="body" sz="quarter" idx="26" hasCustomPrompt="1"/>
          </p:nvPr>
        </p:nvSpPr>
        <p:spPr>
          <a:xfrm>
            <a:off x="8565785" y="4845413"/>
            <a:ext cx="2590800" cy="1154793"/>
          </a:xfrm>
        </p:spPr>
        <p:txBody>
          <a:bodyPr>
            <a:noAutofit/>
          </a:bodyPr>
          <a:lstStyle>
            <a:lvl1pPr algn="l">
              <a:lnSpc>
                <a:spcPts val="2400"/>
              </a:lnSpc>
              <a:defRPr lang="ru-RU" sz="2000" kern="1200" spc="-100" baseline="0" dirty="0" smtClean="0">
                <a:solidFill>
                  <a:schemeClr val="tx1"/>
                </a:solidFill>
                <a:effectLst/>
                <a:latin typeface="+mn-lt"/>
                <a:ea typeface="+mn-ea"/>
                <a:cs typeface="+mn-cs"/>
              </a:defRPr>
            </a:lvl1pPr>
          </a:lstStyle>
          <a:p>
            <a:pPr lvl="0"/>
            <a:r>
              <a:rPr lang="en-US">
                <a:effectLst/>
              </a:rPr>
              <a:t>Click to add text</a:t>
            </a:r>
            <a:endParaRPr lang="ru-RU"/>
          </a:p>
        </p:txBody>
      </p:sp>
      <p:sp>
        <p:nvSpPr>
          <p:cNvPr id="37" name="Text 7">
            <a:extLst>
              <a:ext uri="{FF2B5EF4-FFF2-40B4-BE49-F238E27FC236}">
                <a16:creationId xmlns:a16="http://schemas.microsoft.com/office/drawing/2014/main" id="{47E844D0-A1E4-4287-B14E-E01C1CD238BB}"/>
              </a:ext>
            </a:extLst>
          </p:cNvPr>
          <p:cNvSpPr>
            <a:spLocks noGrp="1"/>
          </p:cNvSpPr>
          <p:nvPr>
            <p:ph type="body" sz="quarter" idx="17" hasCustomPrompt="1"/>
          </p:nvPr>
        </p:nvSpPr>
        <p:spPr>
          <a:xfrm>
            <a:off x="1687004" y="2655404"/>
            <a:ext cx="1317447" cy="640800"/>
          </a:xfrm>
        </p:spPr>
        <p:txBody>
          <a:bodyPr wrap="square">
            <a:noAutofit/>
          </a:bodyPr>
          <a:lstStyle>
            <a:lvl1pPr>
              <a:lnSpc>
                <a:spcPct val="100000"/>
              </a:lnSpc>
              <a:defRPr sz="4500" b="0">
                <a:solidFill>
                  <a:schemeClr val="tx1"/>
                </a:solidFill>
                <a:latin typeface="Raleway SemiBold" panose="020B0703030101060003" pitchFamily="34" charset="-52"/>
                <a:ea typeface="Roboto Medium" panose="02000000000000000000" pitchFamily="2" charset="0"/>
                <a:cs typeface="Open Sans Semibold" panose="020B0706030804020204" pitchFamily="34" charset="0"/>
              </a:defRPr>
            </a:lvl1pPr>
          </a:lstStyle>
          <a:p>
            <a:pPr lvl="0"/>
            <a:r>
              <a:rPr lang="ru-RU"/>
              <a:t>№</a:t>
            </a:r>
          </a:p>
        </p:txBody>
      </p:sp>
      <p:sp>
        <p:nvSpPr>
          <p:cNvPr id="39" name="Text 8">
            <a:extLst>
              <a:ext uri="{FF2B5EF4-FFF2-40B4-BE49-F238E27FC236}">
                <a16:creationId xmlns:a16="http://schemas.microsoft.com/office/drawing/2014/main" id="{8A21488D-82B2-4E62-B576-55BD5C8767AA}"/>
              </a:ext>
            </a:extLst>
          </p:cNvPr>
          <p:cNvSpPr>
            <a:spLocks noGrp="1"/>
          </p:cNvSpPr>
          <p:nvPr>
            <p:ph type="body" sz="quarter" idx="19" hasCustomPrompt="1"/>
          </p:nvPr>
        </p:nvSpPr>
        <p:spPr>
          <a:xfrm>
            <a:off x="5384003" y="2655404"/>
            <a:ext cx="1417481" cy="6405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500" b="0">
                <a:solidFill>
                  <a:schemeClr val="tx1"/>
                </a:solidFill>
                <a:latin typeface="Raleway SemiBold" panose="020B0703030101060003" pitchFamily="34" charset="-52"/>
                <a:ea typeface="Roboto Medium" panose="02000000000000000000" pitchFamily="2" charset="0"/>
                <a:cs typeface="Open Sans Semibold" panose="020B0706030804020204" pitchFamily="34" charset="0"/>
              </a:defRPr>
            </a:lvl1pPr>
          </a:lstStyle>
          <a:p>
            <a:pPr lvl="0"/>
            <a:r>
              <a:rPr lang="ru-RU"/>
              <a:t>№</a:t>
            </a:r>
          </a:p>
        </p:txBody>
      </p:sp>
      <p:sp>
        <p:nvSpPr>
          <p:cNvPr id="41" name="Text 9">
            <a:extLst>
              <a:ext uri="{FF2B5EF4-FFF2-40B4-BE49-F238E27FC236}">
                <a16:creationId xmlns:a16="http://schemas.microsoft.com/office/drawing/2014/main" id="{B97A18E6-D550-43F9-B4A0-EC2A78886770}"/>
              </a:ext>
            </a:extLst>
          </p:cNvPr>
          <p:cNvSpPr>
            <a:spLocks noGrp="1"/>
          </p:cNvSpPr>
          <p:nvPr>
            <p:ph type="body" sz="quarter" idx="21" hasCustomPrompt="1"/>
          </p:nvPr>
        </p:nvSpPr>
        <p:spPr>
          <a:xfrm>
            <a:off x="9181037" y="2655404"/>
            <a:ext cx="1317447" cy="640552"/>
          </a:xfrm>
        </p:spPr>
        <p:txBody>
          <a:bodyPr>
            <a:noAutofit/>
          </a:bodyPr>
          <a:lstStyle>
            <a:lvl1pPr>
              <a:lnSpc>
                <a:spcPct val="100000"/>
              </a:lnSpc>
              <a:defRPr sz="4500" b="0">
                <a:solidFill>
                  <a:schemeClr val="tx1"/>
                </a:solidFill>
                <a:latin typeface="Raleway SemiBold" panose="020B0703030101060003" pitchFamily="34" charset="-52"/>
                <a:ea typeface="Roboto Medium" panose="02000000000000000000" pitchFamily="2" charset="0"/>
                <a:cs typeface="Open Sans Semibold" panose="020B0706030804020204" pitchFamily="34" charset="0"/>
              </a:defRPr>
            </a:lvl1pPr>
          </a:lstStyle>
          <a:p>
            <a:pPr lvl="0"/>
            <a:r>
              <a:rPr lang="ru-RU"/>
              <a:t>№</a:t>
            </a:r>
          </a:p>
        </p:txBody>
      </p:sp>
    </p:spTree>
    <p:custDataLst>
      <p:tags r:id="rId1"/>
    </p:custDataLst>
    <p:extLst>
      <p:ext uri="{BB962C8B-B14F-4D97-AF65-F5344CB8AC3E}">
        <p14:creationId xmlns:p14="http://schemas.microsoft.com/office/powerpoint/2010/main" val="19145604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083">
          <p15:clr>
            <a:srgbClr val="FBAE40"/>
          </p15:clr>
        </p15:guide>
        <p15:guide id="4" pos="597">
          <p15:clr>
            <a:srgbClr val="FBAE40"/>
          </p15:clr>
        </p15:guide>
        <p15:guide id="5" orient="horz" pos="1638">
          <p15:clr>
            <a:srgbClr val="FBAE40"/>
          </p15:clr>
        </p15:guide>
        <p15:guide id="6" orient="horz" pos="102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hree Columns 2">
    <p:spTree>
      <p:nvGrpSpPr>
        <p:cNvPr id="1" name=""/>
        <p:cNvGrpSpPr/>
        <p:nvPr/>
      </p:nvGrpSpPr>
      <p:grpSpPr>
        <a:xfrm>
          <a:off x="0" y="0"/>
          <a:ext cx="0" cy="0"/>
          <a:chOff x="0" y="0"/>
          <a:chExt cx="0" cy="0"/>
        </a:xfrm>
      </p:grpSpPr>
      <p:sp>
        <p:nvSpPr>
          <p:cNvPr id="6" name="Text 1"/>
          <p:cNvSpPr>
            <a:spLocks noGrp="1"/>
          </p:cNvSpPr>
          <p:nvPr>
            <p:ph type="body" idx="10" hasCustomPrompt="1"/>
          </p:nvPr>
        </p:nvSpPr>
        <p:spPr>
          <a:xfrm>
            <a:off x="1198548" y="2765263"/>
            <a:ext cx="2880000" cy="2822403"/>
          </a:xfr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a:p>
        </p:txBody>
      </p:sp>
      <p:sp>
        <p:nvSpPr>
          <p:cNvPr id="7" name="Text 2"/>
          <p:cNvSpPr>
            <a:spLocks noGrp="1"/>
          </p:cNvSpPr>
          <p:nvPr>
            <p:ph type="body" sz="quarter" idx="11" hasCustomPrompt="1"/>
          </p:nvPr>
        </p:nvSpPr>
        <p:spPr>
          <a:xfrm>
            <a:off x="1183396" y="2154108"/>
            <a:ext cx="3068987" cy="567053"/>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a:p>
        </p:txBody>
      </p:sp>
      <p:sp>
        <p:nvSpPr>
          <p:cNvPr id="8" name="Text 3"/>
          <p:cNvSpPr>
            <a:spLocks noGrp="1"/>
          </p:cNvSpPr>
          <p:nvPr>
            <p:ph type="body" sz="quarter" idx="12" hasCustomPrompt="1"/>
          </p:nvPr>
        </p:nvSpPr>
        <p:spPr>
          <a:xfrm>
            <a:off x="8025312" y="2751919"/>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a:p>
        </p:txBody>
      </p:sp>
      <p:sp>
        <p:nvSpPr>
          <p:cNvPr id="9" name="Text 4"/>
          <p:cNvSpPr>
            <a:spLocks noGrp="1"/>
          </p:cNvSpPr>
          <p:nvPr>
            <p:ph type="body" sz="quarter" idx="13" hasCustomPrompt="1"/>
          </p:nvPr>
        </p:nvSpPr>
        <p:spPr>
          <a:xfrm>
            <a:off x="8004636" y="2152672"/>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a:p>
        </p:txBody>
      </p:sp>
      <p:sp>
        <p:nvSpPr>
          <p:cNvPr id="10" name="Text 5"/>
          <p:cNvSpPr>
            <a:spLocks noGrp="1"/>
          </p:cNvSpPr>
          <p:nvPr>
            <p:ph type="body" sz="quarter" idx="14" hasCustomPrompt="1"/>
          </p:nvPr>
        </p:nvSpPr>
        <p:spPr>
          <a:xfrm>
            <a:off x="4602148" y="2751919"/>
            <a:ext cx="2880000" cy="2822403"/>
          </a:xfrm>
          <a:prstGeom prst="rect">
            <a:avLst/>
          </a:prstGeom>
        </p:spPr>
        <p:txBody>
          <a:bodyPr vert="horz" wrap="square" lIns="91440" tIns="45720" rIns="91440" bIns="45720" anchor="t" anchorCtr="0">
            <a:noAutofit/>
          </a:bodyPr>
          <a:lstStyle>
            <a:lvl1pPr marL="0" marR="0" indent="0" algn="l" rtl="0" eaLnBrk="1" fontAlgn="auto" hangingPunct="1">
              <a:lnSpc>
                <a:spcPct val="134000"/>
              </a:lnSpc>
              <a:spcBef>
                <a:spcPts val="0"/>
              </a:spcBef>
              <a:spcAft>
                <a:spcPts val="1200"/>
              </a:spcAft>
              <a:buFontTx/>
              <a:buNone/>
              <a:defRPr sz="1400" b="0" i="0" u="none" strike="noStrike" kern="1200" cap="none" spc="0" baseline="0">
                <a:solidFill>
                  <a:schemeClr val="tx1">
                    <a:lumMod val="65000"/>
                    <a:lumOff val="35000"/>
                  </a:schemeClr>
                </a:solidFill>
                <a:latin typeface="+mn-lt"/>
                <a:ea typeface="+mn-ea"/>
                <a:cs typeface="+mn-cs"/>
                <a:sym typeface="+mn-lt"/>
              </a:defRPr>
            </a:lvl1pPr>
          </a:lstStyle>
          <a:p>
            <a:pPr lvl="0"/>
            <a:r>
              <a:rPr lang="en-US"/>
              <a:t>Click to add text</a:t>
            </a:r>
            <a:endParaRPr lang="ru-RU"/>
          </a:p>
        </p:txBody>
      </p:sp>
      <p:sp>
        <p:nvSpPr>
          <p:cNvPr id="11" name="Text 6"/>
          <p:cNvSpPr>
            <a:spLocks noGrp="1"/>
          </p:cNvSpPr>
          <p:nvPr>
            <p:ph type="body" sz="quarter" idx="15" hasCustomPrompt="1"/>
          </p:nvPr>
        </p:nvSpPr>
        <p:spPr>
          <a:xfrm>
            <a:off x="4594804" y="2152672"/>
            <a:ext cx="3068987" cy="568489"/>
          </a:xfrm>
          <a:prstGeom prst="rect">
            <a:avLst/>
          </a:prstGeom>
        </p:spPr>
        <p:txBody>
          <a:bodyPr vert="horz" wrap="square" lIns="91440" tIns="45720" rIns="91440" bIns="45720" anchor="ctr" anchorCtr="0">
            <a:noAutofit/>
          </a:bodyPr>
          <a:lstStyle>
            <a:lvl1pPr marL="0" marR="0" indent="0" algn="l" rtl="0" eaLnBrk="1" fontAlgn="auto" hangingPunct="1">
              <a:lnSpc>
                <a:spcPct val="119000"/>
              </a:lnSpc>
              <a:spcBef>
                <a:spcPts val="0"/>
              </a:spcBef>
              <a:spcAft>
                <a:spcPts val="1200"/>
              </a:spcAft>
              <a:buFontTx/>
              <a:buNone/>
              <a:defRPr sz="1500" b="1" i="0" u="none" strike="noStrike" kern="1200" cap="none" spc="0" baseline="0">
                <a:solidFill>
                  <a:schemeClr val="tx1">
                    <a:lumMod val="100000"/>
                  </a:schemeClr>
                </a:solidFill>
                <a:latin typeface="+mn-lt"/>
                <a:ea typeface="+mn-ea"/>
                <a:cs typeface="+mn-cs"/>
                <a:sym typeface="+mn-lt"/>
              </a:defRPr>
            </a:lvl1pPr>
          </a:lstStyle>
          <a:p>
            <a:pPr lvl="0"/>
            <a:r>
              <a:rPr lang="en-US"/>
              <a:t>Click to add text</a:t>
            </a:r>
            <a:endParaRPr lang="ru-RU"/>
          </a:p>
        </p:txBody>
      </p:sp>
      <p:sp>
        <p:nvSpPr>
          <p:cNvPr id="12" name="Text 7"/>
          <p:cNvSpPr>
            <a:spLocks noGrp="1"/>
          </p:cNvSpPr>
          <p:nvPr>
            <p:ph type="body" sz="quarter" idx="16" hasCustomPrompt="1"/>
          </p:nvPr>
        </p:nvSpPr>
        <p:spPr>
          <a:xfrm>
            <a:off x="441748" y="85412"/>
            <a:ext cx="5619417" cy="261610"/>
          </a:xfrm>
          <a:prstGeom prst="rect">
            <a:avLst/>
          </a:prstGeom>
        </p:spPr>
        <p:txBody>
          <a:bodyPr vert="horz" wrap="none" lIns="91440" tIns="45720" rIns="91440" bIns="45720" anchor="t" anchorCtr="0">
            <a:noAutofit/>
          </a:bodyPr>
          <a:lstStyle>
            <a:lvl1pPr marL="0" marR="0" indent="0" algn="l" rtl="0" eaLnBrk="1" fontAlgn="auto" hangingPunct="1">
              <a:lnSpc>
                <a:spcPct val="100000"/>
              </a:lnSpc>
              <a:spcBef>
                <a:spcPts val="0"/>
              </a:spcBef>
              <a:spcAft>
                <a:spcPts val="0"/>
              </a:spcAft>
              <a:buFontTx/>
              <a:buNone/>
              <a:defRPr sz="1100" b="0" i="0" u="none" strike="noStrike" kern="1200" cap="none" spc="0" baseline="0">
                <a:solidFill>
                  <a:srgbClr val="6B6B6B">
                    <a:lumMod val="100000"/>
                  </a:srgbClr>
                </a:solidFill>
                <a:latin typeface="+mj-lt"/>
                <a:ea typeface="+mn-ea"/>
                <a:cs typeface="+mn-cs"/>
                <a:sym typeface="+mn-lt"/>
              </a:defRPr>
            </a:lvl1pPr>
          </a:lstStyle>
          <a:p>
            <a:pPr lvl="0"/>
            <a:r>
              <a:rPr lang="en-US"/>
              <a:t>Click to add text</a:t>
            </a:r>
            <a:endParaRPr lang="ru-RU"/>
          </a:p>
        </p:txBody>
      </p:sp>
      <p:sp>
        <p:nvSpPr>
          <p:cNvPr id="13" name="Title"/>
          <p:cNvSpPr>
            <a:spLocks noGrp="1"/>
          </p:cNvSpPr>
          <p:nvPr>
            <p:ph type="title" idx="17" hasCustomPrompt="1"/>
          </p:nvPr>
        </p:nvSpPr>
        <p:spPr>
          <a:xfrm>
            <a:off x="898274" y="863836"/>
            <a:ext cx="8562249" cy="515526"/>
          </a:xfrm>
        </p:spPr>
        <p:txBody>
          <a:bodyPr vert="horz" wrap="square" lIns="91440" tIns="45720" rIns="91440" bIns="45720" anchor="t" anchorCtr="0">
            <a:noAutofit/>
          </a:bodyPr>
          <a:lstStyle>
            <a:lvl1pPr marL="0" marR="0" indent="0" algn="l" rtl="0" eaLnBrk="1" fontAlgn="auto" hangingPunct="1">
              <a:lnSpc>
                <a:spcPct val="110000"/>
              </a:lnSpc>
              <a:spcBef>
                <a:spcPts val="0"/>
              </a:spcBef>
              <a:spcAft>
                <a:spcPts val="0"/>
              </a:spcAft>
              <a:buFontTx/>
              <a:buNone/>
              <a:defRPr sz="2500" b="1" i="0" u="none" strike="noStrike" kern="1200" cap="none" spc="0" baseline="0">
                <a:solidFill>
                  <a:schemeClr val="tx1">
                    <a:lumMod val="100000"/>
                  </a:schemeClr>
                </a:solidFill>
                <a:latin typeface="+mj-lt"/>
                <a:ea typeface="+mj-ea"/>
                <a:cs typeface="+mj-cs"/>
                <a:sym typeface="+mj-lt"/>
              </a:defRPr>
            </a:lvl1pPr>
          </a:lstStyle>
          <a:p>
            <a:r>
              <a:rPr lang="en-US"/>
              <a:t>Click to add title</a:t>
            </a:r>
            <a:endParaRPr lang="ru-RU"/>
          </a:p>
        </p:txBody>
      </p:sp>
    </p:spTree>
    <p:custDataLst>
      <p:tags r:id="rId1"/>
    </p:custDataLst>
    <p:extLst>
      <p:ext uri="{BB962C8B-B14F-4D97-AF65-F5344CB8AC3E}">
        <p14:creationId xmlns:p14="http://schemas.microsoft.com/office/powerpoint/2010/main" val="3114547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0/60 Picture Lef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3AB56C1-0678-4D4D-A0C1-BF6FB90608E8}"/>
              </a:ext>
            </a:extLst>
          </p:cNvPr>
          <p:cNvSpPr>
            <a:spLocks noGrp="1"/>
          </p:cNvSpPr>
          <p:nvPr>
            <p:ph type="title" hasCustomPrompt="1"/>
          </p:nvPr>
        </p:nvSpPr>
        <p:spPr>
          <a:xfrm>
            <a:off x="7690263" y="1013949"/>
            <a:ext cx="3606387" cy="1129472"/>
          </a:xfrm>
        </p:spPr>
        <p:txBody>
          <a:bodyPr anchor="t">
            <a:noAutofit/>
          </a:bodyPr>
          <a:lstStyle>
            <a:lvl1pPr>
              <a:defRPr sz="3700"/>
            </a:lvl1pPr>
          </a:lstStyle>
          <a:p>
            <a:r>
              <a:rPr lang="en-US"/>
              <a:t>Click to add title</a:t>
            </a:r>
            <a:endParaRPr lang="ru-RU"/>
          </a:p>
        </p:txBody>
      </p:sp>
      <p:sp>
        <p:nvSpPr>
          <p:cNvPr id="21" name="Text 1">
            <a:extLst>
              <a:ext uri="{FF2B5EF4-FFF2-40B4-BE49-F238E27FC236}">
                <a16:creationId xmlns:a16="http://schemas.microsoft.com/office/drawing/2014/main" id="{04A05C96-2DF6-4BA5-B23B-363E77BE81D8}"/>
              </a:ext>
            </a:extLst>
          </p:cNvPr>
          <p:cNvSpPr>
            <a:spLocks noGrp="1"/>
          </p:cNvSpPr>
          <p:nvPr>
            <p:ph type="body" sz="quarter" idx="15" hasCustomPrompt="1"/>
          </p:nvPr>
        </p:nvSpPr>
        <p:spPr>
          <a:xfrm>
            <a:off x="7690264" y="2477491"/>
            <a:ext cx="3606386" cy="2368231"/>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latin typeface="+mn-lt"/>
                <a:ea typeface="Roboto" panose="02000000000000000000" pitchFamily="2"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a:t>Click to add text</a:t>
            </a:r>
            <a:endParaRPr lang="ru-RU"/>
          </a:p>
        </p:txBody>
      </p:sp>
      <p:sp>
        <p:nvSpPr>
          <p:cNvPr id="32" name="Text 3">
            <a:extLst>
              <a:ext uri="{FF2B5EF4-FFF2-40B4-BE49-F238E27FC236}">
                <a16:creationId xmlns:a16="http://schemas.microsoft.com/office/drawing/2014/main" id="{F82FAA2C-7733-4F9B-896B-1F1CD90A5F76}"/>
              </a:ext>
            </a:extLst>
          </p:cNvPr>
          <p:cNvSpPr>
            <a:spLocks noGrp="1"/>
          </p:cNvSpPr>
          <p:nvPr>
            <p:ph type="body" sz="quarter" idx="30" hasCustomPrompt="1"/>
          </p:nvPr>
        </p:nvSpPr>
        <p:spPr>
          <a:xfrm>
            <a:off x="8363217" y="5530474"/>
            <a:ext cx="2933433" cy="507600"/>
          </a:xfrm>
        </p:spPr>
        <p:txBody>
          <a:bodyPr>
            <a:noAutofit/>
          </a:bodyPr>
          <a:lstStyle>
            <a:lvl1pPr>
              <a:lnSpc>
                <a:spcPts val="1900"/>
              </a:lnSpc>
              <a:defRPr sz="1400">
                <a:latin typeface="+mn-lt"/>
                <a:ea typeface="Roboto" panose="02000000000000000000" pitchFamily="2" charset="0"/>
              </a:defRPr>
            </a:lvl1pPr>
          </a:lstStyle>
          <a:p>
            <a:pPr lvl="0"/>
            <a:r>
              <a:rPr lang="en-US"/>
              <a:t>Click to add text</a:t>
            </a:r>
            <a:endParaRPr lang="ru-RU"/>
          </a:p>
        </p:txBody>
      </p:sp>
      <p:sp>
        <p:nvSpPr>
          <p:cNvPr id="8" name="Picture 1">
            <a:extLst>
              <a:ext uri="{FF2B5EF4-FFF2-40B4-BE49-F238E27FC236}">
                <a16:creationId xmlns:a16="http://schemas.microsoft.com/office/drawing/2014/main" id="{E0CFFFD7-79C6-4993-8355-67C48B6622A6}"/>
              </a:ext>
            </a:extLst>
          </p:cNvPr>
          <p:cNvSpPr>
            <a:spLocks noGrp="1"/>
          </p:cNvSpPr>
          <p:nvPr>
            <p:ph type="pic" sz="quarter" idx="31" hasCustomPrompt="1"/>
          </p:nvPr>
        </p:nvSpPr>
        <p:spPr>
          <a:xfrm>
            <a:off x="0" y="0"/>
            <a:ext cx="7237379" cy="6858000"/>
          </a:xfrm>
          <a:prstGeom prst="rect">
            <a:avLst/>
          </a:prstGeom>
        </p:spPr>
        <p:txBody>
          <a:bodyPr>
            <a:noAutofit/>
          </a:bodyPr>
          <a:lstStyle/>
          <a:p>
            <a:r>
              <a:rPr lang="en-US"/>
              <a:t>Click icon to add picture</a:t>
            </a:r>
            <a:endParaRPr lang="ru-RU"/>
          </a:p>
        </p:txBody>
      </p:sp>
      <p:sp>
        <p:nvSpPr>
          <p:cNvPr id="7" name="Text 2">
            <a:extLst>
              <a:ext uri="{FF2B5EF4-FFF2-40B4-BE49-F238E27FC236}">
                <a16:creationId xmlns:a16="http://schemas.microsoft.com/office/drawing/2014/main" id="{9EDE2177-C912-47F3-8D3C-67377B31DF8E}"/>
              </a:ext>
            </a:extLst>
          </p:cNvPr>
          <p:cNvSpPr>
            <a:spLocks noGrp="1"/>
          </p:cNvSpPr>
          <p:nvPr>
            <p:ph type="body" sz="quarter" idx="22" hasCustomPrompt="1"/>
          </p:nvPr>
        </p:nvSpPr>
        <p:spPr>
          <a:xfrm>
            <a:off x="10963374" y="365148"/>
            <a:ext cx="573632" cy="295275"/>
          </a:xfrm>
        </p:spPr>
        <p:txBody>
          <a:bodyPr>
            <a:noAutofit/>
          </a:bodyPr>
          <a:lstStyle>
            <a:lvl1pPr algn="ctr">
              <a:defRPr sz="2100" b="0">
                <a:solidFill>
                  <a:srgbClr val="A7DCDE"/>
                </a:solidFill>
                <a:latin typeface="Roboto" panose="02000000000000000000" pitchFamily="2" charset="0"/>
                <a:ea typeface="Roboto" panose="02000000000000000000" pitchFamily="2" charset="0"/>
              </a:defRPr>
            </a:lvl1pPr>
          </a:lstStyle>
          <a:p>
            <a:pPr lvl="0"/>
            <a:r>
              <a:rPr lang="ru-RU"/>
              <a:t>№</a:t>
            </a:r>
          </a:p>
        </p:txBody>
      </p:sp>
    </p:spTree>
    <p:custDataLst>
      <p:tags r:id="rId1"/>
    </p:custDataLst>
    <p:extLst>
      <p:ext uri="{BB962C8B-B14F-4D97-AF65-F5344CB8AC3E}">
        <p14:creationId xmlns:p14="http://schemas.microsoft.com/office/powerpoint/2010/main" val="8459834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60/40 Picture Righ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3AB56C1-0678-4D4D-A0C1-BF6FB90608E8}"/>
              </a:ext>
            </a:extLst>
          </p:cNvPr>
          <p:cNvSpPr>
            <a:spLocks noGrp="1"/>
          </p:cNvSpPr>
          <p:nvPr>
            <p:ph type="title" hasCustomPrompt="1"/>
          </p:nvPr>
        </p:nvSpPr>
        <p:spPr>
          <a:xfrm>
            <a:off x="861447" y="1013886"/>
            <a:ext cx="5478967" cy="1129472"/>
          </a:xfrm>
        </p:spPr>
        <p:txBody>
          <a:bodyPr anchor="t">
            <a:noAutofit/>
          </a:bodyPr>
          <a:lstStyle>
            <a:lvl1pPr>
              <a:defRPr sz="3700"/>
            </a:lvl1pPr>
          </a:lstStyle>
          <a:p>
            <a:r>
              <a:rPr lang="en-US"/>
              <a:t>Click to add title</a:t>
            </a:r>
            <a:endParaRPr lang="ru-RU"/>
          </a:p>
        </p:txBody>
      </p:sp>
      <p:sp>
        <p:nvSpPr>
          <p:cNvPr id="21" name="Text 1">
            <a:extLst>
              <a:ext uri="{FF2B5EF4-FFF2-40B4-BE49-F238E27FC236}">
                <a16:creationId xmlns:a16="http://schemas.microsoft.com/office/drawing/2014/main" id="{04A05C96-2DF6-4BA5-B23B-363E77BE81D8}"/>
              </a:ext>
            </a:extLst>
          </p:cNvPr>
          <p:cNvSpPr>
            <a:spLocks noGrp="1"/>
          </p:cNvSpPr>
          <p:nvPr>
            <p:ph type="body" sz="quarter" idx="15" hasCustomPrompt="1"/>
          </p:nvPr>
        </p:nvSpPr>
        <p:spPr>
          <a:xfrm>
            <a:off x="861447" y="2469691"/>
            <a:ext cx="5478968" cy="2368231"/>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latin typeface="+mn-lt"/>
                <a:ea typeface="Roboto" panose="02000000000000000000" pitchFamily="2"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a:t>Click to add text</a:t>
            </a:r>
            <a:endParaRPr lang="ru-RU"/>
          </a:p>
        </p:txBody>
      </p:sp>
      <p:sp>
        <p:nvSpPr>
          <p:cNvPr id="32" name="Text 3">
            <a:extLst>
              <a:ext uri="{FF2B5EF4-FFF2-40B4-BE49-F238E27FC236}">
                <a16:creationId xmlns:a16="http://schemas.microsoft.com/office/drawing/2014/main" id="{F82FAA2C-7733-4F9B-896B-1F1CD90A5F76}"/>
              </a:ext>
            </a:extLst>
          </p:cNvPr>
          <p:cNvSpPr>
            <a:spLocks noGrp="1"/>
          </p:cNvSpPr>
          <p:nvPr>
            <p:ph type="body" sz="quarter" idx="30" hasCustomPrompt="1"/>
          </p:nvPr>
        </p:nvSpPr>
        <p:spPr>
          <a:xfrm>
            <a:off x="1517904" y="5522977"/>
            <a:ext cx="4822510" cy="507492"/>
          </a:xfrm>
        </p:spPr>
        <p:txBody>
          <a:bodyPr>
            <a:noAutofit/>
          </a:bodyPr>
          <a:lstStyle>
            <a:lvl1pPr marL="0" indent="6350">
              <a:lnSpc>
                <a:spcPts val="1900"/>
              </a:lnSpc>
              <a:defRPr sz="1400">
                <a:latin typeface="+mn-lt"/>
                <a:ea typeface="Roboto" panose="02000000000000000000" pitchFamily="2" charset="0"/>
              </a:defRPr>
            </a:lvl1pPr>
          </a:lstStyle>
          <a:p>
            <a:pPr lvl="0"/>
            <a:r>
              <a:rPr lang="en-US"/>
              <a:t>Click to add text</a:t>
            </a:r>
            <a:endParaRPr lang="ru-RU"/>
          </a:p>
        </p:txBody>
      </p:sp>
      <p:sp>
        <p:nvSpPr>
          <p:cNvPr id="8" name="Picture 1">
            <a:extLst>
              <a:ext uri="{FF2B5EF4-FFF2-40B4-BE49-F238E27FC236}">
                <a16:creationId xmlns:a16="http://schemas.microsoft.com/office/drawing/2014/main" id="{E0CFFFD7-79C6-4993-8355-67C48B6622A6}"/>
              </a:ext>
            </a:extLst>
          </p:cNvPr>
          <p:cNvSpPr>
            <a:spLocks noGrp="1"/>
          </p:cNvSpPr>
          <p:nvPr>
            <p:ph type="pic" sz="quarter" idx="31" hasCustomPrompt="1"/>
          </p:nvPr>
        </p:nvSpPr>
        <p:spPr>
          <a:xfrm>
            <a:off x="7033260" y="1013886"/>
            <a:ext cx="4206240" cy="4998294"/>
          </a:xfrm>
          <a:prstGeom prst="rect">
            <a:avLst/>
          </a:prstGeom>
        </p:spPr>
        <p:txBody>
          <a:bodyPr>
            <a:noAutofit/>
          </a:bodyPr>
          <a:lstStyle/>
          <a:p>
            <a:r>
              <a:rPr lang="en-US"/>
              <a:t>Click icon to add picture</a:t>
            </a:r>
            <a:endParaRPr lang="ru-RU"/>
          </a:p>
        </p:txBody>
      </p:sp>
      <p:sp>
        <p:nvSpPr>
          <p:cNvPr id="7" name="Text 2">
            <a:extLst>
              <a:ext uri="{FF2B5EF4-FFF2-40B4-BE49-F238E27FC236}">
                <a16:creationId xmlns:a16="http://schemas.microsoft.com/office/drawing/2014/main" id="{6FB16C7B-A10C-4077-AE3F-B9A50AA52F34}"/>
              </a:ext>
            </a:extLst>
          </p:cNvPr>
          <p:cNvSpPr>
            <a:spLocks noGrp="1"/>
          </p:cNvSpPr>
          <p:nvPr>
            <p:ph type="body" sz="quarter" idx="22" hasCustomPrompt="1"/>
          </p:nvPr>
        </p:nvSpPr>
        <p:spPr>
          <a:xfrm>
            <a:off x="10963374" y="365148"/>
            <a:ext cx="573632" cy="295275"/>
          </a:xfrm>
        </p:spPr>
        <p:txBody>
          <a:bodyPr>
            <a:noAutofit/>
          </a:bodyPr>
          <a:lstStyle>
            <a:lvl1pPr algn="ctr">
              <a:defRPr sz="2100" b="0">
                <a:solidFill>
                  <a:srgbClr val="A7DCDE"/>
                </a:solidFill>
                <a:latin typeface="Roboto" panose="02000000000000000000" pitchFamily="2" charset="0"/>
                <a:ea typeface="Roboto" panose="02000000000000000000" pitchFamily="2" charset="0"/>
              </a:defRPr>
            </a:lvl1pPr>
          </a:lstStyle>
          <a:p>
            <a:pPr lvl="0"/>
            <a:r>
              <a:rPr lang="ru-RU"/>
              <a:t>№</a:t>
            </a:r>
          </a:p>
        </p:txBody>
      </p:sp>
    </p:spTree>
    <p:custDataLst>
      <p:tags r:id="rId1"/>
    </p:custDataLst>
    <p:extLst>
      <p:ext uri="{BB962C8B-B14F-4D97-AF65-F5344CB8AC3E}">
        <p14:creationId xmlns:p14="http://schemas.microsoft.com/office/powerpoint/2010/main" val="34797388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spTree>
    <p:extLst>
      <p:ext uri="{BB962C8B-B14F-4D97-AF65-F5344CB8AC3E}">
        <p14:creationId xmlns:p14="http://schemas.microsoft.com/office/powerpoint/2010/main" val="1354712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30432" y="504141"/>
            <a:ext cx="2556669" cy="2555875"/>
          </a:xfrm>
          <a:solidFill>
            <a:schemeClr val="accent1"/>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3431704" y="504141"/>
            <a:ext cx="2556669" cy="2555875"/>
          </a:xfrm>
          <a:solidFill>
            <a:schemeClr val="accent1"/>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6132976" y="504141"/>
            <a:ext cx="2556669" cy="2555875"/>
          </a:xfrm>
          <a:solidFill>
            <a:schemeClr val="accent1"/>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8834249" y="504141"/>
            <a:ext cx="2556669" cy="2555875"/>
          </a:xfrm>
          <a:solidFill>
            <a:schemeClr val="accent1"/>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730432" y="3248980"/>
            <a:ext cx="2556669" cy="2555875"/>
          </a:xfrm>
          <a:solidFill>
            <a:schemeClr val="accent1"/>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3431704" y="3248980"/>
            <a:ext cx="2556669" cy="2555875"/>
          </a:xfrm>
          <a:solidFill>
            <a:schemeClr val="accent1"/>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6132976" y="3248980"/>
            <a:ext cx="2556669" cy="2555875"/>
          </a:xfrm>
          <a:solidFill>
            <a:schemeClr val="accent1"/>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8834249" y="3248980"/>
            <a:ext cx="2556669" cy="2555875"/>
          </a:xfrm>
          <a:solidFill>
            <a:schemeClr val="accent1"/>
          </a:solidFill>
        </p:spPr>
        <p:txBody>
          <a:bodyPr/>
          <a:lstStyle/>
          <a:p>
            <a:pPr lvl="0"/>
            <a:endParaRPr lang="en-US" noProof="0">
              <a:sym typeface="Poppins" charset="0"/>
            </a:endParaRPr>
          </a:p>
        </p:txBody>
      </p:sp>
    </p:spTree>
    <p:extLst>
      <p:ext uri="{BB962C8B-B14F-4D97-AF65-F5344CB8AC3E}">
        <p14:creationId xmlns:p14="http://schemas.microsoft.com/office/powerpoint/2010/main" val="7045310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p:nvPr>
        </p:nvSpPr>
        <p:spPr>
          <a:xfrm>
            <a:off x="609600" y="1549400"/>
            <a:ext cx="10972800" cy="4632960"/>
          </a:xfrm>
          <a:prstGeom prst="rect">
            <a:avLst/>
          </a:prstGeom>
        </p:spPr>
        <p:txBody>
          <a:bodyPr/>
          <a:lstStyle>
            <a:lvl1pPr marL="306910" indent="-306910">
              <a:lnSpc>
                <a:spcPct val="100000"/>
              </a:lnSpc>
              <a:buFont typeface="Arial" panose="020B0604020202020204" pitchFamily="34" charset="0"/>
              <a:buChar char="•"/>
              <a:tabLst/>
              <a:defRPr>
                <a:latin typeface="+mn-lt"/>
              </a:defRPr>
            </a:lvl1pPr>
            <a:lvl2pPr marL="761981" indent="-298443">
              <a:lnSpc>
                <a:spcPct val="100000"/>
              </a:lnSpc>
              <a:tabLst/>
              <a:defRPr>
                <a:latin typeface="+mn-lt"/>
              </a:defRPr>
            </a:lvl2pPr>
            <a:lvl3pPr marL="1142971" indent="-228594">
              <a:lnSpc>
                <a:spcPct val="100000"/>
              </a:lnSpc>
              <a:buSzPct val="75000"/>
              <a:buFont typeface="Wingdings" pitchFamily="2" charset="2"/>
              <a:buChar char="§"/>
              <a:defRPr>
                <a:latin typeface="+mn-lt"/>
              </a:defRPr>
            </a:lvl3pPr>
            <a:lvl4pPr marL="1600160" indent="-228594">
              <a:lnSpc>
                <a:spcPct val="100000"/>
              </a:lnSpc>
              <a:buFont typeface="Wingdings" pitchFamily="2" charset="2"/>
              <a:buChar char="§"/>
              <a:defRPr lang="en-US" sz="1333" b="0" i="0" kern="1200" dirty="0">
                <a:solidFill>
                  <a:srgbClr val="5A6670"/>
                </a:solidFill>
                <a:latin typeface="+mn-lt"/>
                <a:ea typeface="+mn-ea"/>
                <a:cs typeface="+mn-cs"/>
              </a:defRPr>
            </a:lvl4pPr>
            <a:lvl5pPr marL="1904952" indent="-228594">
              <a:buSzPct val="75000"/>
              <a:buFont typeface="Wingdings" pitchFamily="2" charset="2"/>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a:extLst>
              <a:ext uri="{FF2B5EF4-FFF2-40B4-BE49-F238E27FC236}">
                <a16:creationId xmlns:a16="http://schemas.microsoft.com/office/drawing/2014/main" id="{86CB737E-6EC7-0A47-82A4-12FB568A368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1" name="Slide Number Placeholder 10">
            <a:extLst>
              <a:ext uri="{FF2B5EF4-FFF2-40B4-BE49-F238E27FC236}">
                <a16:creationId xmlns:a16="http://schemas.microsoft.com/office/drawing/2014/main" id="{1C6D6EC6-975C-D040-BECE-5A456EF9E2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940056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hasCustomPrompt="1"/>
          </p:nvPr>
        </p:nvSpPr>
        <p:spPr>
          <a:xfrm>
            <a:off x="609600" y="1549400"/>
            <a:ext cx="10972800" cy="4632960"/>
          </a:xfrm>
          <a:prstGeom prst="rect">
            <a:avLst/>
          </a:prstGeom>
        </p:spPr>
        <p:txBody>
          <a:bodyPr numCol="2" spcCol="365760"/>
          <a:lstStyle>
            <a:lvl1pPr marL="306910" indent="-306910">
              <a:lnSpc>
                <a:spcPct val="100000"/>
              </a:lnSpc>
              <a:tabLst/>
              <a:defRPr>
                <a:latin typeface="+mn-lt"/>
              </a:defRPr>
            </a:lvl1pPr>
            <a:lvl2pPr>
              <a:lnSpc>
                <a:spcPct val="100000"/>
              </a:lnSpc>
              <a:defRPr>
                <a:latin typeface="+mn-lt"/>
              </a:defRPr>
            </a:lvl2pPr>
            <a:lvl3pPr marL="1142971" indent="-228594">
              <a:lnSpc>
                <a:spcPct val="100000"/>
              </a:lnSpc>
              <a:buFont typeface="Wingdings" pitchFamily="2" charset="2"/>
              <a:buChar char="§"/>
              <a:defRPr lang="en-US" sz="1467" b="0" i="0" kern="1200" dirty="0">
                <a:solidFill>
                  <a:srgbClr val="5A6670"/>
                </a:solidFill>
                <a:latin typeface="+mn-lt"/>
                <a:ea typeface="+mn-ea"/>
                <a:cs typeface="+mn-cs"/>
              </a:defRPr>
            </a:lvl3pPr>
            <a:lvl4pPr marL="1600160" indent="-228594">
              <a:lnSpc>
                <a:spcPct val="100000"/>
              </a:lnSpc>
              <a:buFont typeface="Wingdings" pitchFamily="2" charset="2"/>
              <a:buChar char="§"/>
              <a:defRPr>
                <a:latin typeface="+mn-lt"/>
              </a:defRPr>
            </a:lvl4pPr>
            <a:lvl5pPr>
              <a:lnSpc>
                <a:spcPct val="100000"/>
              </a:lnSpc>
              <a:buFont typeface="Arial" panose="020B0604020202020204" pitchFamily="34" charset="0"/>
              <a:buNone/>
              <a:defRPr lang="en-US" sz="1333" b="0" i="0" kern="1200" dirty="0">
                <a:solidFill>
                  <a:srgbClr val="5A6670"/>
                </a:solidFill>
                <a:latin typeface="+mn-lt"/>
                <a:ea typeface="+mn-ea"/>
                <a:cs typeface="+mn-cs"/>
              </a:defRPr>
            </a:lvl5pPr>
          </a:lstStyle>
          <a:p>
            <a:pPr lvl="0"/>
            <a:r>
              <a:rPr lang="en-US"/>
              <a:t>Two column text: Click to edit Master text styles </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3" name="Footer Placeholder 2">
            <a:extLst>
              <a:ext uri="{FF2B5EF4-FFF2-40B4-BE49-F238E27FC236}">
                <a16:creationId xmlns:a16="http://schemas.microsoft.com/office/drawing/2014/main" id="{0F212A65-573A-AB43-8843-49BC8AAD8D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4" name="Slide Number Placeholder 3">
            <a:extLst>
              <a:ext uri="{FF2B5EF4-FFF2-40B4-BE49-F238E27FC236}">
                <a16:creationId xmlns:a16="http://schemas.microsoft.com/office/drawing/2014/main" id="{C859F12E-2A8C-364C-89C7-B1D4938E84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1974473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960204"/>
            <a:ext cx="10972800" cy="4211989"/>
          </a:xfrm>
          <a:prstGeom prst="rect">
            <a:avLst/>
          </a:prstGeom>
        </p:spPr>
        <p:txBody>
          <a:bodyPr/>
          <a:lstStyle>
            <a:lvl1pPr marL="306910" indent="-306910">
              <a:lnSpc>
                <a:spcPct val="100000"/>
              </a:lnSpc>
              <a:tabLst/>
              <a:defRPr b="0" i="0">
                <a:solidFill>
                  <a:srgbClr val="5A6670"/>
                </a:solidFill>
                <a:latin typeface="+mn-lt"/>
              </a:defRPr>
            </a:lvl1pPr>
            <a:lvl2pPr>
              <a:lnSpc>
                <a:spcPct val="100000"/>
              </a:lnSpc>
              <a:defRPr b="0" i="0">
                <a:solidFill>
                  <a:srgbClr val="5A6670"/>
                </a:solidFill>
                <a:latin typeface="+mn-lt"/>
              </a:defRPr>
            </a:lvl2pPr>
            <a:lvl3pPr marL="1142971" indent="-228594">
              <a:lnSpc>
                <a:spcPct val="100000"/>
              </a:lnSpc>
              <a:defRPr lang="en-US" sz="1467" b="0" i="0" kern="1200" dirty="0">
                <a:solidFill>
                  <a:srgbClr val="5A6670"/>
                </a:solidFill>
                <a:latin typeface="+mn-lt"/>
                <a:ea typeface="+mn-ea"/>
                <a:cs typeface="+mn-cs"/>
              </a:defRPr>
            </a:lvl3pPr>
            <a:lvl4pPr>
              <a:lnSpc>
                <a:spcPct val="100000"/>
              </a:lnSpc>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1290405"/>
            <a:ext cx="10972800" cy="381643"/>
          </a:xfrm>
          <a:prstGeom prst="rect">
            <a:avLst/>
          </a:prstGeom>
        </p:spPr>
        <p:txBody>
          <a:bodyPr>
            <a:spAutoFit/>
          </a:bodyPr>
          <a:lstStyle>
            <a:lvl1pPr marL="0" indent="0">
              <a:buNone/>
              <a:defRPr sz="1867" b="0" i="0" cap="all" spc="133" baseline="0">
                <a:solidFill>
                  <a:srgbClr val="008BAC"/>
                </a:solidFill>
                <a:latin typeface="+mj-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TITLE DETAILS</a:t>
            </a:r>
          </a:p>
        </p:txBody>
      </p:sp>
      <p:sp>
        <p:nvSpPr>
          <p:cNvPr id="10" name="Footer Placeholder 9">
            <a:extLst>
              <a:ext uri="{FF2B5EF4-FFF2-40B4-BE49-F238E27FC236}">
                <a16:creationId xmlns:a16="http://schemas.microsoft.com/office/drawing/2014/main" id="{C87F598B-A512-E645-BF18-2204D099C84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1" name="Slide Number Placeholder 10">
            <a:extLst>
              <a:ext uri="{FF2B5EF4-FFF2-40B4-BE49-F238E27FC236}">
                <a16:creationId xmlns:a16="http://schemas.microsoft.com/office/drawing/2014/main" id="{23482F4E-ED61-9B43-97BF-0910C1F757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1477487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549402"/>
            <a:ext cx="10972800" cy="3375397"/>
          </a:xfrm>
          <a:prstGeom prst="rect">
            <a:avLst/>
          </a:prstGeom>
        </p:spPr>
        <p:txBody>
          <a:bodyPr/>
          <a:lstStyle>
            <a:lvl1pPr>
              <a:defRPr b="0" i="0">
                <a:solidFill>
                  <a:srgbClr val="5A6670"/>
                </a:solidFill>
                <a:latin typeface="+mn-lt"/>
              </a:defRPr>
            </a:lvl1pPr>
            <a:lvl2pPr>
              <a:defRPr b="0" i="0">
                <a:solidFill>
                  <a:srgbClr val="5A6670"/>
                </a:solidFill>
                <a:latin typeface="+mn-lt"/>
              </a:defRPr>
            </a:lvl2pPr>
            <a:lvl3pPr marL="1142971" indent="-228594">
              <a:defRPr lang="en-US" sz="1467" b="0" i="0" kern="1200" dirty="0">
                <a:solidFill>
                  <a:srgbClr val="5A6670"/>
                </a:solidFill>
                <a:latin typeface="+mn-lt"/>
                <a:ea typeface="+mn-ea"/>
                <a:cs typeface="+mn-cs"/>
              </a:defRPr>
            </a:lvl3pPr>
            <a:lvl4pPr>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5314842"/>
            <a:ext cx="10972800" cy="861775"/>
          </a:xfrm>
          <a:prstGeom prst="rect">
            <a:avLst/>
          </a:prstGeom>
        </p:spPr>
        <p:txBody>
          <a:bodyPr>
            <a:noAutofit/>
          </a:bodyPr>
          <a:lstStyle>
            <a:lvl1pPr marL="0" indent="0">
              <a:lnSpc>
                <a:spcPct val="100000"/>
              </a:lnSpc>
              <a:buNone/>
              <a:defRPr sz="1600" b="0" i="0">
                <a:solidFill>
                  <a:srgbClr val="008BAC"/>
                </a:solidFill>
                <a:latin typeface="+mn-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information – Click to edit</a:t>
            </a:r>
          </a:p>
        </p:txBody>
      </p:sp>
      <p:sp>
        <p:nvSpPr>
          <p:cNvPr id="4" name="Footer Placeholder 3">
            <a:extLst>
              <a:ext uri="{FF2B5EF4-FFF2-40B4-BE49-F238E27FC236}">
                <a16:creationId xmlns:a16="http://schemas.microsoft.com/office/drawing/2014/main" id="{98039AD6-6A31-1F49-B56D-3B93F22E683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6" name="Slide Number Placeholder 5">
            <a:extLst>
              <a:ext uri="{FF2B5EF4-FFF2-40B4-BE49-F238E27FC236}">
                <a16:creationId xmlns:a16="http://schemas.microsoft.com/office/drawing/2014/main" id="{198C7C02-5E60-1444-840B-3A2F091EB7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9619655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960204"/>
            <a:ext cx="10972800" cy="4211989"/>
          </a:xfrm>
          <a:prstGeom prst="rect">
            <a:avLst/>
          </a:prstGeom>
        </p:spPr>
        <p:txBody>
          <a:bodyPr/>
          <a:lstStyle>
            <a:lvl1pPr marL="306910" indent="-306910">
              <a:lnSpc>
                <a:spcPct val="100000"/>
              </a:lnSpc>
              <a:tabLst/>
              <a:defRPr b="0" i="0">
                <a:solidFill>
                  <a:srgbClr val="5A6670"/>
                </a:solidFill>
                <a:latin typeface="+mn-lt"/>
              </a:defRPr>
            </a:lvl1pPr>
            <a:lvl2pPr>
              <a:lnSpc>
                <a:spcPct val="100000"/>
              </a:lnSpc>
              <a:defRPr b="0" i="0">
                <a:solidFill>
                  <a:srgbClr val="5A6670"/>
                </a:solidFill>
                <a:latin typeface="+mn-lt"/>
              </a:defRPr>
            </a:lvl2pPr>
            <a:lvl3pPr marL="1142971" indent="-228594">
              <a:lnSpc>
                <a:spcPct val="100000"/>
              </a:lnSpc>
              <a:defRPr lang="en-US" sz="1467" b="0" i="0" kern="1200" dirty="0">
                <a:solidFill>
                  <a:srgbClr val="5A6670"/>
                </a:solidFill>
                <a:latin typeface="+mn-lt"/>
                <a:ea typeface="+mn-ea"/>
                <a:cs typeface="+mn-cs"/>
              </a:defRPr>
            </a:lvl3pPr>
            <a:lvl4pPr>
              <a:lnSpc>
                <a:spcPct val="100000"/>
              </a:lnSpc>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1290405"/>
            <a:ext cx="10972800" cy="381643"/>
          </a:xfrm>
          <a:prstGeom prst="rect">
            <a:avLst/>
          </a:prstGeom>
        </p:spPr>
        <p:txBody>
          <a:bodyPr>
            <a:spAutoFit/>
          </a:bodyPr>
          <a:lstStyle>
            <a:lvl1pPr marL="0" indent="0">
              <a:buNone/>
              <a:defRPr sz="1867" b="0" i="0" cap="all" spc="133" baseline="0">
                <a:solidFill>
                  <a:srgbClr val="008BAC"/>
                </a:solidFill>
                <a:latin typeface="+mj-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TITLE DETAILS</a:t>
            </a:r>
          </a:p>
        </p:txBody>
      </p:sp>
      <p:sp>
        <p:nvSpPr>
          <p:cNvPr id="10" name="Footer Placeholder 9">
            <a:extLst>
              <a:ext uri="{FF2B5EF4-FFF2-40B4-BE49-F238E27FC236}">
                <a16:creationId xmlns:a16="http://schemas.microsoft.com/office/drawing/2014/main" id="{C87F598B-A512-E645-BF18-2204D099C8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3482F4E-ED61-9B43-97BF-0910C1F7579C}"/>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6009917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A61DD6C-8195-4440-A54F-A0908CB06528}"/>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6" name="Slide Number Placeholder 5">
            <a:extLst>
              <a:ext uri="{FF2B5EF4-FFF2-40B4-BE49-F238E27FC236}">
                <a16:creationId xmlns:a16="http://schemas.microsoft.com/office/drawing/2014/main" id="{E35D029E-AEBB-B044-A1E4-8DEA4060742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13937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1864"/>
            <a:ext cx="10972800" cy="101193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09600" y="1353311"/>
            <a:ext cx="5387976"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7224"/>
            <a:ext cx="5387976"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marL="1828754" indent="0">
              <a:buNone/>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4427" y="1353311"/>
            <a:ext cx="5388864"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427" y="2177224"/>
            <a:ext cx="5388864"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6">
            <a:extLst>
              <a:ext uri="{FF2B5EF4-FFF2-40B4-BE49-F238E27FC236}">
                <a16:creationId xmlns:a16="http://schemas.microsoft.com/office/drawing/2014/main" id="{AA07D760-E354-DE46-916E-06A4FD39F44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C453EBEA-001D-3B40-A518-9C631CEB6CB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4772178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7AEA5061-E23A-BA41-9DA9-9DD4F42C8C7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4" name="Slide Number Placeholder 3">
            <a:extLst>
              <a:ext uri="{FF2B5EF4-FFF2-40B4-BE49-F238E27FC236}">
                <a16:creationId xmlns:a16="http://schemas.microsoft.com/office/drawing/2014/main" id="{37BCA43D-F448-124E-AB59-459936F88A9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2822405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 with under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4231941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1524286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9FDB6-602A-C64C-9BA7-E8EF7EB2EA3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3" name="Slide Number Placeholder 2">
            <a:extLst>
              <a:ext uri="{FF2B5EF4-FFF2-40B4-BE49-F238E27FC236}">
                <a16:creationId xmlns:a16="http://schemas.microsoft.com/office/drawing/2014/main" id="{BE72BD95-3398-6F4B-B3BB-D4977E8C0C5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1544059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list layout ">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24CE49FF-9FA8-6443-9002-BBA3E945DEE2}"/>
              </a:ext>
            </a:extLst>
          </p:cNvPr>
          <p:cNvSpPr>
            <a:spLocks noGrp="1"/>
          </p:cNvSpPr>
          <p:nvPr>
            <p:ph type="body" sz="quarter" idx="13" hasCustomPrompt="1"/>
          </p:nvPr>
        </p:nvSpPr>
        <p:spPr>
          <a:xfrm>
            <a:off x="444562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D9172A12-9ACA-AE42-8A06-F9B17295F3BA}"/>
              </a:ext>
            </a:extLst>
          </p:cNvPr>
          <p:cNvSpPr>
            <a:spLocks noGrp="1"/>
          </p:cNvSpPr>
          <p:nvPr>
            <p:ph type="body" sz="quarter" idx="14" hasCustomPrompt="1"/>
          </p:nvPr>
        </p:nvSpPr>
        <p:spPr>
          <a:xfrm>
            <a:off x="8276168"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67AF7D14-A273-104B-8B5F-D0F2B8A025BB}"/>
              </a:ext>
            </a:extLst>
          </p:cNvPr>
          <p:cNvSpPr>
            <a:spLocks noGrp="1"/>
          </p:cNvSpPr>
          <p:nvPr>
            <p:ph type="body" sz="quarter" idx="16" hasCustomPrompt="1"/>
          </p:nvPr>
        </p:nvSpPr>
        <p:spPr>
          <a:xfrm>
            <a:off x="444562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365A1947-5C3F-084C-8DD1-7DC25F687BB8}"/>
              </a:ext>
            </a:extLst>
          </p:cNvPr>
          <p:cNvSpPr>
            <a:spLocks noGrp="1"/>
          </p:cNvSpPr>
          <p:nvPr>
            <p:ph type="body" sz="quarter" idx="17" hasCustomPrompt="1"/>
          </p:nvPr>
        </p:nvSpPr>
        <p:spPr>
          <a:xfrm>
            <a:off x="8276168"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11014190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lis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0" y="1703903"/>
            <a:ext cx="2560320"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3" name="Text Placeholder 6">
            <a:extLst>
              <a:ext uri="{FF2B5EF4-FFF2-40B4-BE49-F238E27FC236}">
                <a16:creationId xmlns:a16="http://schemas.microsoft.com/office/drawing/2014/main" id="{9D0BC41B-0390-614E-A71F-7CDB38E80053}"/>
              </a:ext>
            </a:extLst>
          </p:cNvPr>
          <p:cNvSpPr>
            <a:spLocks noGrp="1"/>
          </p:cNvSpPr>
          <p:nvPr>
            <p:ph type="body" sz="quarter" idx="16" hasCustomPrompt="1"/>
          </p:nvPr>
        </p:nvSpPr>
        <p:spPr>
          <a:xfrm>
            <a:off x="90200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4" name="Text Placeholder 6">
            <a:extLst>
              <a:ext uri="{FF2B5EF4-FFF2-40B4-BE49-F238E27FC236}">
                <a16:creationId xmlns:a16="http://schemas.microsoft.com/office/drawing/2014/main" id="{EB924B18-A458-F048-B953-9FCA630ECA68}"/>
              </a:ext>
            </a:extLst>
          </p:cNvPr>
          <p:cNvSpPr>
            <a:spLocks noGrp="1"/>
          </p:cNvSpPr>
          <p:nvPr>
            <p:ph type="body" sz="quarter" idx="17" hasCustomPrompt="1"/>
          </p:nvPr>
        </p:nvSpPr>
        <p:spPr>
          <a:xfrm>
            <a:off x="90200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5" name="Text Placeholder 6">
            <a:extLst>
              <a:ext uri="{FF2B5EF4-FFF2-40B4-BE49-F238E27FC236}">
                <a16:creationId xmlns:a16="http://schemas.microsoft.com/office/drawing/2014/main" id="{FCB66E04-CA58-CA4B-9736-DE89332343D2}"/>
              </a:ext>
            </a:extLst>
          </p:cNvPr>
          <p:cNvSpPr>
            <a:spLocks noGrp="1"/>
          </p:cNvSpPr>
          <p:nvPr>
            <p:ph type="body" sz="quarter" idx="18" hasCustomPrompt="1"/>
          </p:nvPr>
        </p:nvSpPr>
        <p:spPr>
          <a:xfrm>
            <a:off x="62165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6" name="Text Placeholder 6">
            <a:extLst>
              <a:ext uri="{FF2B5EF4-FFF2-40B4-BE49-F238E27FC236}">
                <a16:creationId xmlns:a16="http://schemas.microsoft.com/office/drawing/2014/main" id="{D733430B-FD3A-2446-88B7-35BDA1B58DBA}"/>
              </a:ext>
            </a:extLst>
          </p:cNvPr>
          <p:cNvSpPr>
            <a:spLocks noGrp="1"/>
          </p:cNvSpPr>
          <p:nvPr>
            <p:ph type="body" sz="quarter" idx="19" hasCustomPrompt="1"/>
          </p:nvPr>
        </p:nvSpPr>
        <p:spPr>
          <a:xfrm>
            <a:off x="62165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7" name="Text Placeholder 6">
            <a:extLst>
              <a:ext uri="{FF2B5EF4-FFF2-40B4-BE49-F238E27FC236}">
                <a16:creationId xmlns:a16="http://schemas.microsoft.com/office/drawing/2014/main" id="{161BE91A-D4B1-534A-85B1-167D1323A974}"/>
              </a:ext>
            </a:extLst>
          </p:cNvPr>
          <p:cNvSpPr>
            <a:spLocks noGrp="1"/>
          </p:cNvSpPr>
          <p:nvPr>
            <p:ph type="body" sz="quarter" idx="20" hasCustomPrompt="1"/>
          </p:nvPr>
        </p:nvSpPr>
        <p:spPr>
          <a:xfrm>
            <a:off x="3413099"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8" name="Text Placeholder 6">
            <a:extLst>
              <a:ext uri="{FF2B5EF4-FFF2-40B4-BE49-F238E27FC236}">
                <a16:creationId xmlns:a16="http://schemas.microsoft.com/office/drawing/2014/main" id="{88A5DFE9-02EA-B34B-8E06-35E4E8824DC5}"/>
              </a:ext>
            </a:extLst>
          </p:cNvPr>
          <p:cNvSpPr>
            <a:spLocks noGrp="1"/>
          </p:cNvSpPr>
          <p:nvPr>
            <p:ph type="body" sz="quarter" idx="21" hasCustomPrompt="1"/>
          </p:nvPr>
        </p:nvSpPr>
        <p:spPr>
          <a:xfrm>
            <a:off x="3413099"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1521675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764E37AA-442A-4941-803C-FDE8CABAA7B8}"/>
              </a:ext>
            </a:extLst>
          </p:cNvPr>
          <p:cNvSpPr>
            <a:spLocks noGrp="1"/>
          </p:cNvSpPr>
          <p:nvPr>
            <p:ph type="body" sz="quarter" idx="13" hasCustomPrompt="1"/>
          </p:nvPr>
        </p:nvSpPr>
        <p:spPr>
          <a:xfrm>
            <a:off x="444562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A2CB7500-7E90-8A40-83A3-2B37F1E27827}"/>
              </a:ext>
            </a:extLst>
          </p:cNvPr>
          <p:cNvSpPr>
            <a:spLocks noGrp="1"/>
          </p:cNvSpPr>
          <p:nvPr>
            <p:ph type="body" sz="quarter" idx="14" hasCustomPrompt="1"/>
          </p:nvPr>
        </p:nvSpPr>
        <p:spPr>
          <a:xfrm>
            <a:off x="8276168"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AD76DFB1-F6E6-7D4C-9F36-B8EFE8368A84}"/>
              </a:ext>
            </a:extLst>
          </p:cNvPr>
          <p:cNvSpPr>
            <a:spLocks noGrp="1"/>
          </p:cNvSpPr>
          <p:nvPr>
            <p:ph type="body" sz="quarter" idx="16" hasCustomPrompt="1"/>
          </p:nvPr>
        </p:nvSpPr>
        <p:spPr>
          <a:xfrm>
            <a:off x="444562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08A75562-D323-CD4E-97A1-F0FB84526E71}"/>
              </a:ext>
            </a:extLst>
          </p:cNvPr>
          <p:cNvSpPr>
            <a:spLocks noGrp="1"/>
          </p:cNvSpPr>
          <p:nvPr>
            <p:ph type="body" sz="quarter" idx="17" hasCustomPrompt="1"/>
          </p:nvPr>
        </p:nvSpPr>
        <p:spPr>
          <a:xfrm>
            <a:off x="8276168"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82454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149EE-9004-1F4F-A3D4-C0A9DAAAFC74}"/>
              </a:ext>
            </a:extLst>
          </p:cNvPr>
          <p:cNvCxnSpPr>
            <a:cxnSpLocks/>
          </p:cNvCxnSpPr>
          <p:nvPr/>
        </p:nvCxnSpPr>
        <p:spPr>
          <a:xfrm>
            <a:off x="566056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6F5383-4EC9-254F-A36F-5DE9CAE35C7F}"/>
              </a:ext>
            </a:extLst>
          </p:cNvPr>
          <p:cNvCxnSpPr>
            <a:cxnSpLocks/>
          </p:cNvCxnSpPr>
          <p:nvPr/>
        </p:nvCxnSpPr>
        <p:spPr>
          <a:xfrm>
            <a:off x="9491116"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767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45159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4A97099-1492-7E42-8BB8-468EC1B97FB4}"/>
              </a:ext>
            </a:extLst>
          </p:cNvPr>
          <p:cNvSpPr>
            <a:spLocks noGrp="1"/>
          </p:cNvSpPr>
          <p:nvPr>
            <p:ph type="body" sz="quarter" idx="16" hasCustomPrompt="1"/>
          </p:nvPr>
        </p:nvSpPr>
        <p:spPr>
          <a:xfrm>
            <a:off x="341376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7" name="Text Placeholder 6">
            <a:extLst>
              <a:ext uri="{FF2B5EF4-FFF2-40B4-BE49-F238E27FC236}">
                <a16:creationId xmlns:a16="http://schemas.microsoft.com/office/drawing/2014/main" id="{2F9C2445-B50C-8C42-9C97-BADF995D1AAC}"/>
              </a:ext>
            </a:extLst>
          </p:cNvPr>
          <p:cNvSpPr>
            <a:spLocks noGrp="1"/>
          </p:cNvSpPr>
          <p:nvPr>
            <p:ph type="body" sz="quarter" idx="17" hasCustomPrompt="1"/>
          </p:nvPr>
        </p:nvSpPr>
        <p:spPr>
          <a:xfrm>
            <a:off x="341376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8" name="Straight Connector 17">
            <a:extLst>
              <a:ext uri="{FF2B5EF4-FFF2-40B4-BE49-F238E27FC236}">
                <a16:creationId xmlns:a16="http://schemas.microsoft.com/office/drawing/2014/main" id="{B6601B0B-912C-974D-99F7-EF1D606115A8}"/>
              </a:ext>
            </a:extLst>
          </p:cNvPr>
          <p:cNvCxnSpPr>
            <a:cxnSpLocks/>
          </p:cNvCxnSpPr>
          <p:nvPr/>
        </p:nvCxnSpPr>
        <p:spPr>
          <a:xfrm>
            <a:off x="425575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16AE72-065B-AC45-A62D-D60A4529FD88}"/>
              </a:ext>
            </a:extLst>
          </p:cNvPr>
          <p:cNvSpPr>
            <a:spLocks noGrp="1"/>
          </p:cNvSpPr>
          <p:nvPr>
            <p:ph type="body" sz="quarter" idx="18" hasCustomPrompt="1"/>
          </p:nvPr>
        </p:nvSpPr>
        <p:spPr>
          <a:xfrm>
            <a:off x="621792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0" name="Text Placeholder 6">
            <a:extLst>
              <a:ext uri="{FF2B5EF4-FFF2-40B4-BE49-F238E27FC236}">
                <a16:creationId xmlns:a16="http://schemas.microsoft.com/office/drawing/2014/main" id="{C35C28D9-525A-7B46-83CD-1B8534DADBB7}"/>
              </a:ext>
            </a:extLst>
          </p:cNvPr>
          <p:cNvSpPr>
            <a:spLocks noGrp="1"/>
          </p:cNvSpPr>
          <p:nvPr>
            <p:ph type="body" sz="quarter" idx="19" hasCustomPrompt="1"/>
          </p:nvPr>
        </p:nvSpPr>
        <p:spPr>
          <a:xfrm>
            <a:off x="621792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1" name="Straight Connector 20">
            <a:extLst>
              <a:ext uri="{FF2B5EF4-FFF2-40B4-BE49-F238E27FC236}">
                <a16:creationId xmlns:a16="http://schemas.microsoft.com/office/drawing/2014/main" id="{DB63B571-AE86-9B4F-B1AD-8F6B3503511E}"/>
              </a:ext>
            </a:extLst>
          </p:cNvPr>
          <p:cNvCxnSpPr>
            <a:cxnSpLocks/>
          </p:cNvCxnSpPr>
          <p:nvPr/>
        </p:nvCxnSpPr>
        <p:spPr>
          <a:xfrm>
            <a:off x="705991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0D4592F4-545C-7B49-851C-9ED50B64741D}"/>
              </a:ext>
            </a:extLst>
          </p:cNvPr>
          <p:cNvSpPr>
            <a:spLocks noGrp="1"/>
          </p:cNvSpPr>
          <p:nvPr>
            <p:ph type="body" sz="quarter" idx="20" hasCustomPrompt="1"/>
          </p:nvPr>
        </p:nvSpPr>
        <p:spPr>
          <a:xfrm>
            <a:off x="902208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3" name="Text Placeholder 6">
            <a:extLst>
              <a:ext uri="{FF2B5EF4-FFF2-40B4-BE49-F238E27FC236}">
                <a16:creationId xmlns:a16="http://schemas.microsoft.com/office/drawing/2014/main" id="{D1DCC1BF-A1E4-204E-A192-45FA8B37641A}"/>
              </a:ext>
            </a:extLst>
          </p:cNvPr>
          <p:cNvSpPr>
            <a:spLocks noGrp="1"/>
          </p:cNvSpPr>
          <p:nvPr>
            <p:ph type="body" sz="quarter" idx="21" hasCustomPrompt="1"/>
          </p:nvPr>
        </p:nvSpPr>
        <p:spPr>
          <a:xfrm>
            <a:off x="902208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4" name="Straight Connector 23">
            <a:extLst>
              <a:ext uri="{FF2B5EF4-FFF2-40B4-BE49-F238E27FC236}">
                <a16:creationId xmlns:a16="http://schemas.microsoft.com/office/drawing/2014/main" id="{B3818EC7-4A74-EC4C-B75E-4E207C79BA40}"/>
              </a:ext>
            </a:extLst>
          </p:cNvPr>
          <p:cNvCxnSpPr>
            <a:cxnSpLocks/>
          </p:cNvCxnSpPr>
          <p:nvPr/>
        </p:nvCxnSpPr>
        <p:spPr>
          <a:xfrm>
            <a:off x="986407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2872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549402"/>
            <a:ext cx="10972800" cy="3375397"/>
          </a:xfrm>
          <a:prstGeom prst="rect">
            <a:avLst/>
          </a:prstGeom>
        </p:spPr>
        <p:txBody>
          <a:bodyPr/>
          <a:lstStyle>
            <a:lvl1pPr>
              <a:defRPr b="0" i="0">
                <a:solidFill>
                  <a:srgbClr val="5A6670"/>
                </a:solidFill>
                <a:latin typeface="+mn-lt"/>
              </a:defRPr>
            </a:lvl1pPr>
            <a:lvl2pPr>
              <a:defRPr b="0" i="0">
                <a:solidFill>
                  <a:srgbClr val="5A6670"/>
                </a:solidFill>
                <a:latin typeface="+mn-lt"/>
              </a:defRPr>
            </a:lvl2pPr>
            <a:lvl3pPr marL="1142971" indent="-228594">
              <a:defRPr lang="en-US" sz="1467" b="0" i="0" kern="1200" dirty="0">
                <a:solidFill>
                  <a:srgbClr val="5A6670"/>
                </a:solidFill>
                <a:latin typeface="+mn-lt"/>
                <a:ea typeface="+mn-ea"/>
                <a:cs typeface="+mn-cs"/>
              </a:defRPr>
            </a:lvl3pPr>
            <a:lvl4pPr>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5314842"/>
            <a:ext cx="10972800" cy="861775"/>
          </a:xfrm>
          <a:prstGeom prst="rect">
            <a:avLst/>
          </a:prstGeom>
        </p:spPr>
        <p:txBody>
          <a:bodyPr>
            <a:noAutofit/>
          </a:bodyPr>
          <a:lstStyle>
            <a:lvl1pPr marL="0" indent="0">
              <a:lnSpc>
                <a:spcPct val="100000"/>
              </a:lnSpc>
              <a:buNone/>
              <a:defRPr sz="1600" b="0" i="0">
                <a:solidFill>
                  <a:srgbClr val="008BAC"/>
                </a:solidFill>
                <a:latin typeface="+mn-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information – Click to edit</a:t>
            </a:r>
          </a:p>
        </p:txBody>
      </p:sp>
      <p:sp>
        <p:nvSpPr>
          <p:cNvPr id="4" name="Footer Placeholder 3">
            <a:extLst>
              <a:ext uri="{FF2B5EF4-FFF2-40B4-BE49-F238E27FC236}">
                <a16:creationId xmlns:a16="http://schemas.microsoft.com/office/drawing/2014/main" id="{98039AD6-6A31-1F49-B56D-3B93F22E6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C7C02-5E60-1444-840B-3A2F091EB710}"/>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3883232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0101"/>
            <a:ext cx="3932237" cy="1009507"/>
          </a:xfrm>
        </p:spPr>
        <p:txBody>
          <a:bodyPr anchor="b">
            <a:sp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49752F4-6AA8-0A44-B1F4-ACD11274616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7" name="Slide Number Placeholder 6">
            <a:extLst>
              <a:ext uri="{FF2B5EF4-FFF2-40B4-BE49-F238E27FC236}">
                <a16:creationId xmlns:a16="http://schemas.microsoft.com/office/drawing/2014/main" id="{150F23C2-6EED-534D-BF00-DF11CA20057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0374454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0" y="0"/>
            <a:ext cx="48255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2" y="1140101"/>
            <a:ext cx="3932237" cy="1009507"/>
          </a:xfrm>
        </p:spPr>
        <p:txBody>
          <a:bodyPr anchor="b">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398E12F-AA86-A145-9CF8-29B16647B5D7}"/>
              </a:ext>
            </a:extLst>
          </p:cNvPr>
          <p:cNvSpPr>
            <a:spLocks noGrp="1"/>
          </p:cNvSpPr>
          <p:nvPr>
            <p:ph type="ftr" sz="quarter" idx="10"/>
          </p:nvPr>
        </p:nvSpPr>
        <p:spPr>
          <a:xfrm>
            <a:off x="5183186" y="6356351"/>
            <a:ext cx="4825572"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4447E94C-EEBE-AB45-9D6D-305F48184A62}"/>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87842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1" y="0"/>
            <a:ext cx="4252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4524917" y="549409"/>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11718309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4215160" y="549409"/>
            <a:ext cx="7976839" cy="57591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0" y="549409"/>
            <a:ext cx="3305716" cy="1452705"/>
          </a:xfrm>
        </p:spPr>
        <p:txBody>
          <a:bodyPr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524917" y="742122"/>
            <a:ext cx="7362283" cy="531412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37441471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4215160" y="0"/>
            <a:ext cx="7976839"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2"/>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609600" y="549409"/>
            <a:ext cx="3305716" cy="1452705"/>
          </a:xfrm>
        </p:spPr>
        <p:txBody>
          <a:bodyPr anchor="ctr">
            <a:spAutoFit/>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4524917" y="742122"/>
            <a:ext cx="7362283" cy="5314121"/>
          </a:xfrm>
          <a:prstGeom prst="rect">
            <a:avLst/>
          </a:prstGeom>
        </p:spPr>
        <p:txBody>
          <a:bodyPr>
            <a:normAutofit/>
          </a:bodyPr>
          <a:lstStyle>
            <a:lvl1pPr>
              <a:defRPr sz="2400">
                <a:solidFill>
                  <a:schemeClr val="tx2"/>
                </a:solidFill>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4761963"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
        <p:nvSpPr>
          <p:cNvPr id="4" name="TextBox 3">
            <a:extLst>
              <a:ext uri="{FF2B5EF4-FFF2-40B4-BE49-F238E27FC236}">
                <a16:creationId xmlns:a16="http://schemas.microsoft.com/office/drawing/2014/main" id="{64FF4BB4-25A0-401C-972F-8FBD5ABCEB80}"/>
              </a:ext>
            </a:extLst>
          </p:cNvPr>
          <p:cNvSpPr txBox="1"/>
          <p:nvPr userDrawn="1"/>
        </p:nvSpPr>
        <p:spPr>
          <a:xfrm>
            <a:off x="9286880" y="6385553"/>
            <a:ext cx="260032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A5D"/>
                </a:solidFill>
                <a:effectLst/>
                <a:uLnTx/>
                <a:uFillTx/>
                <a:latin typeface="Montserrat Bold" panose="020B0604020202020204"/>
                <a:ea typeface="+mn-ea"/>
                <a:cs typeface="+mn-cs"/>
              </a:rPr>
              <a:t>Autobooks Training</a:t>
            </a:r>
            <a:r>
              <a:rPr kumimoji="0" lang="en-US" sz="1400" b="0" i="0" u="none" strike="noStrike" kern="1200" cap="none" spc="0" normalizeH="0" baseline="0" noProof="0">
                <a:ln>
                  <a:noFill/>
                </a:ln>
                <a:solidFill>
                  <a:srgbClr val="003A5D"/>
                </a:solidFill>
                <a:effectLst/>
                <a:uLnTx/>
                <a:uFillTx/>
                <a:latin typeface="Montserrat Light" panose="02020603050405020304"/>
                <a:ea typeface="+mn-ea"/>
                <a:cs typeface="+mn-cs"/>
              </a:rPr>
              <a:t> 2023</a:t>
            </a:r>
          </a:p>
        </p:txBody>
      </p:sp>
    </p:spTree>
    <p:extLst>
      <p:ext uri="{BB962C8B-B14F-4D97-AF65-F5344CB8AC3E}">
        <p14:creationId xmlns:p14="http://schemas.microsoft.com/office/powerpoint/2010/main" val="6088174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4956" y="1"/>
            <a:ext cx="7362283"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8276684" y="771939"/>
            <a:ext cx="3305716" cy="1452705"/>
          </a:xfrm>
        </p:spPr>
        <p:txBody>
          <a:bodyPr anchor="ctr">
            <a:spAutoFit/>
          </a:bodyPr>
          <a:lstStyle>
            <a:lvl1pPr>
              <a:defRPr sz="3200">
                <a:solidFill>
                  <a:schemeClr val="accent2"/>
                </a:solidFill>
              </a:defRPr>
            </a:lvl1pPr>
          </a:lstStyle>
          <a:p>
            <a:r>
              <a:rPr lang="en-US"/>
              <a:t>Click to edit Master title style</a:t>
            </a:r>
          </a:p>
        </p:txBody>
      </p:sp>
      <p:sp>
        <p:nvSpPr>
          <p:cNvPr id="3" name="Content Placeholder 2"/>
          <p:cNvSpPr>
            <a:spLocks noGrp="1"/>
          </p:cNvSpPr>
          <p:nvPr>
            <p:ph idx="1"/>
          </p:nvPr>
        </p:nvSpPr>
        <p:spPr>
          <a:xfrm>
            <a:off x="302321" y="771939"/>
            <a:ext cx="6620993" cy="5314121"/>
          </a:xfrm>
          <a:prstGeom prst="rect">
            <a:avLst/>
          </a:prstGeom>
        </p:spPr>
        <p:txBody>
          <a:bodyPr>
            <a:normAutofit/>
          </a:bodyPr>
          <a:lstStyle>
            <a:lvl1pPr>
              <a:defRPr sz="2400">
                <a:solidFill>
                  <a:schemeClr val="tx2"/>
                </a:solidFill>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8" y="6356351"/>
            <a:ext cx="4305574"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26336031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ontent - side by side layout">
    <p:bg>
      <p:bgPr>
        <a:gradFill>
          <a:gsLst>
            <a:gs pos="35000">
              <a:schemeClr val="accent1"/>
            </a:gs>
            <a:gs pos="99000">
              <a:schemeClr val="accent2"/>
            </a:gs>
          </a:gsLst>
          <a:lin ang="48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7335865" y="-5433"/>
            <a:ext cx="4856135" cy="62380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7625166" y="440921"/>
            <a:ext cx="4277531" cy="978729"/>
          </a:xfrm>
        </p:spPr>
        <p:txBody>
          <a:bodyPr wrap="square"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1" y="440921"/>
            <a:ext cx="6228890"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1332266" y="6356351"/>
            <a:ext cx="5506224"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38923474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Content - side by side layout">
    <p:bg>
      <p:bgPr>
        <a:gradFill>
          <a:gsLst>
            <a:gs pos="35000">
              <a:schemeClr val="accent1"/>
            </a:gs>
            <a:gs pos="99000">
              <a:schemeClr val="accent2"/>
            </a:gs>
          </a:gsLst>
          <a:lin ang="48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7335865" y="179012"/>
            <a:ext cx="4856135" cy="62380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 name="Title 1"/>
          <p:cNvSpPr>
            <a:spLocks noGrp="1"/>
          </p:cNvSpPr>
          <p:nvPr>
            <p:ph type="title"/>
          </p:nvPr>
        </p:nvSpPr>
        <p:spPr>
          <a:xfrm>
            <a:off x="7625166" y="440921"/>
            <a:ext cx="4277531" cy="978729"/>
          </a:xfrm>
        </p:spPr>
        <p:txBody>
          <a:bodyPr wrap="square"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1" y="440921"/>
            <a:ext cx="6228890"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1332266" y="6356351"/>
            <a:ext cx="5506224" cy="36618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A2A9AD"/>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A2A9AD"/>
              </a:solidFill>
              <a:effectLst/>
              <a:uLnTx/>
              <a:uFillTx/>
              <a:latin typeface="Montserrat Bold" panose="020B0604020202020204"/>
              <a:cs typeface="Arial"/>
              <a:sym typeface="Arial"/>
            </a:endParaRPr>
          </a:p>
        </p:txBody>
      </p:sp>
      <p:pic>
        <p:nvPicPr>
          <p:cNvPr id="4" name="Picture 3" descr="A picture containing gear&#10;&#10;Description automatically generated">
            <a:extLst>
              <a:ext uri="{FF2B5EF4-FFF2-40B4-BE49-F238E27FC236}">
                <a16:creationId xmlns:a16="http://schemas.microsoft.com/office/drawing/2014/main" id="{A4EFBCA4-5C43-D60A-364C-13F9DDF52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8284" y="2678621"/>
            <a:ext cx="1344075" cy="207264"/>
          </a:xfrm>
          <a:prstGeom prst="rect">
            <a:avLst/>
          </a:prstGeom>
        </p:spPr>
      </p:pic>
      <p:cxnSp>
        <p:nvCxnSpPr>
          <p:cNvPr id="9" name="Straight Connector 8">
            <a:extLst>
              <a:ext uri="{FF2B5EF4-FFF2-40B4-BE49-F238E27FC236}">
                <a16:creationId xmlns:a16="http://schemas.microsoft.com/office/drawing/2014/main" id="{594E5BF3-3DFC-138D-2709-CD71DDF9B59A}"/>
              </a:ext>
            </a:extLst>
          </p:cNvPr>
          <p:cNvCxnSpPr/>
          <p:nvPr userDrawn="1"/>
        </p:nvCxnSpPr>
        <p:spPr>
          <a:xfrm>
            <a:off x="3994636" y="4468431"/>
            <a:ext cx="0" cy="182880"/>
          </a:xfrm>
          <a:prstGeom prst="line">
            <a:avLst/>
          </a:prstGeom>
          <a:ln w="12700" cap="sq"/>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CAA2DB-CC8E-53A6-0A89-F99F98AE0C09}"/>
              </a:ext>
            </a:extLst>
          </p:cNvPr>
          <p:cNvSpPr txBox="1"/>
          <p:nvPr userDrawn="1"/>
        </p:nvSpPr>
        <p:spPr>
          <a:xfrm>
            <a:off x="4158716" y="4404578"/>
            <a:ext cx="260032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3F3F3"/>
                </a:solidFill>
                <a:effectLst/>
                <a:uLnTx/>
                <a:uFillTx/>
                <a:latin typeface="Montserrat Bold" panose="020B0604020202020204"/>
                <a:ea typeface="+mn-ea"/>
                <a:cs typeface="+mn-cs"/>
              </a:rPr>
              <a:t>Autobooks Training</a:t>
            </a:r>
            <a:r>
              <a:rPr kumimoji="0" lang="en-US" sz="1400" b="0" i="0" u="none" strike="noStrike" kern="1200" cap="none" spc="0" normalizeH="0" baseline="0" noProof="0">
                <a:ln>
                  <a:noFill/>
                </a:ln>
                <a:solidFill>
                  <a:srgbClr val="F3F3F3"/>
                </a:solidFill>
                <a:effectLst/>
                <a:uLnTx/>
                <a:uFillTx/>
                <a:latin typeface="Montserrat Light" panose="02020603050405020304"/>
                <a:ea typeface="+mn-ea"/>
                <a:cs typeface="+mn-cs"/>
              </a:rPr>
              <a:t> 2023</a:t>
            </a:r>
          </a:p>
        </p:txBody>
      </p:sp>
      <p:cxnSp>
        <p:nvCxnSpPr>
          <p:cNvPr id="11" name="Straight Connector 10">
            <a:extLst>
              <a:ext uri="{FF2B5EF4-FFF2-40B4-BE49-F238E27FC236}">
                <a16:creationId xmlns:a16="http://schemas.microsoft.com/office/drawing/2014/main" id="{7D5EBFCB-8D95-73A3-26F9-5022A4921F05}"/>
              </a:ext>
            </a:extLst>
          </p:cNvPr>
          <p:cNvCxnSpPr/>
          <p:nvPr userDrawn="1"/>
        </p:nvCxnSpPr>
        <p:spPr>
          <a:xfrm>
            <a:off x="3994636" y="4990221"/>
            <a:ext cx="0" cy="182880"/>
          </a:xfrm>
          <a:prstGeom prst="line">
            <a:avLst/>
          </a:prstGeom>
          <a:ln w="12700" cap="sq"/>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6A8117-9744-A0EB-A151-85E16503D4E1}"/>
              </a:ext>
            </a:extLst>
          </p:cNvPr>
          <p:cNvSpPr txBox="1"/>
          <p:nvPr userDrawn="1"/>
        </p:nvSpPr>
        <p:spPr>
          <a:xfrm>
            <a:off x="4158716" y="4926368"/>
            <a:ext cx="260032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A5D"/>
                </a:solidFill>
                <a:effectLst/>
                <a:uLnTx/>
                <a:uFillTx/>
                <a:latin typeface="Montserrat Bold" panose="020B0604020202020204"/>
                <a:ea typeface="+mn-ea"/>
                <a:cs typeface="+mn-cs"/>
              </a:rPr>
              <a:t>Autobooks Training</a:t>
            </a:r>
            <a:r>
              <a:rPr kumimoji="0" lang="en-US" sz="1400" b="0" i="0" u="none" strike="noStrike" kern="1200" cap="none" spc="0" normalizeH="0" baseline="0" noProof="0">
                <a:ln>
                  <a:noFill/>
                </a:ln>
                <a:solidFill>
                  <a:srgbClr val="003A5D"/>
                </a:solidFill>
                <a:effectLst/>
                <a:uLnTx/>
                <a:uFillTx/>
                <a:latin typeface="Montserrat Light" panose="02020603050405020304"/>
                <a:ea typeface="+mn-ea"/>
                <a:cs typeface="+mn-cs"/>
              </a:rPr>
              <a:t> 2023</a:t>
            </a:r>
          </a:p>
        </p:txBody>
      </p:sp>
    </p:spTree>
    <p:extLst>
      <p:ext uri="{BB962C8B-B14F-4D97-AF65-F5344CB8AC3E}">
        <p14:creationId xmlns:p14="http://schemas.microsoft.com/office/powerpoint/2010/main" val="16586495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60/40 Picture Right">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43AB56C1-0678-4D4D-A0C1-BF6FB90608E8}"/>
              </a:ext>
            </a:extLst>
          </p:cNvPr>
          <p:cNvSpPr>
            <a:spLocks noGrp="1"/>
          </p:cNvSpPr>
          <p:nvPr>
            <p:ph type="title" hasCustomPrompt="1"/>
          </p:nvPr>
        </p:nvSpPr>
        <p:spPr>
          <a:xfrm>
            <a:off x="861447" y="1013886"/>
            <a:ext cx="5478967" cy="1129472"/>
          </a:xfrm>
        </p:spPr>
        <p:txBody>
          <a:bodyPr anchor="t">
            <a:noAutofit/>
          </a:bodyPr>
          <a:lstStyle>
            <a:lvl1pPr>
              <a:defRPr sz="3700"/>
            </a:lvl1pPr>
          </a:lstStyle>
          <a:p>
            <a:r>
              <a:rPr lang="en-US"/>
              <a:t>Click to add title</a:t>
            </a:r>
            <a:endParaRPr lang="ru-RU"/>
          </a:p>
        </p:txBody>
      </p:sp>
      <p:sp>
        <p:nvSpPr>
          <p:cNvPr id="21" name="Text 1">
            <a:extLst>
              <a:ext uri="{FF2B5EF4-FFF2-40B4-BE49-F238E27FC236}">
                <a16:creationId xmlns:a16="http://schemas.microsoft.com/office/drawing/2014/main" id="{04A05C96-2DF6-4BA5-B23B-363E77BE81D8}"/>
              </a:ext>
            </a:extLst>
          </p:cNvPr>
          <p:cNvSpPr>
            <a:spLocks noGrp="1"/>
          </p:cNvSpPr>
          <p:nvPr>
            <p:ph type="body" sz="quarter" idx="15" hasCustomPrompt="1"/>
          </p:nvPr>
        </p:nvSpPr>
        <p:spPr>
          <a:xfrm>
            <a:off x="861447" y="2469691"/>
            <a:ext cx="5478968" cy="2368231"/>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latin typeface="+mn-lt"/>
                <a:ea typeface="Roboto" panose="02000000000000000000" pitchFamily="2"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en-US"/>
              <a:t>Click to add text</a:t>
            </a:r>
            <a:endParaRPr lang="ru-RU"/>
          </a:p>
        </p:txBody>
      </p:sp>
      <p:sp>
        <p:nvSpPr>
          <p:cNvPr id="32" name="Text 3">
            <a:extLst>
              <a:ext uri="{FF2B5EF4-FFF2-40B4-BE49-F238E27FC236}">
                <a16:creationId xmlns:a16="http://schemas.microsoft.com/office/drawing/2014/main" id="{F82FAA2C-7733-4F9B-896B-1F1CD90A5F76}"/>
              </a:ext>
            </a:extLst>
          </p:cNvPr>
          <p:cNvSpPr>
            <a:spLocks noGrp="1"/>
          </p:cNvSpPr>
          <p:nvPr>
            <p:ph type="body" sz="quarter" idx="30" hasCustomPrompt="1"/>
          </p:nvPr>
        </p:nvSpPr>
        <p:spPr>
          <a:xfrm>
            <a:off x="1517904" y="5522977"/>
            <a:ext cx="4822510" cy="507492"/>
          </a:xfrm>
        </p:spPr>
        <p:txBody>
          <a:bodyPr>
            <a:noAutofit/>
          </a:bodyPr>
          <a:lstStyle>
            <a:lvl1pPr marL="0" indent="6350">
              <a:lnSpc>
                <a:spcPts val="1900"/>
              </a:lnSpc>
              <a:defRPr sz="1400">
                <a:latin typeface="+mn-lt"/>
                <a:ea typeface="Roboto" panose="02000000000000000000" pitchFamily="2" charset="0"/>
              </a:defRPr>
            </a:lvl1pPr>
          </a:lstStyle>
          <a:p>
            <a:pPr lvl="0"/>
            <a:r>
              <a:rPr lang="en-US"/>
              <a:t>Click to add text</a:t>
            </a:r>
            <a:endParaRPr lang="ru-RU"/>
          </a:p>
        </p:txBody>
      </p:sp>
      <p:sp>
        <p:nvSpPr>
          <p:cNvPr id="8" name="Picture 1">
            <a:extLst>
              <a:ext uri="{FF2B5EF4-FFF2-40B4-BE49-F238E27FC236}">
                <a16:creationId xmlns:a16="http://schemas.microsoft.com/office/drawing/2014/main" id="{E0CFFFD7-79C6-4993-8355-67C48B6622A6}"/>
              </a:ext>
            </a:extLst>
          </p:cNvPr>
          <p:cNvSpPr>
            <a:spLocks noGrp="1"/>
          </p:cNvSpPr>
          <p:nvPr>
            <p:ph type="pic" sz="quarter" idx="31" hasCustomPrompt="1"/>
          </p:nvPr>
        </p:nvSpPr>
        <p:spPr>
          <a:xfrm>
            <a:off x="7033260" y="1013886"/>
            <a:ext cx="4206240" cy="4998294"/>
          </a:xfrm>
          <a:prstGeom prst="rect">
            <a:avLst/>
          </a:prstGeom>
        </p:spPr>
        <p:txBody>
          <a:bodyPr>
            <a:noAutofit/>
          </a:bodyPr>
          <a:lstStyle/>
          <a:p>
            <a:r>
              <a:rPr lang="en-US"/>
              <a:t>Click icon to add picture</a:t>
            </a:r>
            <a:endParaRPr lang="ru-RU"/>
          </a:p>
        </p:txBody>
      </p:sp>
      <p:sp>
        <p:nvSpPr>
          <p:cNvPr id="7" name="Text 2">
            <a:extLst>
              <a:ext uri="{FF2B5EF4-FFF2-40B4-BE49-F238E27FC236}">
                <a16:creationId xmlns:a16="http://schemas.microsoft.com/office/drawing/2014/main" id="{6FB16C7B-A10C-4077-AE3F-B9A50AA52F34}"/>
              </a:ext>
            </a:extLst>
          </p:cNvPr>
          <p:cNvSpPr>
            <a:spLocks noGrp="1"/>
          </p:cNvSpPr>
          <p:nvPr>
            <p:ph type="body" sz="quarter" idx="22" hasCustomPrompt="1"/>
          </p:nvPr>
        </p:nvSpPr>
        <p:spPr>
          <a:xfrm>
            <a:off x="10963374" y="365148"/>
            <a:ext cx="573632" cy="295275"/>
          </a:xfrm>
        </p:spPr>
        <p:txBody>
          <a:bodyPr>
            <a:noAutofit/>
          </a:bodyPr>
          <a:lstStyle>
            <a:lvl1pPr algn="ctr">
              <a:defRPr sz="2100" b="0">
                <a:solidFill>
                  <a:srgbClr val="A7DCDE"/>
                </a:solidFill>
                <a:latin typeface="Roboto" panose="02000000000000000000" pitchFamily="2" charset="0"/>
                <a:ea typeface="Roboto" panose="02000000000000000000" pitchFamily="2" charset="0"/>
              </a:defRPr>
            </a:lvl1pPr>
          </a:lstStyle>
          <a:p>
            <a:pPr lvl="0"/>
            <a:r>
              <a:rPr lang="ru-RU"/>
              <a:t>№</a:t>
            </a:r>
          </a:p>
        </p:txBody>
      </p:sp>
    </p:spTree>
    <p:custDataLst>
      <p:tags r:id="rId1"/>
    </p:custDataLst>
    <p:extLst>
      <p:ext uri="{BB962C8B-B14F-4D97-AF65-F5344CB8AC3E}">
        <p14:creationId xmlns:p14="http://schemas.microsoft.com/office/powerpoint/2010/main" val="3487275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CBDBD4D-7B7B-4EC0-AB6E-424933B04FED}" type="slidenum">
              <a:rPr/>
              <a:pPr/>
              <a:t>‹#›</a:t>
            </a:fld>
            <a:endParaRPr/>
          </a:p>
        </p:txBody>
      </p:sp>
    </p:spTree>
    <p:extLst>
      <p:ext uri="{BB962C8B-B14F-4D97-AF65-F5344CB8AC3E}">
        <p14:creationId xmlns:p14="http://schemas.microsoft.com/office/powerpoint/2010/main" val="22685152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A61DD6C-8195-4440-A54F-A0908CB06528}"/>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E35D029E-AEBB-B044-A1E4-8DEA40607423}"/>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6607233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Content - side by side layout">
    <p:bg>
      <p:bgPr>
        <a:gradFill>
          <a:gsLst>
            <a:gs pos="35000">
              <a:srgbClr val="003A5D"/>
            </a:gs>
            <a:gs pos="99000">
              <a:schemeClr val="accent1"/>
            </a:gs>
          </a:gsLst>
          <a:lin ang="48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7335866" y="440921"/>
            <a:ext cx="4566832" cy="57917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7480516" y="625366"/>
            <a:ext cx="4277531" cy="978729"/>
          </a:xfrm>
        </p:spPr>
        <p:txBody>
          <a:bodyPr wrap="square"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1" y="440921"/>
            <a:ext cx="6228890"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1332266"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28256017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p:nvPr>
        </p:nvSpPr>
        <p:spPr>
          <a:xfrm>
            <a:off x="609600" y="1549400"/>
            <a:ext cx="10972800" cy="4632960"/>
          </a:xfrm>
          <a:prstGeom prst="rect">
            <a:avLst/>
          </a:prstGeom>
        </p:spPr>
        <p:txBody>
          <a:bodyPr/>
          <a:lstStyle>
            <a:lvl1pPr marL="306910" indent="-306910">
              <a:lnSpc>
                <a:spcPct val="100000"/>
              </a:lnSpc>
              <a:buFont typeface="Arial" panose="020B0604020202020204" pitchFamily="34" charset="0"/>
              <a:buChar char="•"/>
              <a:tabLst/>
              <a:defRPr>
                <a:latin typeface="+mn-lt"/>
              </a:defRPr>
            </a:lvl1pPr>
            <a:lvl2pPr marL="761981" indent="-298443">
              <a:lnSpc>
                <a:spcPct val="100000"/>
              </a:lnSpc>
              <a:tabLst/>
              <a:defRPr>
                <a:latin typeface="+mn-lt"/>
              </a:defRPr>
            </a:lvl2pPr>
            <a:lvl3pPr marL="1142971" indent="-228594">
              <a:lnSpc>
                <a:spcPct val="100000"/>
              </a:lnSpc>
              <a:buSzPct val="75000"/>
              <a:buFont typeface="Wingdings" pitchFamily="2" charset="2"/>
              <a:buChar char="§"/>
              <a:defRPr>
                <a:latin typeface="+mn-lt"/>
              </a:defRPr>
            </a:lvl3pPr>
            <a:lvl4pPr marL="1600160" indent="-228594">
              <a:lnSpc>
                <a:spcPct val="100000"/>
              </a:lnSpc>
              <a:buFont typeface="Wingdings" pitchFamily="2" charset="2"/>
              <a:buChar char="§"/>
              <a:defRPr lang="en-US" sz="1333" b="0" i="0" kern="1200" dirty="0">
                <a:solidFill>
                  <a:srgbClr val="5A6670"/>
                </a:solidFill>
                <a:latin typeface="+mn-lt"/>
                <a:ea typeface="+mn-ea"/>
                <a:cs typeface="+mn-cs"/>
              </a:defRPr>
            </a:lvl4pPr>
            <a:lvl5pPr marL="1904952" indent="-228594">
              <a:buSzPct val="75000"/>
              <a:buFont typeface="Wingdings" pitchFamily="2" charset="2"/>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a:extLst>
              <a:ext uri="{FF2B5EF4-FFF2-40B4-BE49-F238E27FC236}">
                <a16:creationId xmlns:a16="http://schemas.microsoft.com/office/drawing/2014/main" id="{86CB737E-6EC7-0A47-82A4-12FB568A3688}"/>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1C6D6EC6-975C-D040-BECE-5A456EF9E2AE}"/>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2184802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hasCustomPrompt="1"/>
          </p:nvPr>
        </p:nvSpPr>
        <p:spPr>
          <a:xfrm>
            <a:off x="609600" y="1549400"/>
            <a:ext cx="10972800" cy="4632960"/>
          </a:xfrm>
          <a:prstGeom prst="rect">
            <a:avLst/>
          </a:prstGeom>
        </p:spPr>
        <p:txBody>
          <a:bodyPr numCol="2" spcCol="365760"/>
          <a:lstStyle>
            <a:lvl1pPr marL="306910" indent="-306910">
              <a:lnSpc>
                <a:spcPct val="100000"/>
              </a:lnSpc>
              <a:tabLst/>
              <a:defRPr>
                <a:latin typeface="+mn-lt"/>
              </a:defRPr>
            </a:lvl1pPr>
            <a:lvl2pPr>
              <a:lnSpc>
                <a:spcPct val="100000"/>
              </a:lnSpc>
              <a:defRPr>
                <a:latin typeface="+mn-lt"/>
              </a:defRPr>
            </a:lvl2pPr>
            <a:lvl3pPr marL="1142971" indent="-228594">
              <a:lnSpc>
                <a:spcPct val="100000"/>
              </a:lnSpc>
              <a:buFont typeface="Wingdings" pitchFamily="2" charset="2"/>
              <a:buChar char="§"/>
              <a:defRPr lang="en-US" sz="1467" b="0" i="0" kern="1200" dirty="0">
                <a:solidFill>
                  <a:srgbClr val="5A6670"/>
                </a:solidFill>
                <a:latin typeface="+mn-lt"/>
                <a:ea typeface="+mn-ea"/>
                <a:cs typeface="+mn-cs"/>
              </a:defRPr>
            </a:lvl3pPr>
            <a:lvl4pPr marL="1600160" indent="-228594">
              <a:lnSpc>
                <a:spcPct val="100000"/>
              </a:lnSpc>
              <a:buFont typeface="Wingdings" pitchFamily="2" charset="2"/>
              <a:buChar char="§"/>
              <a:defRPr>
                <a:latin typeface="+mn-lt"/>
              </a:defRPr>
            </a:lvl4pPr>
            <a:lvl5pPr>
              <a:lnSpc>
                <a:spcPct val="100000"/>
              </a:lnSpc>
              <a:buFont typeface="Arial" panose="020B0604020202020204" pitchFamily="34" charset="0"/>
              <a:buNone/>
              <a:defRPr lang="en-US" sz="1333" b="0" i="0" kern="1200" dirty="0">
                <a:solidFill>
                  <a:srgbClr val="5A6670"/>
                </a:solidFill>
                <a:latin typeface="+mn-lt"/>
                <a:ea typeface="+mn-ea"/>
                <a:cs typeface="+mn-cs"/>
              </a:defRPr>
            </a:lvl5pPr>
          </a:lstStyle>
          <a:p>
            <a:pPr lvl="0"/>
            <a:r>
              <a:rPr lang="en-US"/>
              <a:t>Two column text: Click to edit Master text styles </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3" name="Footer Placeholder 2">
            <a:extLst>
              <a:ext uri="{FF2B5EF4-FFF2-40B4-BE49-F238E27FC236}">
                <a16:creationId xmlns:a16="http://schemas.microsoft.com/office/drawing/2014/main" id="{0F212A65-573A-AB43-8843-49BC8AAD8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9F12E-2A8C-364C-89C7-B1D4938E84D2}"/>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7068575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960204"/>
            <a:ext cx="10972800" cy="4211989"/>
          </a:xfrm>
          <a:prstGeom prst="rect">
            <a:avLst/>
          </a:prstGeom>
        </p:spPr>
        <p:txBody>
          <a:bodyPr/>
          <a:lstStyle>
            <a:lvl1pPr marL="306910" indent="-306910">
              <a:lnSpc>
                <a:spcPct val="100000"/>
              </a:lnSpc>
              <a:tabLst/>
              <a:defRPr b="0" i="0">
                <a:solidFill>
                  <a:srgbClr val="5A6670"/>
                </a:solidFill>
                <a:latin typeface="+mn-lt"/>
              </a:defRPr>
            </a:lvl1pPr>
            <a:lvl2pPr>
              <a:lnSpc>
                <a:spcPct val="100000"/>
              </a:lnSpc>
              <a:defRPr b="0" i="0">
                <a:solidFill>
                  <a:srgbClr val="5A6670"/>
                </a:solidFill>
                <a:latin typeface="+mn-lt"/>
              </a:defRPr>
            </a:lvl2pPr>
            <a:lvl3pPr marL="1142971" indent="-228594">
              <a:lnSpc>
                <a:spcPct val="100000"/>
              </a:lnSpc>
              <a:defRPr lang="en-US" sz="1467" b="0" i="0" kern="1200" dirty="0">
                <a:solidFill>
                  <a:srgbClr val="5A6670"/>
                </a:solidFill>
                <a:latin typeface="+mn-lt"/>
                <a:ea typeface="+mn-ea"/>
                <a:cs typeface="+mn-cs"/>
              </a:defRPr>
            </a:lvl3pPr>
            <a:lvl4pPr>
              <a:lnSpc>
                <a:spcPct val="100000"/>
              </a:lnSpc>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1290405"/>
            <a:ext cx="10972800" cy="381643"/>
          </a:xfrm>
          <a:prstGeom prst="rect">
            <a:avLst/>
          </a:prstGeom>
        </p:spPr>
        <p:txBody>
          <a:bodyPr>
            <a:spAutoFit/>
          </a:bodyPr>
          <a:lstStyle>
            <a:lvl1pPr marL="0" indent="0">
              <a:buNone/>
              <a:defRPr sz="1867" b="0" i="0" cap="all" spc="133" baseline="0">
                <a:solidFill>
                  <a:srgbClr val="008BAC"/>
                </a:solidFill>
                <a:latin typeface="+mj-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TITLE DETAILS</a:t>
            </a:r>
          </a:p>
        </p:txBody>
      </p:sp>
      <p:sp>
        <p:nvSpPr>
          <p:cNvPr id="10" name="Footer Placeholder 9">
            <a:extLst>
              <a:ext uri="{FF2B5EF4-FFF2-40B4-BE49-F238E27FC236}">
                <a16:creationId xmlns:a16="http://schemas.microsoft.com/office/drawing/2014/main" id="{C87F598B-A512-E645-BF18-2204D099C8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3482F4E-ED61-9B43-97BF-0910C1F7579C}"/>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384381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549402"/>
            <a:ext cx="10972800" cy="3375397"/>
          </a:xfrm>
          <a:prstGeom prst="rect">
            <a:avLst/>
          </a:prstGeom>
        </p:spPr>
        <p:txBody>
          <a:bodyPr/>
          <a:lstStyle>
            <a:lvl1pPr>
              <a:defRPr b="0" i="0">
                <a:solidFill>
                  <a:srgbClr val="5A6670"/>
                </a:solidFill>
                <a:latin typeface="+mn-lt"/>
              </a:defRPr>
            </a:lvl1pPr>
            <a:lvl2pPr>
              <a:defRPr b="0" i="0">
                <a:solidFill>
                  <a:srgbClr val="5A6670"/>
                </a:solidFill>
                <a:latin typeface="+mn-lt"/>
              </a:defRPr>
            </a:lvl2pPr>
            <a:lvl3pPr marL="1142971" indent="-228594">
              <a:defRPr lang="en-US" sz="1467" b="0" i="0" kern="1200" dirty="0">
                <a:solidFill>
                  <a:srgbClr val="5A6670"/>
                </a:solidFill>
                <a:latin typeface="+mn-lt"/>
                <a:ea typeface="+mn-ea"/>
                <a:cs typeface="+mn-cs"/>
              </a:defRPr>
            </a:lvl3pPr>
            <a:lvl4pPr>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5314842"/>
            <a:ext cx="10972800" cy="861775"/>
          </a:xfrm>
          <a:prstGeom prst="rect">
            <a:avLst/>
          </a:prstGeom>
        </p:spPr>
        <p:txBody>
          <a:bodyPr>
            <a:noAutofit/>
          </a:bodyPr>
          <a:lstStyle>
            <a:lvl1pPr marL="0" indent="0">
              <a:lnSpc>
                <a:spcPct val="100000"/>
              </a:lnSpc>
              <a:buNone/>
              <a:defRPr sz="1600" b="0" i="0">
                <a:solidFill>
                  <a:srgbClr val="008BAC"/>
                </a:solidFill>
                <a:latin typeface="+mn-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information – Click to edit</a:t>
            </a:r>
          </a:p>
        </p:txBody>
      </p:sp>
      <p:sp>
        <p:nvSpPr>
          <p:cNvPr id="4" name="Footer Placeholder 3">
            <a:extLst>
              <a:ext uri="{FF2B5EF4-FFF2-40B4-BE49-F238E27FC236}">
                <a16:creationId xmlns:a16="http://schemas.microsoft.com/office/drawing/2014/main" id="{98039AD6-6A31-1F49-B56D-3B93F22E6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C7C02-5E60-1444-840B-3A2F091EB710}"/>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923657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A61DD6C-8195-4440-A54F-A0908CB06528}"/>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E35D029E-AEBB-B044-A1E4-8DEA40607423}"/>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6158406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1864"/>
            <a:ext cx="10972800" cy="101193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09600" y="1353311"/>
            <a:ext cx="5387976"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7224"/>
            <a:ext cx="5387976"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marL="1828754" indent="0">
              <a:buNone/>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4427" y="1353311"/>
            <a:ext cx="5388864"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427" y="2177224"/>
            <a:ext cx="5388864"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6">
            <a:extLst>
              <a:ext uri="{FF2B5EF4-FFF2-40B4-BE49-F238E27FC236}">
                <a16:creationId xmlns:a16="http://schemas.microsoft.com/office/drawing/2014/main" id="{AA07D760-E354-DE46-916E-06A4FD39F44A}"/>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C453EBEA-001D-3B40-A518-9C631CEB6CB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8777189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7AEA5061-E23A-BA41-9DA9-9DD4F42C8C7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7BCA43D-F448-124E-AB59-459936F88A9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4592625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 with under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7986211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9089623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1864"/>
            <a:ext cx="10972800" cy="101193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09600" y="1353311"/>
            <a:ext cx="5387976"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7224"/>
            <a:ext cx="5387976"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marL="1828754" indent="0">
              <a:buNone/>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4427" y="1353311"/>
            <a:ext cx="5388864"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427" y="2177224"/>
            <a:ext cx="5388864"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6">
            <a:extLst>
              <a:ext uri="{FF2B5EF4-FFF2-40B4-BE49-F238E27FC236}">
                <a16:creationId xmlns:a16="http://schemas.microsoft.com/office/drawing/2014/main" id="{AA07D760-E354-DE46-916E-06A4FD39F44A}"/>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C453EBEA-001D-3B40-A518-9C631CEB6CB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20728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9FDB6-602A-C64C-9BA7-E8EF7EB2EA3F}"/>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E72BD95-3398-6F4B-B3BB-D4977E8C0C55}"/>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5240901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list layout ">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24CE49FF-9FA8-6443-9002-BBA3E945DEE2}"/>
              </a:ext>
            </a:extLst>
          </p:cNvPr>
          <p:cNvSpPr>
            <a:spLocks noGrp="1"/>
          </p:cNvSpPr>
          <p:nvPr>
            <p:ph type="body" sz="quarter" idx="13" hasCustomPrompt="1"/>
          </p:nvPr>
        </p:nvSpPr>
        <p:spPr>
          <a:xfrm>
            <a:off x="444562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D9172A12-9ACA-AE42-8A06-F9B17295F3BA}"/>
              </a:ext>
            </a:extLst>
          </p:cNvPr>
          <p:cNvSpPr>
            <a:spLocks noGrp="1"/>
          </p:cNvSpPr>
          <p:nvPr>
            <p:ph type="body" sz="quarter" idx="14" hasCustomPrompt="1"/>
          </p:nvPr>
        </p:nvSpPr>
        <p:spPr>
          <a:xfrm>
            <a:off x="8276168"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67AF7D14-A273-104B-8B5F-D0F2B8A025BB}"/>
              </a:ext>
            </a:extLst>
          </p:cNvPr>
          <p:cNvSpPr>
            <a:spLocks noGrp="1"/>
          </p:cNvSpPr>
          <p:nvPr>
            <p:ph type="body" sz="quarter" idx="16" hasCustomPrompt="1"/>
          </p:nvPr>
        </p:nvSpPr>
        <p:spPr>
          <a:xfrm>
            <a:off x="444562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365A1947-5C3F-084C-8DD1-7DC25F687BB8}"/>
              </a:ext>
            </a:extLst>
          </p:cNvPr>
          <p:cNvSpPr>
            <a:spLocks noGrp="1"/>
          </p:cNvSpPr>
          <p:nvPr>
            <p:ph type="body" sz="quarter" idx="17" hasCustomPrompt="1"/>
          </p:nvPr>
        </p:nvSpPr>
        <p:spPr>
          <a:xfrm>
            <a:off x="8276168"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9815340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 lis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0" y="1703903"/>
            <a:ext cx="2560320"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3" name="Text Placeholder 6">
            <a:extLst>
              <a:ext uri="{FF2B5EF4-FFF2-40B4-BE49-F238E27FC236}">
                <a16:creationId xmlns:a16="http://schemas.microsoft.com/office/drawing/2014/main" id="{9D0BC41B-0390-614E-A71F-7CDB38E80053}"/>
              </a:ext>
            </a:extLst>
          </p:cNvPr>
          <p:cNvSpPr>
            <a:spLocks noGrp="1"/>
          </p:cNvSpPr>
          <p:nvPr>
            <p:ph type="body" sz="quarter" idx="16" hasCustomPrompt="1"/>
          </p:nvPr>
        </p:nvSpPr>
        <p:spPr>
          <a:xfrm>
            <a:off x="90200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4" name="Text Placeholder 6">
            <a:extLst>
              <a:ext uri="{FF2B5EF4-FFF2-40B4-BE49-F238E27FC236}">
                <a16:creationId xmlns:a16="http://schemas.microsoft.com/office/drawing/2014/main" id="{EB924B18-A458-F048-B953-9FCA630ECA68}"/>
              </a:ext>
            </a:extLst>
          </p:cNvPr>
          <p:cNvSpPr>
            <a:spLocks noGrp="1"/>
          </p:cNvSpPr>
          <p:nvPr>
            <p:ph type="body" sz="quarter" idx="17" hasCustomPrompt="1"/>
          </p:nvPr>
        </p:nvSpPr>
        <p:spPr>
          <a:xfrm>
            <a:off x="90200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5" name="Text Placeholder 6">
            <a:extLst>
              <a:ext uri="{FF2B5EF4-FFF2-40B4-BE49-F238E27FC236}">
                <a16:creationId xmlns:a16="http://schemas.microsoft.com/office/drawing/2014/main" id="{FCB66E04-CA58-CA4B-9736-DE89332343D2}"/>
              </a:ext>
            </a:extLst>
          </p:cNvPr>
          <p:cNvSpPr>
            <a:spLocks noGrp="1"/>
          </p:cNvSpPr>
          <p:nvPr>
            <p:ph type="body" sz="quarter" idx="18" hasCustomPrompt="1"/>
          </p:nvPr>
        </p:nvSpPr>
        <p:spPr>
          <a:xfrm>
            <a:off x="62165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6" name="Text Placeholder 6">
            <a:extLst>
              <a:ext uri="{FF2B5EF4-FFF2-40B4-BE49-F238E27FC236}">
                <a16:creationId xmlns:a16="http://schemas.microsoft.com/office/drawing/2014/main" id="{D733430B-FD3A-2446-88B7-35BDA1B58DBA}"/>
              </a:ext>
            </a:extLst>
          </p:cNvPr>
          <p:cNvSpPr>
            <a:spLocks noGrp="1"/>
          </p:cNvSpPr>
          <p:nvPr>
            <p:ph type="body" sz="quarter" idx="19" hasCustomPrompt="1"/>
          </p:nvPr>
        </p:nvSpPr>
        <p:spPr>
          <a:xfrm>
            <a:off x="62165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7" name="Text Placeholder 6">
            <a:extLst>
              <a:ext uri="{FF2B5EF4-FFF2-40B4-BE49-F238E27FC236}">
                <a16:creationId xmlns:a16="http://schemas.microsoft.com/office/drawing/2014/main" id="{161BE91A-D4B1-534A-85B1-167D1323A974}"/>
              </a:ext>
            </a:extLst>
          </p:cNvPr>
          <p:cNvSpPr>
            <a:spLocks noGrp="1"/>
          </p:cNvSpPr>
          <p:nvPr>
            <p:ph type="body" sz="quarter" idx="20" hasCustomPrompt="1"/>
          </p:nvPr>
        </p:nvSpPr>
        <p:spPr>
          <a:xfrm>
            <a:off x="3413099"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8" name="Text Placeholder 6">
            <a:extLst>
              <a:ext uri="{FF2B5EF4-FFF2-40B4-BE49-F238E27FC236}">
                <a16:creationId xmlns:a16="http://schemas.microsoft.com/office/drawing/2014/main" id="{88A5DFE9-02EA-B34B-8E06-35E4E8824DC5}"/>
              </a:ext>
            </a:extLst>
          </p:cNvPr>
          <p:cNvSpPr>
            <a:spLocks noGrp="1"/>
          </p:cNvSpPr>
          <p:nvPr>
            <p:ph type="body" sz="quarter" idx="21" hasCustomPrompt="1"/>
          </p:nvPr>
        </p:nvSpPr>
        <p:spPr>
          <a:xfrm>
            <a:off x="3413099"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31321740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764E37AA-442A-4941-803C-FDE8CABAA7B8}"/>
              </a:ext>
            </a:extLst>
          </p:cNvPr>
          <p:cNvSpPr>
            <a:spLocks noGrp="1"/>
          </p:cNvSpPr>
          <p:nvPr>
            <p:ph type="body" sz="quarter" idx="13" hasCustomPrompt="1"/>
          </p:nvPr>
        </p:nvSpPr>
        <p:spPr>
          <a:xfrm>
            <a:off x="4445621"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A2CB7500-7E90-8A40-83A3-2B37F1E27827}"/>
              </a:ext>
            </a:extLst>
          </p:cNvPr>
          <p:cNvSpPr>
            <a:spLocks noGrp="1"/>
          </p:cNvSpPr>
          <p:nvPr>
            <p:ph type="body" sz="quarter" idx="14" hasCustomPrompt="1"/>
          </p:nvPr>
        </p:nvSpPr>
        <p:spPr>
          <a:xfrm>
            <a:off x="8276168" y="1593644"/>
            <a:ext cx="3306233"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AD76DFB1-F6E6-7D4C-9F36-B8EFE8368A84}"/>
              </a:ext>
            </a:extLst>
          </p:cNvPr>
          <p:cNvSpPr>
            <a:spLocks noGrp="1"/>
          </p:cNvSpPr>
          <p:nvPr>
            <p:ph type="body" sz="quarter" idx="16" hasCustomPrompt="1"/>
          </p:nvPr>
        </p:nvSpPr>
        <p:spPr>
          <a:xfrm>
            <a:off x="4445621"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08A75562-D323-CD4E-97A1-F0FB84526E71}"/>
              </a:ext>
            </a:extLst>
          </p:cNvPr>
          <p:cNvSpPr>
            <a:spLocks noGrp="1"/>
          </p:cNvSpPr>
          <p:nvPr>
            <p:ph type="body" sz="quarter" idx="17" hasCustomPrompt="1"/>
          </p:nvPr>
        </p:nvSpPr>
        <p:spPr>
          <a:xfrm>
            <a:off x="8276168" y="2767884"/>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82454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149EE-9004-1F4F-A3D4-C0A9DAAAFC74}"/>
              </a:ext>
            </a:extLst>
          </p:cNvPr>
          <p:cNvCxnSpPr>
            <a:cxnSpLocks/>
          </p:cNvCxnSpPr>
          <p:nvPr/>
        </p:nvCxnSpPr>
        <p:spPr>
          <a:xfrm>
            <a:off x="566056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6F5383-4EC9-254F-A36F-5DE9CAE35C7F}"/>
              </a:ext>
            </a:extLst>
          </p:cNvPr>
          <p:cNvCxnSpPr>
            <a:cxnSpLocks/>
          </p:cNvCxnSpPr>
          <p:nvPr/>
        </p:nvCxnSpPr>
        <p:spPr>
          <a:xfrm>
            <a:off x="9491116"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7084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45159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4A97099-1492-7E42-8BB8-468EC1B97FB4}"/>
              </a:ext>
            </a:extLst>
          </p:cNvPr>
          <p:cNvSpPr>
            <a:spLocks noGrp="1"/>
          </p:cNvSpPr>
          <p:nvPr>
            <p:ph type="body" sz="quarter" idx="16" hasCustomPrompt="1"/>
          </p:nvPr>
        </p:nvSpPr>
        <p:spPr>
          <a:xfrm>
            <a:off x="341376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7" name="Text Placeholder 6">
            <a:extLst>
              <a:ext uri="{FF2B5EF4-FFF2-40B4-BE49-F238E27FC236}">
                <a16:creationId xmlns:a16="http://schemas.microsoft.com/office/drawing/2014/main" id="{2F9C2445-B50C-8C42-9C97-BADF995D1AAC}"/>
              </a:ext>
            </a:extLst>
          </p:cNvPr>
          <p:cNvSpPr>
            <a:spLocks noGrp="1"/>
          </p:cNvSpPr>
          <p:nvPr>
            <p:ph type="body" sz="quarter" idx="17" hasCustomPrompt="1"/>
          </p:nvPr>
        </p:nvSpPr>
        <p:spPr>
          <a:xfrm>
            <a:off x="341376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8" name="Straight Connector 17">
            <a:extLst>
              <a:ext uri="{FF2B5EF4-FFF2-40B4-BE49-F238E27FC236}">
                <a16:creationId xmlns:a16="http://schemas.microsoft.com/office/drawing/2014/main" id="{B6601B0B-912C-974D-99F7-EF1D606115A8}"/>
              </a:ext>
            </a:extLst>
          </p:cNvPr>
          <p:cNvCxnSpPr>
            <a:cxnSpLocks/>
          </p:cNvCxnSpPr>
          <p:nvPr/>
        </p:nvCxnSpPr>
        <p:spPr>
          <a:xfrm>
            <a:off x="425575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16AE72-065B-AC45-A62D-D60A4529FD88}"/>
              </a:ext>
            </a:extLst>
          </p:cNvPr>
          <p:cNvSpPr>
            <a:spLocks noGrp="1"/>
          </p:cNvSpPr>
          <p:nvPr>
            <p:ph type="body" sz="quarter" idx="18" hasCustomPrompt="1"/>
          </p:nvPr>
        </p:nvSpPr>
        <p:spPr>
          <a:xfrm>
            <a:off x="621792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0" name="Text Placeholder 6">
            <a:extLst>
              <a:ext uri="{FF2B5EF4-FFF2-40B4-BE49-F238E27FC236}">
                <a16:creationId xmlns:a16="http://schemas.microsoft.com/office/drawing/2014/main" id="{C35C28D9-525A-7B46-83CD-1B8534DADBB7}"/>
              </a:ext>
            </a:extLst>
          </p:cNvPr>
          <p:cNvSpPr>
            <a:spLocks noGrp="1"/>
          </p:cNvSpPr>
          <p:nvPr>
            <p:ph type="body" sz="quarter" idx="19" hasCustomPrompt="1"/>
          </p:nvPr>
        </p:nvSpPr>
        <p:spPr>
          <a:xfrm>
            <a:off x="621792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1" name="Straight Connector 20">
            <a:extLst>
              <a:ext uri="{FF2B5EF4-FFF2-40B4-BE49-F238E27FC236}">
                <a16:creationId xmlns:a16="http://schemas.microsoft.com/office/drawing/2014/main" id="{DB63B571-AE86-9B4F-B1AD-8F6B3503511E}"/>
              </a:ext>
            </a:extLst>
          </p:cNvPr>
          <p:cNvCxnSpPr>
            <a:cxnSpLocks/>
          </p:cNvCxnSpPr>
          <p:nvPr/>
        </p:nvCxnSpPr>
        <p:spPr>
          <a:xfrm>
            <a:off x="705991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0D4592F4-545C-7B49-851C-9ED50B64741D}"/>
              </a:ext>
            </a:extLst>
          </p:cNvPr>
          <p:cNvSpPr>
            <a:spLocks noGrp="1"/>
          </p:cNvSpPr>
          <p:nvPr>
            <p:ph type="body" sz="quarter" idx="20" hasCustomPrompt="1"/>
          </p:nvPr>
        </p:nvSpPr>
        <p:spPr>
          <a:xfrm>
            <a:off x="9022080" y="1593644"/>
            <a:ext cx="2560320" cy="683683"/>
          </a:xfrm>
          <a:prstGeom prst="rect">
            <a:avLst/>
          </a:prstGeom>
          <a:noFill/>
        </p:spPr>
        <p:txBody>
          <a:bodyPr anchor="ctr"/>
          <a:lstStyle>
            <a:lvl1pPr marL="0" indent="0" algn="ctr">
              <a:buNone/>
              <a:defRPr>
                <a:solidFill>
                  <a:schemeClr val="accent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3" name="Text Placeholder 6">
            <a:extLst>
              <a:ext uri="{FF2B5EF4-FFF2-40B4-BE49-F238E27FC236}">
                <a16:creationId xmlns:a16="http://schemas.microsoft.com/office/drawing/2014/main" id="{D1DCC1BF-A1E4-204E-A192-45FA8B37641A}"/>
              </a:ext>
            </a:extLst>
          </p:cNvPr>
          <p:cNvSpPr>
            <a:spLocks noGrp="1"/>
          </p:cNvSpPr>
          <p:nvPr>
            <p:ph type="body" sz="quarter" idx="21" hasCustomPrompt="1"/>
          </p:nvPr>
        </p:nvSpPr>
        <p:spPr>
          <a:xfrm>
            <a:off x="902208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4" name="Straight Connector 23">
            <a:extLst>
              <a:ext uri="{FF2B5EF4-FFF2-40B4-BE49-F238E27FC236}">
                <a16:creationId xmlns:a16="http://schemas.microsoft.com/office/drawing/2014/main" id="{B3818EC7-4A74-EC4C-B75E-4E207C79BA40}"/>
              </a:ext>
            </a:extLst>
          </p:cNvPr>
          <p:cNvCxnSpPr>
            <a:cxnSpLocks/>
          </p:cNvCxnSpPr>
          <p:nvPr/>
        </p:nvCxnSpPr>
        <p:spPr>
          <a:xfrm>
            <a:off x="986407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2003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0101"/>
            <a:ext cx="3932237" cy="1009507"/>
          </a:xfrm>
        </p:spPr>
        <p:txBody>
          <a:bodyPr anchor="b">
            <a:sp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49752F4-6AA8-0A44-B1F4-ACD11274616F}"/>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150F23C2-6EED-534D-BF00-DF11CA20057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2323959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0" y="0"/>
            <a:ext cx="48255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2" y="1140101"/>
            <a:ext cx="3932237" cy="1009507"/>
          </a:xfrm>
        </p:spPr>
        <p:txBody>
          <a:bodyPr anchor="b">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7" y="549409"/>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398E12F-AA86-A145-9CF8-29B16647B5D7}"/>
              </a:ext>
            </a:extLst>
          </p:cNvPr>
          <p:cNvSpPr>
            <a:spLocks noGrp="1"/>
          </p:cNvSpPr>
          <p:nvPr>
            <p:ph type="ftr" sz="quarter" idx="10"/>
          </p:nvPr>
        </p:nvSpPr>
        <p:spPr>
          <a:xfrm>
            <a:off x="5183186" y="6356351"/>
            <a:ext cx="4825572" cy="366183"/>
          </a:xfrm>
        </p:spPr>
        <p:txBody>
          <a:bodyPr/>
          <a:lstStyle/>
          <a:p>
            <a:endParaRPr lang="en-US"/>
          </a:p>
        </p:txBody>
      </p:sp>
      <p:sp>
        <p:nvSpPr>
          <p:cNvPr id="8" name="Slide Number Placeholder 7">
            <a:extLst>
              <a:ext uri="{FF2B5EF4-FFF2-40B4-BE49-F238E27FC236}">
                <a16:creationId xmlns:a16="http://schemas.microsoft.com/office/drawing/2014/main" id="{4447E94C-EEBE-AB45-9D6D-305F48184A62}"/>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40278988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1" y="0"/>
            <a:ext cx="4252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4524917" y="549409"/>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38845630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4215160" y="-1"/>
            <a:ext cx="7976839" cy="6308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524917" y="549409"/>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31001035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Content - side by side layout">
    <p:bg>
      <p:bgPr>
        <a:gradFill>
          <a:gsLst>
            <a:gs pos="35000">
              <a:schemeClr val="accent1"/>
            </a:gs>
            <a:gs pos="99000">
              <a:schemeClr val="accent2"/>
            </a:gs>
          </a:gsLst>
          <a:lin ang="48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7335865" y="-5433"/>
            <a:ext cx="4856135" cy="62380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7625166" y="440921"/>
            <a:ext cx="4277531" cy="978729"/>
          </a:xfrm>
        </p:spPr>
        <p:txBody>
          <a:bodyPr wrap="square"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609601" y="440921"/>
            <a:ext cx="6228890"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1332266"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48676954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7AEA5061-E23A-BA41-9DA9-9DD4F42C8C7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7BCA43D-F448-124E-AB59-459936F88A9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6863483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0" y="4218918"/>
            <a:ext cx="12192000" cy="2644216"/>
          </a:xfrm>
          <a:custGeom>
            <a:avLst/>
            <a:gdLst/>
            <a:ahLst/>
            <a:cxnLst/>
            <a:rect l="l" t="t" r="r" b="b"/>
            <a:pathLst>
              <a:path w="487680" h="144631" extrusionOk="0">
                <a:moveTo>
                  <a:pt x="0" y="144631"/>
                </a:moveTo>
                <a:lnTo>
                  <a:pt x="487680" y="144033"/>
                </a:lnTo>
                <a:lnTo>
                  <a:pt x="487680" y="0"/>
                </a:lnTo>
                <a:lnTo>
                  <a:pt x="0" y="75901"/>
                </a:lnTo>
                <a:close/>
              </a:path>
            </a:pathLst>
          </a:custGeom>
          <a:solidFill>
            <a:schemeClr val="accent1"/>
          </a:solidFill>
          <a:ln>
            <a:noFill/>
          </a:ln>
        </p:spPr>
      </p:sp>
      <p:sp>
        <p:nvSpPr>
          <p:cNvPr id="12" name="Google Shape;12;p2"/>
          <p:cNvSpPr txBox="1">
            <a:spLocks noGrp="1"/>
          </p:cNvSpPr>
          <p:nvPr>
            <p:ph type="ctrTitle"/>
          </p:nvPr>
        </p:nvSpPr>
        <p:spPr>
          <a:xfrm>
            <a:off x="415606" y="992775"/>
            <a:ext cx="6609900" cy="27369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atin typeface="Montserrat" pitchFamily="2" charset="77"/>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13" name="Google Shape;13;p2"/>
          <p:cNvSpPr txBox="1">
            <a:spLocks noGrp="1"/>
          </p:cNvSpPr>
          <p:nvPr>
            <p:ph type="subTitle" idx="1"/>
          </p:nvPr>
        </p:nvSpPr>
        <p:spPr>
          <a:xfrm>
            <a:off x="415600" y="3778830"/>
            <a:ext cx="66099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SzPts val="3700"/>
              <a:buNone/>
              <a:defRPr sz="3700" b="0" i="0">
                <a:latin typeface="Montserrat" pitchFamily="2" charset="77"/>
                <a:cs typeface="Arial" panose="020B0604020202020204" pitchFamily="34" charset="0"/>
              </a:defRPr>
            </a:lvl1pPr>
            <a:lvl2pPr lvl="1" rtl="0">
              <a:lnSpc>
                <a:spcPct val="100000"/>
              </a:lnSpc>
              <a:spcBef>
                <a:spcPts val="0"/>
              </a:spcBef>
              <a:spcAft>
                <a:spcPts val="0"/>
              </a:spcAft>
              <a:buSzPts val="3700"/>
              <a:buNone/>
              <a:defRPr sz="3700"/>
            </a:lvl2pPr>
            <a:lvl3pPr lvl="2" rtl="0">
              <a:lnSpc>
                <a:spcPct val="100000"/>
              </a:lnSpc>
              <a:spcBef>
                <a:spcPts val="0"/>
              </a:spcBef>
              <a:spcAft>
                <a:spcPts val="0"/>
              </a:spcAft>
              <a:buSzPts val="3700"/>
              <a:buNone/>
              <a:defRPr sz="3700"/>
            </a:lvl3pPr>
            <a:lvl4pPr lvl="3" rtl="0">
              <a:lnSpc>
                <a:spcPct val="100000"/>
              </a:lnSpc>
              <a:spcBef>
                <a:spcPts val="0"/>
              </a:spcBef>
              <a:spcAft>
                <a:spcPts val="0"/>
              </a:spcAft>
              <a:buSzPts val="3700"/>
              <a:buNone/>
              <a:defRPr sz="3700"/>
            </a:lvl4pPr>
            <a:lvl5pPr lvl="4" rtl="0">
              <a:lnSpc>
                <a:spcPct val="100000"/>
              </a:lnSpc>
              <a:spcBef>
                <a:spcPts val="0"/>
              </a:spcBef>
              <a:spcAft>
                <a:spcPts val="0"/>
              </a:spcAft>
              <a:buSzPts val="3700"/>
              <a:buNone/>
              <a:defRPr sz="3700"/>
            </a:lvl5pPr>
            <a:lvl6pPr lvl="5" rtl="0">
              <a:lnSpc>
                <a:spcPct val="100000"/>
              </a:lnSpc>
              <a:spcBef>
                <a:spcPts val="0"/>
              </a:spcBef>
              <a:spcAft>
                <a:spcPts val="0"/>
              </a:spcAft>
              <a:buSzPts val="3700"/>
              <a:buNone/>
              <a:defRPr sz="3700"/>
            </a:lvl6pPr>
            <a:lvl7pPr lvl="6" rtl="0">
              <a:lnSpc>
                <a:spcPct val="100000"/>
              </a:lnSpc>
              <a:spcBef>
                <a:spcPts val="0"/>
              </a:spcBef>
              <a:spcAft>
                <a:spcPts val="0"/>
              </a:spcAft>
              <a:buSzPts val="3700"/>
              <a:buNone/>
              <a:defRPr sz="3700"/>
            </a:lvl7pPr>
            <a:lvl8pPr lvl="7" rtl="0">
              <a:lnSpc>
                <a:spcPct val="100000"/>
              </a:lnSpc>
              <a:spcBef>
                <a:spcPts val="0"/>
              </a:spcBef>
              <a:spcAft>
                <a:spcPts val="0"/>
              </a:spcAft>
              <a:buSzPts val="3700"/>
              <a:buNone/>
              <a:defRPr sz="3700"/>
            </a:lvl8pPr>
            <a:lvl9pPr lvl="8" rtl="0">
              <a:lnSpc>
                <a:spcPct val="100000"/>
              </a:lnSpc>
              <a:spcBef>
                <a:spcPts val="0"/>
              </a:spcBef>
              <a:spcAft>
                <a:spcPts val="0"/>
              </a:spcAft>
              <a:buSzPts val="3700"/>
              <a:buNone/>
              <a:defRPr sz="3700"/>
            </a:lvl9pPr>
          </a:lstStyle>
          <a:p>
            <a:endParaRPr dirty="0"/>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9741825" y="127550"/>
            <a:ext cx="2322600" cy="2295706"/>
            <a:chOff x="325900" y="96175"/>
            <a:chExt cx="2322600" cy="2295706"/>
          </a:xfrm>
        </p:grpSpPr>
        <p:sp>
          <p:nvSpPr>
            <p:cNvPr id="16" name="Google Shape;16;p2"/>
            <p:cNvSpPr/>
            <p:nvPr/>
          </p:nvSpPr>
          <p:spPr>
            <a:xfrm>
              <a:off x="325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25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5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5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5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5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5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5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25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5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5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5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5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5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78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78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8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8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8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8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78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8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8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78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78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78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78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0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30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0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0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30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0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0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0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30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30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30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30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30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30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30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83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3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83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83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3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83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83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83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3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3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3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83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83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3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83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35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35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35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35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35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35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35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35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35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35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35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5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35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35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35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87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87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87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7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87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087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87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87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7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87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87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087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87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87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087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40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240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40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40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240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40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40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40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40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40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40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240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40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40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40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92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392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392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92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392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392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392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92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392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392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92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92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92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92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392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545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45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45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545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545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545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45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45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545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545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545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545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5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45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45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697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97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97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697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97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97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97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697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697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697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97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697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97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697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97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849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849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849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849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849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849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849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849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849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849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849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849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849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849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849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0023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0023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0023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0023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0023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0023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023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023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0023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0023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023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0023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023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023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023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1547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1547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1547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1547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1547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1547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547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547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1547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1547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1547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547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1547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1547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1547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3071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3071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071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3071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3071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3071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3071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3071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3071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3071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071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3071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3071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3071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3071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4595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4595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4595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4595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4595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4595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4595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4595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4595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4595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4595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4595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4595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4595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4595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611900" y="96175"/>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611900" y="257540"/>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611900" y="41890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611900" y="58026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611900" y="741634"/>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11900" y="902999"/>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1900" y="106436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611900" y="1225728"/>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611900" y="1387093"/>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611900" y="154845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611900" y="1709822"/>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611900" y="1871187"/>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611900" y="203255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611900" y="2193916"/>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611900" y="2355281"/>
              <a:ext cx="36600" cy="366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9464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cSld name="3_Content with Caption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E906A-AD6C-C21B-71DD-F1561791DB99}"/>
              </a:ext>
            </a:extLst>
          </p:cNvPr>
          <p:cNvSpPr/>
          <p:nvPr userDrawn="1"/>
        </p:nvSpPr>
        <p:spPr>
          <a:xfrm>
            <a:off x="-1" y="0"/>
            <a:ext cx="518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sp>
        <p:nvSpPr>
          <p:cNvPr id="2" name="Title 1"/>
          <p:cNvSpPr>
            <a:spLocks noGrp="1"/>
          </p:cNvSpPr>
          <p:nvPr>
            <p:ph type="title"/>
          </p:nvPr>
        </p:nvSpPr>
        <p:spPr>
          <a:xfrm>
            <a:off x="609602" y="1140102"/>
            <a:ext cx="3932237" cy="1009507"/>
          </a:xfrm>
        </p:spPr>
        <p:txBody>
          <a:bodyPr anchor="b">
            <a:spAutoFit/>
          </a:bodyPr>
          <a:lstStyle>
            <a:lvl1pPr>
              <a:defRPr sz="3197">
                <a:solidFill>
                  <a:schemeClr val="bg1"/>
                </a:solidFill>
              </a:defRPr>
            </a:lvl1pPr>
          </a:lstStyle>
          <a:p>
            <a:r>
              <a:rPr lang="en-US"/>
              <a:t>Click to edit Master title style</a:t>
            </a:r>
          </a:p>
        </p:txBody>
      </p:sp>
      <p:sp>
        <p:nvSpPr>
          <p:cNvPr id="3" name="Content Placeholder 2"/>
          <p:cNvSpPr>
            <a:spLocks noGrp="1"/>
          </p:cNvSpPr>
          <p:nvPr>
            <p:ph idx="1"/>
          </p:nvPr>
        </p:nvSpPr>
        <p:spPr>
          <a:xfrm>
            <a:off x="5183189" y="549409"/>
            <a:ext cx="6399212" cy="5622790"/>
          </a:xfrm>
          <a:prstGeom prst="rect">
            <a:avLst/>
          </a:prstGeom>
        </p:spPr>
        <p:txBody>
          <a:bodyPr>
            <a:normAutofit/>
          </a:bodyPr>
          <a:lstStyle>
            <a:lvl1pPr>
              <a:defRPr sz="2398" b="0" i="0">
                <a:latin typeface="+mn-lt"/>
                <a:cs typeface="Arial" panose="020B0604020202020204" pitchFamily="34" charset="0"/>
              </a:defRPr>
            </a:lvl1pPr>
            <a:lvl2pPr>
              <a:defRPr sz="2398">
                <a:latin typeface="+mn-lt"/>
              </a:defRPr>
            </a:lvl2pPr>
            <a:lvl3pPr>
              <a:defRPr sz="1865">
                <a:latin typeface="+mn-lt"/>
              </a:defRPr>
            </a:lvl3pPr>
            <a:lvl4pPr>
              <a:defRPr sz="1599">
                <a:latin typeface="+mn-lt"/>
              </a:defRPr>
            </a:lvl4pPr>
            <a:lvl5pPr>
              <a:defRPr sz="1599">
                <a:latin typeface="+mn-lt"/>
              </a:defRPr>
            </a:lvl5pPr>
            <a:lvl6pPr>
              <a:defRPr sz="1998"/>
            </a:lvl6pPr>
            <a:lvl7pPr>
              <a:defRPr sz="1998"/>
            </a:lvl7pPr>
            <a:lvl8pPr>
              <a:defRPr sz="1998"/>
            </a:lvl8pPr>
            <a:lvl9pPr>
              <a:defRPr sz="1998"/>
            </a:lvl9pPr>
          </a:lstStyle>
          <a:p>
            <a:pPr lvl="0"/>
            <a:r>
              <a:rPr lang="en-US" dirty="0"/>
              <a:t>Click to edit Master text styles</a:t>
            </a:r>
          </a:p>
        </p:txBody>
      </p:sp>
      <p:sp>
        <p:nvSpPr>
          <p:cNvPr id="4" name="Text Placeholder 3"/>
          <p:cNvSpPr>
            <a:spLocks noGrp="1"/>
          </p:cNvSpPr>
          <p:nvPr>
            <p:ph type="body" sz="half" idx="2"/>
          </p:nvPr>
        </p:nvSpPr>
        <p:spPr>
          <a:xfrm>
            <a:off x="609602" y="2602327"/>
            <a:ext cx="3932237" cy="3569873"/>
          </a:xfrm>
          <a:prstGeom prst="rect">
            <a:avLst/>
          </a:prstGeom>
        </p:spPr>
        <p:txBody>
          <a:bodyPr/>
          <a:lstStyle>
            <a:lvl1pPr marL="0" indent="0">
              <a:buNone/>
              <a:defRPr sz="1599" b="0" i="0">
                <a:solidFill>
                  <a:schemeClr val="bg1"/>
                </a:solidFill>
                <a:latin typeface="Montserrat" pitchFamily="2" charset="77"/>
                <a:cs typeface="Arial" panose="020B0604020202020204" pitchFamily="34" charset="0"/>
              </a:defRPr>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9" y="2343798"/>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398E12F-AA86-A145-9CF8-29B16647B5D7}"/>
              </a:ext>
            </a:extLst>
          </p:cNvPr>
          <p:cNvSpPr>
            <a:spLocks noGrp="1"/>
          </p:cNvSpPr>
          <p:nvPr>
            <p:ph type="ftr" sz="quarter" idx="10"/>
          </p:nvPr>
        </p:nvSpPr>
        <p:spPr>
          <a:xfrm>
            <a:off x="5183187" y="6356352"/>
            <a:ext cx="4825572" cy="366182"/>
          </a:xfrm>
        </p:spPr>
        <p:txBody>
          <a:bodyPr/>
          <a:lstStyle/>
          <a:p>
            <a:r>
              <a:rPr lang="en-US"/>
              <a:t>Footer Placeholder</a:t>
            </a:r>
          </a:p>
        </p:txBody>
      </p:sp>
      <p:sp>
        <p:nvSpPr>
          <p:cNvPr id="8" name="Slide Number Placeholder 7">
            <a:extLst>
              <a:ext uri="{FF2B5EF4-FFF2-40B4-BE49-F238E27FC236}">
                <a16:creationId xmlns:a16="http://schemas.microsoft.com/office/drawing/2014/main" id="{4447E94C-EEBE-AB45-9D6D-305F48184A62}"/>
              </a:ext>
            </a:extLst>
          </p:cNvPr>
          <p:cNvSpPr>
            <a:spLocks noGrp="1"/>
          </p:cNvSpPr>
          <p:nvPr>
            <p:ph type="sldNum" sz="quarter" idx="11"/>
          </p:nvPr>
        </p:nvSpPr>
        <p:spPr/>
        <p:txBody>
          <a:bodyPr/>
          <a:lstStyle>
            <a:lvl1pPr>
              <a:defRPr>
                <a:solidFill>
                  <a:schemeClr val="accent6"/>
                </a:solidFill>
              </a:defRPr>
            </a:lvl1pPr>
          </a:lstStyle>
          <a:p>
            <a:fld id="{1FB7619A-6EB4-314B-A828-43778AAD643B}" type="slidenum">
              <a:rPr lang="en-US" smtClean="0"/>
              <a:t>‹#›</a:t>
            </a:fld>
            <a:endParaRPr lang="en-US"/>
          </a:p>
        </p:txBody>
      </p:sp>
    </p:spTree>
    <p:extLst>
      <p:ext uri="{BB962C8B-B14F-4D97-AF65-F5344CB8AC3E}">
        <p14:creationId xmlns:p14="http://schemas.microsoft.com/office/powerpoint/2010/main" val="35686855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Slide - alternate ">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2" name="Title 1"/>
          <p:cNvSpPr>
            <a:spLocks noGrp="1"/>
          </p:cNvSpPr>
          <p:nvPr>
            <p:ph type="ctrTitle" hasCustomPrompt="1"/>
          </p:nvPr>
        </p:nvSpPr>
        <p:spPr>
          <a:xfrm>
            <a:off x="609600" y="1193802"/>
            <a:ext cx="7000240" cy="2583697"/>
          </a:xfrm>
        </p:spPr>
        <p:txBody>
          <a:bodyPr anchor="b" anchorCtr="0">
            <a:normAutofit/>
          </a:bodyPr>
          <a:lstStyle>
            <a:lvl1pPr algn="l">
              <a:defRPr sz="4796" b="1" i="0">
                <a:solidFill>
                  <a:schemeClr val="bg1"/>
                </a:solidFill>
                <a:latin typeface="+mj-lt"/>
              </a:defRPr>
            </a:lvl1pPr>
          </a:lstStyle>
          <a:p>
            <a:r>
              <a:rPr lang="en-US"/>
              <a:t>Title Placeholder Text - Click to Edit </a:t>
            </a:r>
          </a:p>
        </p:txBody>
      </p:sp>
      <p:sp>
        <p:nvSpPr>
          <p:cNvPr id="3" name="Subtitle 2"/>
          <p:cNvSpPr>
            <a:spLocks noGrp="1"/>
          </p:cNvSpPr>
          <p:nvPr>
            <p:ph type="subTitle" idx="1" hasCustomPrompt="1"/>
          </p:nvPr>
        </p:nvSpPr>
        <p:spPr>
          <a:xfrm>
            <a:off x="609600" y="4195066"/>
            <a:ext cx="5730240" cy="902001"/>
          </a:xfrm>
          <a:prstGeom prst="rect">
            <a:avLst/>
          </a:prstGeom>
        </p:spPr>
        <p:txBody>
          <a:bodyPr wrap="square">
            <a:spAutoFit/>
          </a:bodyPr>
          <a:lstStyle>
            <a:lvl1pPr marL="0" indent="0" algn="l">
              <a:lnSpc>
                <a:spcPct val="100000"/>
              </a:lnSpc>
              <a:buNone/>
              <a:defRPr sz="2131" b="0" i="0" cap="all" spc="266" baseline="0">
                <a:solidFill>
                  <a:schemeClr val="accent2"/>
                </a:solidFill>
                <a:latin typeface="+mj-lt"/>
                <a:cs typeface="Arial" panose="020B0604020202020204" pitchFamily="34" charset="0"/>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dirty="0"/>
              <a:t>SUBTITLE PLACEHOLDER TEXT - CLICK TO EDIT </a:t>
            </a:r>
          </a:p>
        </p:txBody>
      </p:sp>
      <p:cxnSp>
        <p:nvCxnSpPr>
          <p:cNvPr id="8" name="Straight Connector 7">
            <a:extLst>
              <a:ext uri="{FF2B5EF4-FFF2-40B4-BE49-F238E27FC236}">
                <a16:creationId xmlns:a16="http://schemas.microsoft.com/office/drawing/2014/main" id="{05C35ACD-AADE-6640-9876-75F0FC953A95}"/>
              </a:ext>
            </a:extLst>
          </p:cNvPr>
          <p:cNvCxnSpPr>
            <a:cxnSpLocks/>
          </p:cNvCxnSpPr>
          <p:nvPr/>
        </p:nvCxnSpPr>
        <p:spPr>
          <a:xfrm>
            <a:off x="745201" y="3973580"/>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06E3F65-680F-0E4E-8463-C4F2DF418B11}"/>
              </a:ext>
            </a:extLst>
          </p:cNvPr>
          <p:cNvSpPr>
            <a:spLocks noGrp="1"/>
          </p:cNvSpPr>
          <p:nvPr>
            <p:ph type="body" sz="quarter" idx="10" hasCustomPrompt="1"/>
          </p:nvPr>
        </p:nvSpPr>
        <p:spPr>
          <a:xfrm>
            <a:off x="609602" y="5556686"/>
            <a:ext cx="6999817" cy="615513"/>
          </a:xfrm>
          <a:prstGeom prst="rect">
            <a:avLst/>
          </a:prstGeom>
        </p:spPr>
        <p:txBody>
          <a:bodyPr anchor="b">
            <a:spAutoFit/>
          </a:bodyPr>
          <a:lstStyle>
            <a:lvl1pPr marL="0" marR="0" indent="0" algn="l" defTabSz="1218072" rtl="0" eaLnBrk="1" fontAlgn="auto" latinLnBrk="0" hangingPunct="1">
              <a:lnSpc>
                <a:spcPct val="100000"/>
              </a:lnSpc>
              <a:spcBef>
                <a:spcPts val="0"/>
              </a:spcBef>
              <a:spcAft>
                <a:spcPts val="0"/>
              </a:spcAft>
              <a:buClr>
                <a:srgbClr val="000000"/>
              </a:buClr>
              <a:buSzTx/>
              <a:buFont typeface="Arial"/>
              <a:buNone/>
              <a:tabLst/>
              <a:defRPr b="0" i="0">
                <a:solidFill>
                  <a:schemeClr val="bg1"/>
                </a:solidFill>
                <a:latin typeface="+mn-lt"/>
                <a:cs typeface="Arial" panose="020B0604020202020204" pitchFamily="34" charset="0"/>
              </a:defRPr>
            </a:lvl1pPr>
          </a:lstStyle>
          <a:p>
            <a:pPr lvl="0"/>
            <a:r>
              <a:rPr lang="en-US" dirty="0"/>
              <a:t>Date/Speaker Placeholder - Click to Edit </a:t>
            </a:r>
          </a:p>
        </p:txBody>
      </p:sp>
      <p:pic>
        <p:nvPicPr>
          <p:cNvPr id="7" name="Picture 6">
            <a:extLst>
              <a:ext uri="{FF2B5EF4-FFF2-40B4-BE49-F238E27FC236}">
                <a16:creationId xmlns:a16="http://schemas.microsoft.com/office/drawing/2014/main" id="{68591C66-386E-D442-939C-24349461A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8972" y="835948"/>
            <a:ext cx="2269611" cy="357853"/>
          </a:xfrm>
          <a:prstGeom prst="rect">
            <a:avLst/>
          </a:prstGeom>
        </p:spPr>
      </p:pic>
    </p:spTree>
    <p:extLst>
      <p:ext uri="{BB962C8B-B14F-4D97-AF65-F5344CB8AC3E}">
        <p14:creationId xmlns:p14="http://schemas.microsoft.com/office/powerpoint/2010/main" val="553293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956D-1AB6-FB5D-14CD-FA88E9200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0D233-5C8E-18E3-50A3-001A2BCF4DA5}"/>
              </a:ext>
            </a:extLst>
          </p:cNvPr>
          <p:cNvSpPr>
            <a:spLocks noGrp="1"/>
          </p:cNvSpPr>
          <p:nvPr>
            <p:ph type="subTitle" idx="1"/>
          </p:nvPr>
        </p:nvSpPr>
        <p:spPr>
          <a:xfrm>
            <a:off x="1524000" y="3602038"/>
            <a:ext cx="9144000" cy="1655762"/>
          </a:xfrm>
        </p:spPr>
        <p:txBody>
          <a:bodyPr/>
          <a:lstStyle>
            <a:lvl1pPr marL="0" indent="0" algn="ctr">
              <a:buNone/>
              <a:defRPr sz="2400" b="0" i="0">
                <a:latin typeface="Montserrat"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8B84724-8A13-A72E-DABC-2F16F5503EF9}"/>
              </a:ext>
            </a:extLst>
          </p:cNvPr>
          <p:cNvSpPr>
            <a:spLocks noGrp="1"/>
          </p:cNvSpPr>
          <p:nvPr>
            <p:ph type="dt" sz="half" idx="10"/>
          </p:nvPr>
        </p:nvSpPr>
        <p:spPr/>
        <p:txBody>
          <a:bodyPr/>
          <a:lstStyle/>
          <a:p>
            <a:fld id="{CC7EFA76-76E7-4716-BC83-65C446769FB8}" type="datetimeFigureOut">
              <a:rPr lang="en-US" smtClean="0"/>
              <a:t>3/17/26</a:t>
            </a:fld>
            <a:endParaRPr lang="en-US"/>
          </a:p>
        </p:txBody>
      </p:sp>
      <p:sp>
        <p:nvSpPr>
          <p:cNvPr id="5" name="Footer Placeholder 4">
            <a:extLst>
              <a:ext uri="{FF2B5EF4-FFF2-40B4-BE49-F238E27FC236}">
                <a16:creationId xmlns:a16="http://schemas.microsoft.com/office/drawing/2014/main" id="{3DBC120F-4195-65FE-77F1-FC84F3D46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20810-6F22-9B03-3F46-2ACB166C8B31}"/>
              </a:ext>
            </a:extLst>
          </p:cNvPr>
          <p:cNvSpPr>
            <a:spLocks noGrp="1"/>
          </p:cNvSpPr>
          <p:nvPr>
            <p:ph type="sldNum" sz="quarter" idx="12"/>
          </p:nvPr>
        </p:nvSpPr>
        <p:spPr/>
        <p:txBody>
          <a:bodyPr/>
          <a:lstStyle/>
          <a:p>
            <a:fld id="{6C6187A3-7884-4724-8AB2-745E527189BD}" type="slidenum">
              <a:rPr lang="en-US" smtClean="0"/>
              <a:t>‹#›</a:t>
            </a:fld>
            <a:endParaRPr lang="en-US"/>
          </a:p>
        </p:txBody>
      </p:sp>
    </p:spTree>
    <p:extLst>
      <p:ext uri="{BB962C8B-B14F-4D97-AF65-F5344CB8AC3E}">
        <p14:creationId xmlns:p14="http://schemas.microsoft.com/office/powerpoint/2010/main" val="15051146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9FDB6-602A-C64C-9BA7-E8EF7EB2EA3F}"/>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E72BD95-3398-6F4B-B3BB-D4977E8C0C55}"/>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4758968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1193801"/>
            <a:ext cx="7000240" cy="2583697"/>
          </a:xfrm>
        </p:spPr>
        <p:txBody>
          <a:bodyPr anchor="b" anchorCtr="0">
            <a:normAutofit/>
          </a:bodyPr>
          <a:lstStyle>
            <a:lvl1pPr algn="l">
              <a:defRPr sz="4800" b="1" i="0">
                <a:solidFill>
                  <a:schemeClr val="bg1"/>
                </a:solidFill>
                <a:latin typeface="+mj-lt"/>
              </a:defRPr>
            </a:lvl1pPr>
          </a:lstStyle>
          <a:p>
            <a:r>
              <a:rPr lang="en-US"/>
              <a:t>Title Placeholder Text - Click to Edit </a:t>
            </a:r>
          </a:p>
        </p:txBody>
      </p:sp>
      <p:sp>
        <p:nvSpPr>
          <p:cNvPr id="3" name="Subtitle 2"/>
          <p:cNvSpPr>
            <a:spLocks noGrp="1"/>
          </p:cNvSpPr>
          <p:nvPr>
            <p:ph type="subTitle" idx="1" hasCustomPrompt="1"/>
          </p:nvPr>
        </p:nvSpPr>
        <p:spPr>
          <a:xfrm>
            <a:off x="609600" y="4169665"/>
            <a:ext cx="7000240" cy="853439"/>
          </a:xfrm>
          <a:prstGeom prst="rect">
            <a:avLst/>
          </a:prstGeom>
        </p:spPr>
        <p:txBody>
          <a:bodyPr>
            <a:normAutofit/>
          </a:bodyPr>
          <a:lstStyle>
            <a:lvl1pPr marL="0" indent="0" algn="l">
              <a:buNone/>
              <a:defRPr sz="2400" b="0" i="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Placeholder Text - Click to Edit </a:t>
            </a:r>
          </a:p>
        </p:txBody>
      </p:sp>
      <p:cxnSp>
        <p:nvCxnSpPr>
          <p:cNvPr id="7" name="Straight Connector 6">
            <a:extLst>
              <a:ext uri="{FF2B5EF4-FFF2-40B4-BE49-F238E27FC236}">
                <a16:creationId xmlns:a16="http://schemas.microsoft.com/office/drawing/2014/main" id="{0B348F56-FF6D-9F48-9016-EA9895AD4D1D}"/>
              </a:ext>
            </a:extLst>
          </p:cNvPr>
          <p:cNvCxnSpPr>
            <a:cxnSpLocks/>
          </p:cNvCxnSpPr>
          <p:nvPr/>
        </p:nvCxnSpPr>
        <p:spPr>
          <a:xfrm>
            <a:off x="745200" y="3973580"/>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8A7168D-479F-8441-8005-B25E090CE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8972" y="835949"/>
            <a:ext cx="2269611" cy="357852"/>
          </a:xfrm>
          <a:prstGeom prst="rect">
            <a:avLst/>
          </a:prstGeom>
        </p:spPr>
      </p:pic>
    </p:spTree>
    <p:extLst>
      <p:ext uri="{BB962C8B-B14F-4D97-AF65-F5344CB8AC3E}">
        <p14:creationId xmlns:p14="http://schemas.microsoft.com/office/powerpoint/2010/main" val="23836427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 alternate ">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1193801"/>
            <a:ext cx="7000240" cy="2583697"/>
          </a:xfrm>
        </p:spPr>
        <p:txBody>
          <a:bodyPr anchor="b" anchorCtr="0">
            <a:normAutofit/>
          </a:bodyPr>
          <a:lstStyle>
            <a:lvl1pPr algn="l">
              <a:defRPr sz="4800" b="1" i="0">
                <a:solidFill>
                  <a:schemeClr val="bg1"/>
                </a:solidFill>
                <a:latin typeface="+mj-lt"/>
              </a:defRPr>
            </a:lvl1pPr>
          </a:lstStyle>
          <a:p>
            <a:r>
              <a:rPr lang="en-US"/>
              <a:t>Title Placeholder Text - Click to Edit </a:t>
            </a:r>
          </a:p>
        </p:txBody>
      </p:sp>
      <p:sp>
        <p:nvSpPr>
          <p:cNvPr id="3" name="Subtitle 2"/>
          <p:cNvSpPr>
            <a:spLocks noGrp="1"/>
          </p:cNvSpPr>
          <p:nvPr>
            <p:ph type="subTitle" idx="1" hasCustomPrompt="1"/>
          </p:nvPr>
        </p:nvSpPr>
        <p:spPr>
          <a:xfrm>
            <a:off x="609600" y="4195066"/>
            <a:ext cx="5730240" cy="748795"/>
          </a:xfrm>
          <a:prstGeom prst="rect">
            <a:avLst/>
          </a:prstGeom>
        </p:spPr>
        <p:txBody>
          <a:bodyPr wrap="square">
            <a:spAutoFit/>
          </a:bodyPr>
          <a:lstStyle>
            <a:lvl1pPr marL="0" indent="0" algn="l">
              <a:lnSpc>
                <a:spcPct val="100000"/>
              </a:lnSpc>
              <a:buNone/>
              <a:defRPr sz="2133" b="0" i="0" cap="all" spc="267" baseline="0">
                <a:solidFill>
                  <a:schemeClr val="accent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PLACEHOLDER TEXT - CLICK TO EDIT </a:t>
            </a:r>
          </a:p>
        </p:txBody>
      </p:sp>
      <p:cxnSp>
        <p:nvCxnSpPr>
          <p:cNvPr id="8" name="Straight Connector 7">
            <a:extLst>
              <a:ext uri="{FF2B5EF4-FFF2-40B4-BE49-F238E27FC236}">
                <a16:creationId xmlns:a16="http://schemas.microsoft.com/office/drawing/2014/main" id="{05C35ACD-AADE-6640-9876-75F0FC953A95}"/>
              </a:ext>
            </a:extLst>
          </p:cNvPr>
          <p:cNvCxnSpPr>
            <a:cxnSpLocks/>
          </p:cNvCxnSpPr>
          <p:nvPr/>
        </p:nvCxnSpPr>
        <p:spPr>
          <a:xfrm>
            <a:off x="745200" y="3973580"/>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06E3F65-680F-0E4E-8463-C4F2DF418B11}"/>
              </a:ext>
            </a:extLst>
          </p:cNvPr>
          <p:cNvSpPr>
            <a:spLocks noGrp="1"/>
          </p:cNvSpPr>
          <p:nvPr>
            <p:ph type="body" sz="quarter" idx="10" hasCustomPrompt="1"/>
          </p:nvPr>
        </p:nvSpPr>
        <p:spPr>
          <a:xfrm>
            <a:off x="609601" y="5792543"/>
            <a:ext cx="6999817" cy="379656"/>
          </a:xfrm>
          <a:prstGeom prst="rect">
            <a:avLst/>
          </a:prstGeom>
        </p:spPr>
        <p:txBody>
          <a:bodyPr anchor="b">
            <a:spAutoFit/>
          </a:bodyPr>
          <a:lstStyle>
            <a:lvl1pPr marL="0" marR="0" indent="0" algn="l" defTabSz="1219170" rtl="0" eaLnBrk="1" fontAlgn="auto" latinLnBrk="0" hangingPunct="1">
              <a:lnSpc>
                <a:spcPct val="100000"/>
              </a:lnSpc>
              <a:spcBef>
                <a:spcPts val="0"/>
              </a:spcBef>
              <a:spcAft>
                <a:spcPts val="0"/>
              </a:spcAft>
              <a:buClr>
                <a:srgbClr val="000000"/>
              </a:buClr>
              <a:buSzTx/>
              <a:buFont typeface="Arial"/>
              <a:buNone/>
              <a:tabLst/>
              <a:defRPr>
                <a:solidFill>
                  <a:schemeClr val="bg1"/>
                </a:solidFill>
                <a:latin typeface="+mn-lt"/>
              </a:defRPr>
            </a:lvl1pPr>
          </a:lstStyle>
          <a:p>
            <a:pPr lvl="0"/>
            <a:r>
              <a:rPr lang="en-US"/>
              <a:t>Date/Speaker Placeholder - Click to Edit </a:t>
            </a:r>
          </a:p>
        </p:txBody>
      </p:sp>
      <p:pic>
        <p:nvPicPr>
          <p:cNvPr id="7" name="Picture 6">
            <a:extLst>
              <a:ext uri="{FF2B5EF4-FFF2-40B4-BE49-F238E27FC236}">
                <a16:creationId xmlns:a16="http://schemas.microsoft.com/office/drawing/2014/main" id="{68591C66-386E-D442-939C-24349461A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8972" y="835949"/>
            <a:ext cx="2269611" cy="357852"/>
          </a:xfrm>
          <a:prstGeom prst="rect">
            <a:avLst/>
          </a:prstGeom>
        </p:spPr>
      </p:pic>
    </p:spTree>
    <p:extLst>
      <p:ext uri="{BB962C8B-B14F-4D97-AF65-F5344CB8AC3E}">
        <p14:creationId xmlns:p14="http://schemas.microsoft.com/office/powerpoint/2010/main" val="40842238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p:nvPr>
        </p:nvSpPr>
        <p:spPr>
          <a:xfrm>
            <a:off x="609600" y="1549400"/>
            <a:ext cx="10972800" cy="4632960"/>
          </a:xfrm>
          <a:prstGeom prst="rect">
            <a:avLst/>
          </a:prstGeom>
        </p:spPr>
        <p:txBody>
          <a:bodyPr/>
          <a:lstStyle>
            <a:lvl1pPr marL="306910" indent="-306910">
              <a:lnSpc>
                <a:spcPct val="100000"/>
              </a:lnSpc>
              <a:buFont typeface="Arial" panose="020B0604020202020204" pitchFamily="34" charset="0"/>
              <a:buChar char="•"/>
              <a:tabLst/>
              <a:defRPr>
                <a:latin typeface="+mn-lt"/>
              </a:defRPr>
            </a:lvl1pPr>
            <a:lvl2pPr marL="761981" indent="-298443">
              <a:lnSpc>
                <a:spcPct val="100000"/>
              </a:lnSpc>
              <a:tabLst/>
              <a:defRPr>
                <a:latin typeface="+mn-lt"/>
              </a:defRPr>
            </a:lvl2pPr>
            <a:lvl3pPr marL="1142971" indent="-228594">
              <a:lnSpc>
                <a:spcPct val="100000"/>
              </a:lnSpc>
              <a:buSzPct val="75000"/>
              <a:buFont typeface="Wingdings" pitchFamily="2" charset="2"/>
              <a:buChar char="§"/>
              <a:defRPr>
                <a:latin typeface="+mn-lt"/>
              </a:defRPr>
            </a:lvl3pPr>
            <a:lvl4pPr marL="1600160" indent="-228594">
              <a:lnSpc>
                <a:spcPct val="100000"/>
              </a:lnSpc>
              <a:buFont typeface="Wingdings" pitchFamily="2" charset="2"/>
              <a:buChar char="§"/>
              <a:defRPr lang="en-US" sz="1333" b="0" i="0" kern="1200" dirty="0">
                <a:solidFill>
                  <a:srgbClr val="5A6670"/>
                </a:solidFill>
                <a:latin typeface="+mn-lt"/>
                <a:ea typeface="+mn-ea"/>
                <a:cs typeface="+mn-cs"/>
              </a:defRPr>
            </a:lvl4pPr>
            <a:lvl5pPr marL="1904952" indent="-228594">
              <a:buSzPct val="75000"/>
              <a:buFont typeface="Wingdings" pitchFamily="2" charset="2"/>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9">
            <a:extLst>
              <a:ext uri="{FF2B5EF4-FFF2-40B4-BE49-F238E27FC236}">
                <a16:creationId xmlns:a16="http://schemas.microsoft.com/office/drawing/2014/main" id="{86CB737E-6EC7-0A47-82A4-12FB568A3688}"/>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1C6D6EC6-975C-D040-BECE-5A456EF9E2AE}"/>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9984095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6" name="Content Placeholder 5">
            <a:extLst>
              <a:ext uri="{FF2B5EF4-FFF2-40B4-BE49-F238E27FC236}">
                <a16:creationId xmlns:a16="http://schemas.microsoft.com/office/drawing/2014/main" id="{7262CCBB-74F7-CA47-AC97-867D01F2856B}"/>
              </a:ext>
            </a:extLst>
          </p:cNvPr>
          <p:cNvSpPr>
            <a:spLocks noGrp="1"/>
          </p:cNvSpPr>
          <p:nvPr>
            <p:ph sz="quarter" idx="10" hasCustomPrompt="1"/>
          </p:nvPr>
        </p:nvSpPr>
        <p:spPr>
          <a:xfrm>
            <a:off x="609600" y="1549400"/>
            <a:ext cx="10972800" cy="4632960"/>
          </a:xfrm>
          <a:prstGeom prst="rect">
            <a:avLst/>
          </a:prstGeom>
        </p:spPr>
        <p:txBody>
          <a:bodyPr numCol="2" spcCol="365760"/>
          <a:lstStyle>
            <a:lvl1pPr marL="306910" indent="-306910">
              <a:lnSpc>
                <a:spcPct val="100000"/>
              </a:lnSpc>
              <a:tabLst/>
              <a:defRPr>
                <a:latin typeface="+mn-lt"/>
              </a:defRPr>
            </a:lvl1pPr>
            <a:lvl2pPr>
              <a:lnSpc>
                <a:spcPct val="100000"/>
              </a:lnSpc>
              <a:defRPr>
                <a:latin typeface="+mn-lt"/>
              </a:defRPr>
            </a:lvl2pPr>
            <a:lvl3pPr marL="1142971" indent="-228594">
              <a:lnSpc>
                <a:spcPct val="100000"/>
              </a:lnSpc>
              <a:buFont typeface="Wingdings" pitchFamily="2" charset="2"/>
              <a:buChar char="§"/>
              <a:defRPr lang="en-US" sz="1467" b="0" i="0" kern="1200" dirty="0">
                <a:solidFill>
                  <a:srgbClr val="5A6670"/>
                </a:solidFill>
                <a:latin typeface="+mn-lt"/>
                <a:ea typeface="+mn-ea"/>
                <a:cs typeface="+mn-cs"/>
              </a:defRPr>
            </a:lvl3pPr>
            <a:lvl4pPr marL="1600160" indent="-228594">
              <a:lnSpc>
                <a:spcPct val="100000"/>
              </a:lnSpc>
              <a:buFont typeface="Wingdings" pitchFamily="2" charset="2"/>
              <a:buChar char="§"/>
              <a:defRPr>
                <a:latin typeface="+mn-lt"/>
              </a:defRPr>
            </a:lvl4pPr>
            <a:lvl5pPr>
              <a:lnSpc>
                <a:spcPct val="100000"/>
              </a:lnSpc>
              <a:buFont typeface="Arial" panose="020B0604020202020204" pitchFamily="34" charset="0"/>
              <a:buNone/>
              <a:defRPr lang="en-US" sz="1333" b="0" i="0" kern="1200" dirty="0">
                <a:solidFill>
                  <a:srgbClr val="5A6670"/>
                </a:solidFill>
                <a:latin typeface="+mn-lt"/>
                <a:ea typeface="+mn-ea"/>
                <a:cs typeface="+mn-cs"/>
              </a:defRPr>
            </a:lvl5pPr>
          </a:lstStyle>
          <a:p>
            <a:pPr lvl="0"/>
            <a:r>
              <a:rPr lang="en-US"/>
              <a:t>Two column text: Click to edit Master text styles </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3" name="Footer Placeholder 2">
            <a:extLst>
              <a:ext uri="{FF2B5EF4-FFF2-40B4-BE49-F238E27FC236}">
                <a16:creationId xmlns:a16="http://schemas.microsoft.com/office/drawing/2014/main" id="{0F212A65-573A-AB43-8843-49BC8AAD8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9F12E-2A8C-364C-89C7-B1D4938E84D2}"/>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0710675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960204"/>
            <a:ext cx="10972800" cy="4211989"/>
          </a:xfrm>
          <a:prstGeom prst="rect">
            <a:avLst/>
          </a:prstGeom>
        </p:spPr>
        <p:txBody>
          <a:bodyPr/>
          <a:lstStyle>
            <a:lvl1pPr marL="306910" indent="-306910">
              <a:lnSpc>
                <a:spcPct val="100000"/>
              </a:lnSpc>
              <a:tabLst/>
              <a:defRPr b="0" i="0">
                <a:solidFill>
                  <a:srgbClr val="5A6670"/>
                </a:solidFill>
                <a:latin typeface="+mn-lt"/>
              </a:defRPr>
            </a:lvl1pPr>
            <a:lvl2pPr>
              <a:lnSpc>
                <a:spcPct val="100000"/>
              </a:lnSpc>
              <a:defRPr b="0" i="0">
                <a:solidFill>
                  <a:srgbClr val="5A6670"/>
                </a:solidFill>
                <a:latin typeface="+mn-lt"/>
              </a:defRPr>
            </a:lvl2pPr>
            <a:lvl3pPr marL="1142971" indent="-228594">
              <a:lnSpc>
                <a:spcPct val="100000"/>
              </a:lnSpc>
              <a:defRPr lang="en-US" sz="1467" b="0" i="0" kern="1200" dirty="0">
                <a:solidFill>
                  <a:srgbClr val="5A6670"/>
                </a:solidFill>
                <a:latin typeface="+mn-lt"/>
                <a:ea typeface="+mn-ea"/>
                <a:cs typeface="+mn-cs"/>
              </a:defRPr>
            </a:lvl3pPr>
            <a:lvl4pPr>
              <a:lnSpc>
                <a:spcPct val="100000"/>
              </a:lnSpc>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hasCustomPrompt="1"/>
          </p:nvPr>
        </p:nvSpPr>
        <p:spPr/>
        <p:txBody>
          <a:bodyPr/>
          <a:lstStyle>
            <a:lvl1pPr>
              <a:defRPr>
                <a:latin typeface="+mj-lt"/>
              </a:defRPr>
            </a:lvl1pPr>
          </a:lstStyle>
          <a:p>
            <a:r>
              <a:rPr lang="en-US"/>
              <a:t>Title Placeholder Text - Click to edit </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1290405"/>
            <a:ext cx="10972800" cy="381643"/>
          </a:xfrm>
          <a:prstGeom prst="rect">
            <a:avLst/>
          </a:prstGeom>
        </p:spPr>
        <p:txBody>
          <a:bodyPr>
            <a:spAutoFit/>
          </a:bodyPr>
          <a:lstStyle>
            <a:lvl1pPr marL="0" indent="0">
              <a:buNone/>
              <a:defRPr sz="1867" b="0" i="0" cap="all" spc="133" baseline="0">
                <a:solidFill>
                  <a:srgbClr val="008BAC"/>
                </a:solidFill>
                <a:latin typeface="+mj-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TITLE DETAILS</a:t>
            </a:r>
          </a:p>
        </p:txBody>
      </p:sp>
      <p:sp>
        <p:nvSpPr>
          <p:cNvPr id="10" name="Footer Placeholder 9">
            <a:extLst>
              <a:ext uri="{FF2B5EF4-FFF2-40B4-BE49-F238E27FC236}">
                <a16:creationId xmlns:a16="http://schemas.microsoft.com/office/drawing/2014/main" id="{C87F598B-A512-E645-BF18-2204D099C8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23482F4E-ED61-9B43-97BF-0910C1F7579C}"/>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4517503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with under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9637793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Content &amp; Add Inf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3A172-15FD-BC4C-89C9-7F3D0C310CC7}"/>
              </a:ext>
            </a:extLst>
          </p:cNvPr>
          <p:cNvSpPr>
            <a:spLocks noGrp="1"/>
          </p:cNvSpPr>
          <p:nvPr>
            <p:ph idx="1" hasCustomPrompt="1"/>
          </p:nvPr>
        </p:nvSpPr>
        <p:spPr>
          <a:xfrm>
            <a:off x="609600" y="1549402"/>
            <a:ext cx="10972800" cy="3375397"/>
          </a:xfrm>
          <a:prstGeom prst="rect">
            <a:avLst/>
          </a:prstGeom>
        </p:spPr>
        <p:txBody>
          <a:bodyPr/>
          <a:lstStyle>
            <a:lvl1pPr>
              <a:defRPr b="0" i="0">
                <a:solidFill>
                  <a:srgbClr val="5A6670"/>
                </a:solidFill>
                <a:latin typeface="+mn-lt"/>
              </a:defRPr>
            </a:lvl1pPr>
            <a:lvl2pPr>
              <a:defRPr b="0" i="0">
                <a:solidFill>
                  <a:srgbClr val="5A6670"/>
                </a:solidFill>
                <a:latin typeface="+mn-lt"/>
              </a:defRPr>
            </a:lvl2pPr>
            <a:lvl3pPr marL="1142971" indent="-228594">
              <a:defRPr lang="en-US" sz="1467" b="0" i="0" kern="1200" dirty="0">
                <a:solidFill>
                  <a:srgbClr val="5A6670"/>
                </a:solidFill>
                <a:latin typeface="+mn-lt"/>
                <a:ea typeface="+mn-ea"/>
                <a:cs typeface="+mn-cs"/>
              </a:defRPr>
            </a:lvl3pPr>
            <a:lvl4pPr>
              <a:defRPr b="0" i="0">
                <a:solidFill>
                  <a:srgbClr val="5A6670"/>
                </a:solidFill>
                <a:latin typeface="+mn-lt"/>
              </a:defRPr>
            </a:lvl4pPr>
            <a:lvl5pPr>
              <a:defRPr lang="en-US" sz="1333" b="0" i="0" kern="1200" dirty="0">
                <a:solidFill>
                  <a:srgbClr val="5A6670"/>
                </a:solidFill>
                <a:latin typeface="+mn-lt"/>
                <a:ea typeface="+mn-ea"/>
                <a:cs typeface="+mn-cs"/>
              </a:defRPr>
            </a:lvl5p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2" name="Title 1">
            <a:extLst>
              <a:ext uri="{FF2B5EF4-FFF2-40B4-BE49-F238E27FC236}">
                <a16:creationId xmlns:a16="http://schemas.microsoft.com/office/drawing/2014/main" id="{AE3BDF0C-4CA1-A14A-8F6C-C2809002A8F6}"/>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001B0570-A49B-0C42-B22E-BEEAD24FDC56}"/>
              </a:ext>
            </a:extLst>
          </p:cNvPr>
          <p:cNvSpPr>
            <a:spLocks noGrp="1"/>
          </p:cNvSpPr>
          <p:nvPr>
            <p:ph idx="10" hasCustomPrompt="1"/>
          </p:nvPr>
        </p:nvSpPr>
        <p:spPr>
          <a:xfrm>
            <a:off x="609600" y="5314842"/>
            <a:ext cx="10972800" cy="861775"/>
          </a:xfrm>
          <a:prstGeom prst="rect">
            <a:avLst/>
          </a:prstGeom>
        </p:spPr>
        <p:txBody>
          <a:bodyPr>
            <a:noAutofit/>
          </a:bodyPr>
          <a:lstStyle>
            <a:lvl1pPr marL="0" indent="0">
              <a:lnSpc>
                <a:spcPct val="100000"/>
              </a:lnSpc>
              <a:buNone/>
              <a:defRPr sz="1600" b="0" i="0">
                <a:solidFill>
                  <a:srgbClr val="008BAC"/>
                </a:solidFill>
                <a:latin typeface="+mn-lt"/>
              </a:defRPr>
            </a:lvl1pPr>
            <a:lvl2pPr marL="457189" indent="0">
              <a:buNone/>
              <a:defRPr>
                <a:solidFill>
                  <a:srgbClr val="5A6670"/>
                </a:solidFill>
              </a:defRPr>
            </a:lvl2pPr>
            <a:lvl3pPr>
              <a:defRPr>
                <a:solidFill>
                  <a:srgbClr val="5A6670"/>
                </a:solidFill>
              </a:defRPr>
            </a:lvl3pPr>
            <a:lvl4pPr>
              <a:defRPr>
                <a:solidFill>
                  <a:srgbClr val="5A6670"/>
                </a:solidFill>
              </a:defRPr>
            </a:lvl4pPr>
            <a:lvl5pPr>
              <a:defRPr>
                <a:solidFill>
                  <a:srgbClr val="5A6670"/>
                </a:solidFill>
              </a:defRPr>
            </a:lvl5pPr>
          </a:lstStyle>
          <a:p>
            <a:pPr lvl="0"/>
            <a:r>
              <a:rPr lang="en-US"/>
              <a:t>Additional information – Click to edit</a:t>
            </a:r>
          </a:p>
        </p:txBody>
      </p:sp>
      <p:sp>
        <p:nvSpPr>
          <p:cNvPr id="4" name="Footer Placeholder 3">
            <a:extLst>
              <a:ext uri="{FF2B5EF4-FFF2-40B4-BE49-F238E27FC236}">
                <a16:creationId xmlns:a16="http://schemas.microsoft.com/office/drawing/2014/main" id="{98039AD6-6A31-1F49-B56D-3B93F22E6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C7C02-5E60-1444-840B-3A2F091EB710}"/>
              </a:ext>
            </a:extLst>
          </p:cNvPr>
          <p:cNvSpPr>
            <a:spLocks noGrp="1"/>
          </p:cNvSpPr>
          <p:nvPr>
            <p:ph type="sldNum" sz="quarter" idx="12"/>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952368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63A5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CC056E-F862-8447-A937-51FBF76FD0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70947" y="2704329"/>
            <a:ext cx="8734493" cy="821828"/>
          </a:xfrm>
          <a:solidFill>
            <a:schemeClr val="accent1"/>
          </a:solidFill>
          <a:ln>
            <a:noFill/>
          </a:ln>
          <a:effectLst>
            <a:outerShdw dist="127000" dir="2700000" algn="tl" rotWithShape="0">
              <a:schemeClr val="accent2"/>
            </a:outerShdw>
          </a:effectLst>
        </p:spPr>
        <p:txBody>
          <a:bodyPr wrap="square" lIns="137160" tIns="137160" rIns="137160" bIns="91440" anchor="b">
            <a:spAutoFit/>
          </a:bodyPr>
          <a:lstStyle>
            <a:lvl1pPr algn="ctr">
              <a:defRPr sz="4267" b="1" i="0">
                <a:solidFill>
                  <a:schemeClr val="bg1"/>
                </a:solidFill>
                <a:latin typeface="Montserrat" pitchFamily="2" charset="77"/>
              </a:defRPr>
            </a:lvl1pPr>
          </a:lstStyle>
          <a:p>
            <a:r>
              <a:rPr lang="en-US"/>
              <a:t>Click to edit Master title style</a:t>
            </a:r>
          </a:p>
        </p:txBody>
      </p:sp>
      <p:sp>
        <p:nvSpPr>
          <p:cNvPr id="3" name="Text Placeholder 2"/>
          <p:cNvSpPr>
            <a:spLocks noGrp="1"/>
          </p:cNvSpPr>
          <p:nvPr>
            <p:ph type="body" idx="1"/>
          </p:nvPr>
        </p:nvSpPr>
        <p:spPr>
          <a:xfrm>
            <a:off x="1770947" y="3972560"/>
            <a:ext cx="8734493" cy="461665"/>
          </a:xfrm>
          <a:prstGeom prst="rect">
            <a:avLst/>
          </a:prstGeom>
        </p:spPr>
        <p:txBody>
          <a:bodyPr>
            <a:spAutoFit/>
          </a:bodyPr>
          <a:lstStyle>
            <a:lvl1pPr marL="0" indent="0" algn="ctr">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9408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 light blue">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0C421A7-A68B-6244-9F8B-80FEA69C9F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70947" y="2704329"/>
            <a:ext cx="8734493" cy="821828"/>
          </a:xfrm>
          <a:solidFill>
            <a:schemeClr val="bg1"/>
          </a:solidFill>
          <a:ln>
            <a:noFill/>
          </a:ln>
          <a:effectLst>
            <a:outerShdw dist="127000" dir="2700000" algn="tl" rotWithShape="0">
              <a:schemeClr val="accent4"/>
            </a:outerShdw>
          </a:effectLst>
        </p:spPr>
        <p:txBody>
          <a:bodyPr wrap="square" lIns="137160" tIns="137160" rIns="137160" bIns="91440" anchor="b">
            <a:spAutoFit/>
          </a:bodyPr>
          <a:lstStyle>
            <a:lvl1pPr algn="ctr">
              <a:defRPr sz="4267" b="1" i="0">
                <a:solidFill>
                  <a:schemeClr val="tx2"/>
                </a:solidFill>
                <a:latin typeface="Montserrat" pitchFamily="2" charset="77"/>
              </a:defRPr>
            </a:lvl1pPr>
          </a:lstStyle>
          <a:p>
            <a:r>
              <a:rPr lang="en-US"/>
              <a:t>Click to edit Master title style</a:t>
            </a:r>
          </a:p>
        </p:txBody>
      </p:sp>
      <p:sp>
        <p:nvSpPr>
          <p:cNvPr id="3" name="Text Placeholder 2"/>
          <p:cNvSpPr>
            <a:spLocks noGrp="1"/>
          </p:cNvSpPr>
          <p:nvPr>
            <p:ph type="body" idx="1"/>
          </p:nvPr>
        </p:nvSpPr>
        <p:spPr>
          <a:xfrm>
            <a:off x="1770947" y="3972560"/>
            <a:ext cx="8734493" cy="461665"/>
          </a:xfrm>
          <a:prstGeom prst="rect">
            <a:avLst/>
          </a:prstGeom>
        </p:spPr>
        <p:txBody>
          <a:bodyPr>
            <a:spAutoFit/>
          </a:bodyPr>
          <a:lstStyle>
            <a:lvl1pPr marL="0" indent="0" algn="ctr">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14555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F69AFCA-FB29-734C-93FF-328DD3032E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143760" y="2246956"/>
            <a:ext cx="7904480" cy="1452705"/>
          </a:xfrm>
        </p:spPr>
        <p:txBody>
          <a:bodyPr wrap="square" anchor="b">
            <a:spAutoFit/>
          </a:bodyPr>
          <a:lstStyle>
            <a:lvl1pPr algn="ctr">
              <a:defRPr sz="4800" b="1" i="0">
                <a:solidFill>
                  <a:srgbClr val="163A5A"/>
                </a:solidFill>
                <a:latin typeface="Montserrat" pitchFamily="2" charset="77"/>
              </a:defRPr>
            </a:lvl1pPr>
          </a:lstStyle>
          <a:p>
            <a:r>
              <a:rPr lang="en-US"/>
              <a:t>Click to edit master title style</a:t>
            </a:r>
          </a:p>
        </p:txBody>
      </p:sp>
      <p:sp>
        <p:nvSpPr>
          <p:cNvPr id="4" name="Text Placeholder 2">
            <a:extLst>
              <a:ext uri="{FF2B5EF4-FFF2-40B4-BE49-F238E27FC236}">
                <a16:creationId xmlns:a16="http://schemas.microsoft.com/office/drawing/2014/main" id="{5E6DC862-233A-0449-9D25-7C2E79620397}"/>
              </a:ext>
            </a:extLst>
          </p:cNvPr>
          <p:cNvSpPr>
            <a:spLocks noGrp="1"/>
          </p:cNvSpPr>
          <p:nvPr>
            <p:ph type="body" idx="1"/>
          </p:nvPr>
        </p:nvSpPr>
        <p:spPr>
          <a:xfrm>
            <a:off x="2143760" y="4429760"/>
            <a:ext cx="7904480" cy="461665"/>
          </a:xfrm>
          <a:prstGeom prst="rect">
            <a:avLst/>
          </a:prstGeom>
        </p:spPr>
        <p:txBody>
          <a:bodyPr wrap="square">
            <a:spAutoFit/>
          </a:bodyPr>
          <a:lstStyle>
            <a:lvl1pPr marL="0" indent="0" algn="ctr">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6" name="Straight Connector 5">
            <a:extLst>
              <a:ext uri="{FF2B5EF4-FFF2-40B4-BE49-F238E27FC236}">
                <a16:creationId xmlns:a16="http://schemas.microsoft.com/office/drawing/2014/main" id="{49CFABD9-DB1A-1644-8465-C866812EB27C}"/>
              </a:ext>
            </a:extLst>
          </p:cNvPr>
          <p:cNvCxnSpPr>
            <a:cxnSpLocks/>
          </p:cNvCxnSpPr>
          <p:nvPr/>
        </p:nvCxnSpPr>
        <p:spPr>
          <a:xfrm>
            <a:off x="5657833" y="4065020"/>
            <a:ext cx="876337"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16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Section Header">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B870CAE3-D2F0-7C43-8929-11C3E14CB63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Effect>
                      <a14:brightnessContrast bright="10000" contrast="2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290A36-1CCA-5A4B-9F0B-FCFBED44BECC}"/>
              </a:ext>
            </a:extLst>
          </p:cNvPr>
          <p:cNvSpPr>
            <a:spLocks noGrp="1"/>
          </p:cNvSpPr>
          <p:nvPr>
            <p:ph type="title" hasCustomPrompt="1"/>
          </p:nvPr>
        </p:nvSpPr>
        <p:spPr>
          <a:xfrm>
            <a:off x="2143760" y="2246956"/>
            <a:ext cx="7904480" cy="1452705"/>
          </a:xfrm>
        </p:spPr>
        <p:txBody>
          <a:bodyPr wrap="square" anchor="b">
            <a:spAutoFit/>
          </a:bodyPr>
          <a:lstStyle>
            <a:lvl1pPr algn="ctr">
              <a:defRPr sz="4800" b="1" i="0">
                <a:solidFill>
                  <a:srgbClr val="163A5A"/>
                </a:solidFill>
                <a:latin typeface="Montserrat" pitchFamily="2" charset="77"/>
              </a:defRPr>
            </a:lvl1pPr>
          </a:lstStyle>
          <a:p>
            <a:r>
              <a:rPr lang="en-US"/>
              <a:t>Click to edit master title style</a:t>
            </a:r>
          </a:p>
        </p:txBody>
      </p:sp>
      <p:sp>
        <p:nvSpPr>
          <p:cNvPr id="7" name="Text Placeholder 2">
            <a:extLst>
              <a:ext uri="{FF2B5EF4-FFF2-40B4-BE49-F238E27FC236}">
                <a16:creationId xmlns:a16="http://schemas.microsoft.com/office/drawing/2014/main" id="{BD7BE1FE-EDC2-E640-B48D-2E8AAC780AD1}"/>
              </a:ext>
            </a:extLst>
          </p:cNvPr>
          <p:cNvSpPr>
            <a:spLocks noGrp="1"/>
          </p:cNvSpPr>
          <p:nvPr>
            <p:ph type="body" idx="1"/>
          </p:nvPr>
        </p:nvSpPr>
        <p:spPr>
          <a:xfrm>
            <a:off x="2143760" y="4429760"/>
            <a:ext cx="7904480" cy="461665"/>
          </a:xfrm>
          <a:prstGeom prst="rect">
            <a:avLst/>
          </a:prstGeom>
        </p:spPr>
        <p:txBody>
          <a:bodyPr wrap="square">
            <a:spAutoFit/>
          </a:bodyPr>
          <a:lstStyle>
            <a:lvl1pPr marL="0" indent="0" algn="ctr">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65E8BD66-D619-4542-8912-50DE68B6009B}"/>
              </a:ext>
            </a:extLst>
          </p:cNvPr>
          <p:cNvCxnSpPr>
            <a:cxnSpLocks/>
          </p:cNvCxnSpPr>
          <p:nvPr/>
        </p:nvCxnSpPr>
        <p:spPr>
          <a:xfrm>
            <a:off x="5657833" y="4065020"/>
            <a:ext cx="876337"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451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549401"/>
            <a:ext cx="5410200" cy="4627564"/>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BA61DD6C-8195-4440-A54F-A0908CB06528}"/>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E35D029E-AEBB-B044-A1E4-8DEA40607423}"/>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6379316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1864"/>
            <a:ext cx="10972800" cy="101193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09600" y="1353311"/>
            <a:ext cx="5387976"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7224"/>
            <a:ext cx="5387976"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marL="1828754" indent="0">
              <a:buNone/>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4427" y="1353311"/>
            <a:ext cx="5388864" cy="823912"/>
          </a:xfrm>
          <a:prstGeom prst="rect">
            <a:avLst/>
          </a:prstGeom>
        </p:spPr>
        <p:txBody>
          <a:bodyPr anchor="ctr">
            <a:normAutofit/>
          </a:bodyPr>
          <a:lstStyle>
            <a:lvl1pPr marL="0" indent="0">
              <a:buNone/>
              <a:defRPr sz="1867" b="0">
                <a:solidFill>
                  <a:schemeClr val="accent1"/>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427" y="2177224"/>
            <a:ext cx="5388864" cy="4012440"/>
          </a:xfrm>
          <a:prstGeom prst="rect">
            <a:avLst/>
          </a:prstGeom>
        </p:spPr>
        <p:txBody>
          <a:bodyPr/>
          <a:lstStyle>
            <a:lvl1pPr>
              <a:lnSpc>
                <a:spcPct val="100000"/>
              </a:lnSpc>
              <a:defRPr>
                <a:latin typeface="+mn-lt"/>
              </a:defRPr>
            </a:lvl1pPr>
            <a:lvl2pPr>
              <a:lnSpc>
                <a:spcPct val="100000"/>
              </a:lnSpc>
              <a:defRPr>
                <a:latin typeface="+mn-lt"/>
              </a:defRPr>
            </a:lvl2pPr>
            <a:lvl3pPr marL="1142971" indent="-228594">
              <a:lnSpc>
                <a:spcPct val="100000"/>
              </a:lnSpc>
              <a:defRPr lang="en-US" sz="1467" b="0" i="0" kern="1200" dirty="0" smtClean="0">
                <a:solidFill>
                  <a:srgbClr val="5A6670"/>
                </a:solidFill>
                <a:latin typeface="+mn-lt"/>
                <a:ea typeface="+mn-ea"/>
                <a:cs typeface="+mn-cs"/>
              </a:defRPr>
            </a:lvl3pPr>
            <a:lvl4pPr>
              <a:lnSpc>
                <a:spcPct val="100000"/>
              </a:lnSpc>
              <a:defRPr>
                <a:latin typeface="+mn-lt"/>
              </a:defRPr>
            </a:lvl4pPr>
            <a:lvl5pPr>
              <a:defRPr lang="en-US" sz="1333" b="0" i="0" kern="1200" dirty="0">
                <a:solidFill>
                  <a:srgbClr val="5A667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6">
            <a:extLst>
              <a:ext uri="{FF2B5EF4-FFF2-40B4-BE49-F238E27FC236}">
                <a16:creationId xmlns:a16="http://schemas.microsoft.com/office/drawing/2014/main" id="{AA07D760-E354-DE46-916E-06A4FD39F44A}"/>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C453EBEA-001D-3B40-A518-9C631CEB6CB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48496928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7AEA5061-E23A-BA41-9DA9-9DD4F42C8C7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7BCA43D-F448-124E-AB59-459936F88A9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9079156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 with underlin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8403156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25665209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1292106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9FDB6-602A-C64C-9BA7-E8EF7EB2EA3F}"/>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E72BD95-3398-6F4B-B3BB-D4977E8C0C55}"/>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19318343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list layout ">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24CE49FF-9FA8-6443-9002-BBA3E945DEE2}"/>
              </a:ext>
            </a:extLst>
          </p:cNvPr>
          <p:cNvSpPr>
            <a:spLocks noGrp="1"/>
          </p:cNvSpPr>
          <p:nvPr>
            <p:ph type="body" sz="quarter" idx="13" hasCustomPrompt="1"/>
          </p:nvPr>
        </p:nvSpPr>
        <p:spPr>
          <a:xfrm>
            <a:off x="4445621"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D9172A12-9ACA-AE42-8A06-F9B17295F3BA}"/>
              </a:ext>
            </a:extLst>
          </p:cNvPr>
          <p:cNvSpPr>
            <a:spLocks noGrp="1"/>
          </p:cNvSpPr>
          <p:nvPr>
            <p:ph type="body" sz="quarter" idx="14" hasCustomPrompt="1"/>
          </p:nvPr>
        </p:nvSpPr>
        <p:spPr>
          <a:xfrm>
            <a:off x="8276168" y="2032156"/>
            <a:ext cx="3306233" cy="683683"/>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67AF7D14-A273-104B-8B5F-D0F2B8A025BB}"/>
              </a:ext>
            </a:extLst>
          </p:cNvPr>
          <p:cNvSpPr>
            <a:spLocks noGrp="1"/>
          </p:cNvSpPr>
          <p:nvPr>
            <p:ph type="body" sz="quarter" idx="16" hasCustomPrompt="1"/>
          </p:nvPr>
        </p:nvSpPr>
        <p:spPr>
          <a:xfrm>
            <a:off x="4445621"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365A1947-5C3F-084C-8DD1-7DC25F687BB8}"/>
              </a:ext>
            </a:extLst>
          </p:cNvPr>
          <p:cNvSpPr>
            <a:spLocks noGrp="1"/>
          </p:cNvSpPr>
          <p:nvPr>
            <p:ph type="body" sz="quarter" idx="17" hasCustomPrompt="1"/>
          </p:nvPr>
        </p:nvSpPr>
        <p:spPr>
          <a:xfrm>
            <a:off x="8276168" y="2864780"/>
            <a:ext cx="330623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35316262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 list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903"/>
            <a:ext cx="10972800" cy="1011936"/>
          </a:xfrm>
        </p:spPr>
        <p:txBody>
          <a:bodyPr anchor="ctr"/>
          <a:lstStyle>
            <a:lvl1pPr algn="ctr">
              <a:defRPr/>
            </a:lvl1pPr>
          </a:lstStyle>
          <a:p>
            <a:r>
              <a:rPr lang="en-US"/>
              <a:t>Click to edit Master title style</a:t>
            </a:r>
          </a:p>
        </p:txBody>
      </p:sp>
      <p:cxnSp>
        <p:nvCxnSpPr>
          <p:cNvPr id="3" name="Straight Connector 2">
            <a:extLst>
              <a:ext uri="{FF2B5EF4-FFF2-40B4-BE49-F238E27FC236}">
                <a16:creationId xmlns:a16="http://schemas.microsoft.com/office/drawing/2014/main" id="{049D3E2E-4AAD-4441-B4E7-C41CA62B899C}"/>
              </a:ext>
            </a:extLst>
          </p:cNvPr>
          <p:cNvCxnSpPr>
            <a:cxnSpLocks/>
          </p:cNvCxnSpPr>
          <p:nvPr/>
        </p:nvCxnSpPr>
        <p:spPr>
          <a:xfrm>
            <a:off x="5657833" y="1368903"/>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A064C33-45F8-9640-B7C5-E5B43338ABB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E3C099DC-CB5C-E24C-BE6A-62E6FB692BE1}"/>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07C95E33-C273-9E44-86F9-77DC0357D7A2}"/>
              </a:ext>
            </a:extLst>
          </p:cNvPr>
          <p:cNvSpPr>
            <a:spLocks noGrp="1"/>
          </p:cNvSpPr>
          <p:nvPr>
            <p:ph type="body" sz="quarter" idx="12" hasCustomPrompt="1"/>
          </p:nvPr>
        </p:nvSpPr>
        <p:spPr>
          <a:xfrm>
            <a:off x="609600" y="1703903"/>
            <a:ext cx="2560320"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100C8B07-DC04-774F-A6DC-EE7B8A93DDCA}"/>
              </a:ext>
            </a:extLst>
          </p:cNvPr>
          <p:cNvSpPr>
            <a:spLocks noGrp="1"/>
          </p:cNvSpPr>
          <p:nvPr>
            <p:ph type="body" sz="quarter" idx="15" hasCustomPrompt="1"/>
          </p:nvPr>
        </p:nvSpPr>
        <p:spPr>
          <a:xfrm>
            <a:off x="609601"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3" name="Text Placeholder 6">
            <a:extLst>
              <a:ext uri="{FF2B5EF4-FFF2-40B4-BE49-F238E27FC236}">
                <a16:creationId xmlns:a16="http://schemas.microsoft.com/office/drawing/2014/main" id="{9D0BC41B-0390-614E-A71F-7CDB38E80053}"/>
              </a:ext>
            </a:extLst>
          </p:cNvPr>
          <p:cNvSpPr>
            <a:spLocks noGrp="1"/>
          </p:cNvSpPr>
          <p:nvPr>
            <p:ph type="body" sz="quarter" idx="16" hasCustomPrompt="1"/>
          </p:nvPr>
        </p:nvSpPr>
        <p:spPr>
          <a:xfrm>
            <a:off x="90200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4" name="Text Placeholder 6">
            <a:extLst>
              <a:ext uri="{FF2B5EF4-FFF2-40B4-BE49-F238E27FC236}">
                <a16:creationId xmlns:a16="http://schemas.microsoft.com/office/drawing/2014/main" id="{EB924B18-A458-F048-B953-9FCA630ECA68}"/>
              </a:ext>
            </a:extLst>
          </p:cNvPr>
          <p:cNvSpPr>
            <a:spLocks noGrp="1"/>
          </p:cNvSpPr>
          <p:nvPr>
            <p:ph type="body" sz="quarter" idx="17" hasCustomPrompt="1"/>
          </p:nvPr>
        </p:nvSpPr>
        <p:spPr>
          <a:xfrm>
            <a:off x="90200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5" name="Text Placeholder 6">
            <a:extLst>
              <a:ext uri="{FF2B5EF4-FFF2-40B4-BE49-F238E27FC236}">
                <a16:creationId xmlns:a16="http://schemas.microsoft.com/office/drawing/2014/main" id="{FCB66E04-CA58-CA4B-9736-DE89332343D2}"/>
              </a:ext>
            </a:extLst>
          </p:cNvPr>
          <p:cNvSpPr>
            <a:spLocks noGrp="1"/>
          </p:cNvSpPr>
          <p:nvPr>
            <p:ph type="body" sz="quarter" idx="18" hasCustomPrompt="1"/>
          </p:nvPr>
        </p:nvSpPr>
        <p:spPr>
          <a:xfrm>
            <a:off x="6216598"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6" name="Text Placeholder 6">
            <a:extLst>
              <a:ext uri="{FF2B5EF4-FFF2-40B4-BE49-F238E27FC236}">
                <a16:creationId xmlns:a16="http://schemas.microsoft.com/office/drawing/2014/main" id="{D733430B-FD3A-2446-88B7-35BDA1B58DBA}"/>
              </a:ext>
            </a:extLst>
          </p:cNvPr>
          <p:cNvSpPr>
            <a:spLocks noGrp="1"/>
          </p:cNvSpPr>
          <p:nvPr>
            <p:ph type="body" sz="quarter" idx="19" hasCustomPrompt="1"/>
          </p:nvPr>
        </p:nvSpPr>
        <p:spPr>
          <a:xfrm>
            <a:off x="6216598"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7" name="Text Placeholder 6">
            <a:extLst>
              <a:ext uri="{FF2B5EF4-FFF2-40B4-BE49-F238E27FC236}">
                <a16:creationId xmlns:a16="http://schemas.microsoft.com/office/drawing/2014/main" id="{161BE91A-D4B1-534A-85B1-167D1323A974}"/>
              </a:ext>
            </a:extLst>
          </p:cNvPr>
          <p:cNvSpPr>
            <a:spLocks noGrp="1"/>
          </p:cNvSpPr>
          <p:nvPr>
            <p:ph type="body" sz="quarter" idx="20" hasCustomPrompt="1"/>
          </p:nvPr>
        </p:nvSpPr>
        <p:spPr>
          <a:xfrm>
            <a:off x="3413099" y="1703903"/>
            <a:ext cx="2562303" cy="1011936"/>
          </a:xfrm>
          <a:prstGeom prst="rect">
            <a:avLst/>
          </a:prstGeom>
          <a:solidFill>
            <a:schemeClr val="accent1"/>
          </a:solidFill>
        </p:spPr>
        <p:txBody>
          <a:bodyPr anchor="ctr"/>
          <a:lstStyle>
            <a:lvl1pPr marL="0" indent="0" algn="ctr">
              <a:buNone/>
              <a:defRPr>
                <a:solidFill>
                  <a:schemeClr val="bg1"/>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8" name="Text Placeholder 6">
            <a:extLst>
              <a:ext uri="{FF2B5EF4-FFF2-40B4-BE49-F238E27FC236}">
                <a16:creationId xmlns:a16="http://schemas.microsoft.com/office/drawing/2014/main" id="{88A5DFE9-02EA-B34B-8E06-35E4E8824DC5}"/>
              </a:ext>
            </a:extLst>
          </p:cNvPr>
          <p:cNvSpPr>
            <a:spLocks noGrp="1"/>
          </p:cNvSpPr>
          <p:nvPr>
            <p:ph type="body" sz="quarter" idx="21" hasCustomPrompt="1"/>
          </p:nvPr>
        </p:nvSpPr>
        <p:spPr>
          <a:xfrm>
            <a:off x="3413099" y="2864780"/>
            <a:ext cx="2562303" cy="2904117"/>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Tree>
    <p:extLst>
      <p:ext uri="{BB962C8B-B14F-4D97-AF65-F5344CB8AC3E}">
        <p14:creationId xmlns:p14="http://schemas.microsoft.com/office/powerpoint/2010/main" val="1798984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1" y="1593644"/>
            <a:ext cx="3306233"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8" name="Text Placeholder 6">
            <a:extLst>
              <a:ext uri="{FF2B5EF4-FFF2-40B4-BE49-F238E27FC236}">
                <a16:creationId xmlns:a16="http://schemas.microsoft.com/office/drawing/2014/main" id="{764E37AA-442A-4941-803C-FDE8CABAA7B8}"/>
              </a:ext>
            </a:extLst>
          </p:cNvPr>
          <p:cNvSpPr>
            <a:spLocks noGrp="1"/>
          </p:cNvSpPr>
          <p:nvPr>
            <p:ph type="body" sz="quarter" idx="13" hasCustomPrompt="1"/>
          </p:nvPr>
        </p:nvSpPr>
        <p:spPr>
          <a:xfrm>
            <a:off x="4445621" y="1593644"/>
            <a:ext cx="3306233"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9" name="Text Placeholder 6">
            <a:extLst>
              <a:ext uri="{FF2B5EF4-FFF2-40B4-BE49-F238E27FC236}">
                <a16:creationId xmlns:a16="http://schemas.microsoft.com/office/drawing/2014/main" id="{A2CB7500-7E90-8A40-83A3-2B37F1E27827}"/>
              </a:ext>
            </a:extLst>
          </p:cNvPr>
          <p:cNvSpPr>
            <a:spLocks noGrp="1"/>
          </p:cNvSpPr>
          <p:nvPr>
            <p:ph type="body" sz="quarter" idx="14" hasCustomPrompt="1"/>
          </p:nvPr>
        </p:nvSpPr>
        <p:spPr>
          <a:xfrm>
            <a:off x="8276168" y="1593644"/>
            <a:ext cx="3306233"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1" y="2767883"/>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1" name="Text Placeholder 6">
            <a:extLst>
              <a:ext uri="{FF2B5EF4-FFF2-40B4-BE49-F238E27FC236}">
                <a16:creationId xmlns:a16="http://schemas.microsoft.com/office/drawing/2014/main" id="{AD76DFB1-F6E6-7D4C-9F36-B8EFE8368A84}"/>
              </a:ext>
            </a:extLst>
          </p:cNvPr>
          <p:cNvSpPr>
            <a:spLocks noGrp="1"/>
          </p:cNvSpPr>
          <p:nvPr>
            <p:ph type="body" sz="quarter" idx="16" hasCustomPrompt="1"/>
          </p:nvPr>
        </p:nvSpPr>
        <p:spPr>
          <a:xfrm>
            <a:off x="4445621" y="2767883"/>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sp>
        <p:nvSpPr>
          <p:cNvPr id="12" name="Text Placeholder 6">
            <a:extLst>
              <a:ext uri="{FF2B5EF4-FFF2-40B4-BE49-F238E27FC236}">
                <a16:creationId xmlns:a16="http://schemas.microsoft.com/office/drawing/2014/main" id="{08A75562-D323-CD4E-97A1-F0FB84526E71}"/>
              </a:ext>
            </a:extLst>
          </p:cNvPr>
          <p:cNvSpPr>
            <a:spLocks noGrp="1"/>
          </p:cNvSpPr>
          <p:nvPr>
            <p:ph type="body" sz="quarter" idx="17" hasCustomPrompt="1"/>
          </p:nvPr>
        </p:nvSpPr>
        <p:spPr>
          <a:xfrm>
            <a:off x="8276168" y="2767883"/>
            <a:ext cx="3306233" cy="3307425"/>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82454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149EE-9004-1F4F-A3D4-C0A9DAAAFC74}"/>
              </a:ext>
            </a:extLst>
          </p:cNvPr>
          <p:cNvCxnSpPr>
            <a:cxnSpLocks/>
          </p:cNvCxnSpPr>
          <p:nvPr/>
        </p:nvCxnSpPr>
        <p:spPr>
          <a:xfrm>
            <a:off x="5660569"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6F5383-4EC9-254F-A36F-5DE9CAE35C7F}"/>
              </a:ext>
            </a:extLst>
          </p:cNvPr>
          <p:cNvCxnSpPr>
            <a:cxnSpLocks/>
          </p:cNvCxnSpPr>
          <p:nvPr/>
        </p:nvCxnSpPr>
        <p:spPr>
          <a:xfrm>
            <a:off x="9491116"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3234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4 list layout -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97214E-C805-8C47-9E6A-2D804A1C04C3}"/>
              </a:ext>
            </a:extLst>
          </p:cNvPr>
          <p:cNvSpPr/>
          <p:nvPr/>
        </p:nvSpPr>
        <p:spPr>
          <a:xfrm>
            <a:off x="0" y="0"/>
            <a:ext cx="121920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0" y="287312"/>
            <a:ext cx="10972800" cy="793117"/>
          </a:xfrm>
        </p:spPr>
        <p:txBody>
          <a:bodyPr anchor="ctr"/>
          <a:lstStyle>
            <a:lvl1pPr algn="ct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0EE12CAF-A9AF-7347-8373-E156C2BAB6DD}"/>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86B45D14-163B-1844-A157-B3B8FC4381AA}"/>
              </a:ext>
            </a:extLst>
          </p:cNvPr>
          <p:cNvSpPr>
            <a:spLocks noGrp="1"/>
          </p:cNvSpPr>
          <p:nvPr>
            <p:ph type="sldNum" sz="quarter" idx="11"/>
          </p:nvPr>
        </p:nvSpPr>
        <p:spPr/>
        <p:txBody>
          <a:bodyPr/>
          <a:lstStyle/>
          <a:p>
            <a:fld id="{F7CADEA9-0AFC-B549-B690-A46B9B6402E4}" type="slidenum">
              <a:rPr lang="en-US" smtClean="0"/>
              <a:pPr/>
              <a:t>‹#›</a:t>
            </a:fld>
            <a:endParaRPr lang="en-US"/>
          </a:p>
        </p:txBody>
      </p:sp>
      <p:sp>
        <p:nvSpPr>
          <p:cNvPr id="7" name="Text Placeholder 6">
            <a:extLst>
              <a:ext uri="{FF2B5EF4-FFF2-40B4-BE49-F238E27FC236}">
                <a16:creationId xmlns:a16="http://schemas.microsoft.com/office/drawing/2014/main" id="{D49DB5AD-9CB0-A64D-ADDE-70DC4B92E806}"/>
              </a:ext>
            </a:extLst>
          </p:cNvPr>
          <p:cNvSpPr>
            <a:spLocks noGrp="1"/>
          </p:cNvSpPr>
          <p:nvPr>
            <p:ph type="body" sz="quarter" idx="12" hasCustomPrompt="1"/>
          </p:nvPr>
        </p:nvSpPr>
        <p:spPr>
          <a:xfrm>
            <a:off x="609600" y="1593644"/>
            <a:ext cx="2560320"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0" name="Text Placeholder 6">
            <a:extLst>
              <a:ext uri="{FF2B5EF4-FFF2-40B4-BE49-F238E27FC236}">
                <a16:creationId xmlns:a16="http://schemas.microsoft.com/office/drawing/2014/main" id="{7896F706-C7E4-434C-BF17-06BBDFBCAF0C}"/>
              </a:ext>
            </a:extLst>
          </p:cNvPr>
          <p:cNvSpPr>
            <a:spLocks noGrp="1"/>
          </p:cNvSpPr>
          <p:nvPr>
            <p:ph type="body" sz="quarter" idx="15" hasCustomPrompt="1"/>
          </p:nvPr>
        </p:nvSpPr>
        <p:spPr>
          <a:xfrm>
            <a:off x="60960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3" name="Straight Connector 12">
            <a:extLst>
              <a:ext uri="{FF2B5EF4-FFF2-40B4-BE49-F238E27FC236}">
                <a16:creationId xmlns:a16="http://schemas.microsoft.com/office/drawing/2014/main" id="{11BB62C0-74A1-FC4A-9E3F-3ECD776C81F3}"/>
              </a:ext>
            </a:extLst>
          </p:cNvPr>
          <p:cNvCxnSpPr>
            <a:cxnSpLocks/>
          </p:cNvCxnSpPr>
          <p:nvPr/>
        </p:nvCxnSpPr>
        <p:spPr>
          <a:xfrm>
            <a:off x="145159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4A97099-1492-7E42-8BB8-468EC1B97FB4}"/>
              </a:ext>
            </a:extLst>
          </p:cNvPr>
          <p:cNvSpPr>
            <a:spLocks noGrp="1"/>
          </p:cNvSpPr>
          <p:nvPr>
            <p:ph type="body" sz="quarter" idx="16" hasCustomPrompt="1"/>
          </p:nvPr>
        </p:nvSpPr>
        <p:spPr>
          <a:xfrm>
            <a:off x="3413760" y="1593644"/>
            <a:ext cx="2560320"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17" name="Text Placeholder 6">
            <a:extLst>
              <a:ext uri="{FF2B5EF4-FFF2-40B4-BE49-F238E27FC236}">
                <a16:creationId xmlns:a16="http://schemas.microsoft.com/office/drawing/2014/main" id="{2F9C2445-B50C-8C42-9C97-BADF995D1AAC}"/>
              </a:ext>
            </a:extLst>
          </p:cNvPr>
          <p:cNvSpPr>
            <a:spLocks noGrp="1"/>
          </p:cNvSpPr>
          <p:nvPr>
            <p:ph type="body" sz="quarter" idx="17" hasCustomPrompt="1"/>
          </p:nvPr>
        </p:nvSpPr>
        <p:spPr>
          <a:xfrm>
            <a:off x="341376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18" name="Straight Connector 17">
            <a:extLst>
              <a:ext uri="{FF2B5EF4-FFF2-40B4-BE49-F238E27FC236}">
                <a16:creationId xmlns:a16="http://schemas.microsoft.com/office/drawing/2014/main" id="{B6601B0B-912C-974D-99F7-EF1D606115A8}"/>
              </a:ext>
            </a:extLst>
          </p:cNvPr>
          <p:cNvCxnSpPr>
            <a:cxnSpLocks/>
          </p:cNvCxnSpPr>
          <p:nvPr/>
        </p:nvCxnSpPr>
        <p:spPr>
          <a:xfrm>
            <a:off x="425575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A516AE72-065B-AC45-A62D-D60A4529FD88}"/>
              </a:ext>
            </a:extLst>
          </p:cNvPr>
          <p:cNvSpPr>
            <a:spLocks noGrp="1"/>
          </p:cNvSpPr>
          <p:nvPr>
            <p:ph type="body" sz="quarter" idx="18" hasCustomPrompt="1"/>
          </p:nvPr>
        </p:nvSpPr>
        <p:spPr>
          <a:xfrm>
            <a:off x="6217920" y="1593644"/>
            <a:ext cx="2560320"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0" name="Text Placeholder 6">
            <a:extLst>
              <a:ext uri="{FF2B5EF4-FFF2-40B4-BE49-F238E27FC236}">
                <a16:creationId xmlns:a16="http://schemas.microsoft.com/office/drawing/2014/main" id="{C35C28D9-525A-7B46-83CD-1B8534DADBB7}"/>
              </a:ext>
            </a:extLst>
          </p:cNvPr>
          <p:cNvSpPr>
            <a:spLocks noGrp="1"/>
          </p:cNvSpPr>
          <p:nvPr>
            <p:ph type="body" sz="quarter" idx="19" hasCustomPrompt="1"/>
          </p:nvPr>
        </p:nvSpPr>
        <p:spPr>
          <a:xfrm>
            <a:off x="621792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1" name="Straight Connector 20">
            <a:extLst>
              <a:ext uri="{FF2B5EF4-FFF2-40B4-BE49-F238E27FC236}">
                <a16:creationId xmlns:a16="http://schemas.microsoft.com/office/drawing/2014/main" id="{DB63B571-AE86-9B4F-B1AD-8F6B3503511E}"/>
              </a:ext>
            </a:extLst>
          </p:cNvPr>
          <p:cNvCxnSpPr>
            <a:cxnSpLocks/>
          </p:cNvCxnSpPr>
          <p:nvPr/>
        </p:nvCxnSpPr>
        <p:spPr>
          <a:xfrm>
            <a:off x="705991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0D4592F4-545C-7B49-851C-9ED50B64741D}"/>
              </a:ext>
            </a:extLst>
          </p:cNvPr>
          <p:cNvSpPr>
            <a:spLocks noGrp="1"/>
          </p:cNvSpPr>
          <p:nvPr>
            <p:ph type="body" sz="quarter" idx="20" hasCustomPrompt="1"/>
          </p:nvPr>
        </p:nvSpPr>
        <p:spPr>
          <a:xfrm>
            <a:off x="9022080" y="1593644"/>
            <a:ext cx="2560320" cy="683683"/>
          </a:xfrm>
          <a:prstGeom prst="rect">
            <a:avLst/>
          </a:prstGeom>
          <a:noFill/>
        </p:spPr>
        <p:txBody>
          <a:bodyPr anchor="ctr"/>
          <a:lstStyle>
            <a:lvl1pPr marL="0" indent="0" algn="ctr">
              <a:buNone/>
              <a:defRPr>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p:txBody>
      </p:sp>
      <p:sp>
        <p:nvSpPr>
          <p:cNvPr id="23" name="Text Placeholder 6">
            <a:extLst>
              <a:ext uri="{FF2B5EF4-FFF2-40B4-BE49-F238E27FC236}">
                <a16:creationId xmlns:a16="http://schemas.microsoft.com/office/drawing/2014/main" id="{D1DCC1BF-A1E4-204E-A192-45FA8B37641A}"/>
              </a:ext>
            </a:extLst>
          </p:cNvPr>
          <p:cNvSpPr>
            <a:spLocks noGrp="1"/>
          </p:cNvSpPr>
          <p:nvPr>
            <p:ph type="body" sz="quarter" idx="21" hasCustomPrompt="1"/>
          </p:nvPr>
        </p:nvSpPr>
        <p:spPr>
          <a:xfrm>
            <a:off x="9022080" y="2767883"/>
            <a:ext cx="2560320" cy="3307412"/>
          </a:xfrm>
          <a:prstGeom prst="rect">
            <a:avLst/>
          </a:prstGeom>
          <a:noFill/>
        </p:spPr>
        <p:txBody>
          <a:bodyPr tIns="182880" bIns="182880" anchor="t"/>
          <a:lstStyle>
            <a:lvl1pPr marL="0" indent="0" algn="ctr">
              <a:spcAft>
                <a:spcPts val="2000"/>
              </a:spcAft>
              <a:buNone/>
              <a:defRPr sz="1600">
                <a:solidFill>
                  <a:schemeClr val="tx1"/>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list</a:t>
            </a:r>
          </a:p>
        </p:txBody>
      </p:sp>
      <p:cxnSp>
        <p:nvCxnSpPr>
          <p:cNvPr id="24" name="Straight Connector 23">
            <a:extLst>
              <a:ext uri="{FF2B5EF4-FFF2-40B4-BE49-F238E27FC236}">
                <a16:creationId xmlns:a16="http://schemas.microsoft.com/office/drawing/2014/main" id="{B3818EC7-4A74-EC4C-B75E-4E207C79BA40}"/>
              </a:ext>
            </a:extLst>
          </p:cNvPr>
          <p:cNvCxnSpPr>
            <a:cxnSpLocks/>
          </p:cNvCxnSpPr>
          <p:nvPr/>
        </p:nvCxnSpPr>
        <p:spPr>
          <a:xfrm>
            <a:off x="9864073" y="2558367"/>
            <a:ext cx="876337"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5592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40101"/>
            <a:ext cx="3932237" cy="1009507"/>
          </a:xfrm>
        </p:spPr>
        <p:txBody>
          <a:bodyPr anchor="b">
            <a:sp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49408"/>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49752F4-6AA8-0A44-B1F4-ACD11274616F}"/>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150F23C2-6EED-534D-BF00-DF11CA20057D}"/>
              </a:ext>
            </a:extLst>
          </p:cNvPr>
          <p:cNvSpPr>
            <a:spLocks noGrp="1"/>
          </p:cNvSpPr>
          <p:nvPr>
            <p:ph type="sldNum" sz="quarter" idx="11"/>
          </p:nvPr>
        </p:nvSpPr>
        <p:spPr/>
        <p:txBody>
          <a:bodyPr/>
          <a:lstStyle/>
          <a:p>
            <a:fld id="{F7CADEA9-0AFC-B549-B690-A46B9B6402E4}" type="slidenum">
              <a:rPr lang="en-US" smtClean="0"/>
              <a:pPr/>
              <a:t>‹#›</a:t>
            </a:fld>
            <a:endParaRPr lang="en-US"/>
          </a:p>
        </p:txBody>
      </p:sp>
    </p:spTree>
    <p:extLst>
      <p:ext uri="{BB962C8B-B14F-4D97-AF65-F5344CB8AC3E}">
        <p14:creationId xmlns:p14="http://schemas.microsoft.com/office/powerpoint/2010/main" val="3611664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0" y="0"/>
            <a:ext cx="48255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2" y="1140101"/>
            <a:ext cx="3932237" cy="1009507"/>
          </a:xfrm>
        </p:spPr>
        <p:txBody>
          <a:bodyPr anchor="b">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7" y="549408"/>
            <a:ext cx="6399212"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09602" y="2602328"/>
            <a:ext cx="3932237" cy="3569873"/>
          </a:xfrm>
          <a:prstGeom prst="rect">
            <a:avLst/>
          </a:prstGeom>
        </p:spPr>
        <p:txBody>
          <a:bodyPr/>
          <a:lstStyle>
            <a:lvl1pPr marL="0" indent="0">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cxnSp>
        <p:nvCxnSpPr>
          <p:cNvPr id="5" name="Straight Connector 4">
            <a:extLst>
              <a:ext uri="{FF2B5EF4-FFF2-40B4-BE49-F238E27FC236}">
                <a16:creationId xmlns:a16="http://schemas.microsoft.com/office/drawing/2014/main" id="{FCA7E839-900D-774E-8F56-838F3D878E5D}"/>
              </a:ext>
            </a:extLst>
          </p:cNvPr>
          <p:cNvCxnSpPr>
            <a:cxnSpLocks/>
          </p:cNvCxnSpPr>
          <p:nvPr/>
        </p:nvCxnSpPr>
        <p:spPr>
          <a:xfrm>
            <a:off x="770788" y="2343797"/>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F398E12F-AA86-A145-9CF8-29B16647B5D7}"/>
              </a:ext>
            </a:extLst>
          </p:cNvPr>
          <p:cNvSpPr>
            <a:spLocks noGrp="1"/>
          </p:cNvSpPr>
          <p:nvPr>
            <p:ph type="ftr" sz="quarter" idx="10"/>
          </p:nvPr>
        </p:nvSpPr>
        <p:spPr>
          <a:xfrm>
            <a:off x="5183186" y="6356351"/>
            <a:ext cx="4825572" cy="366183"/>
          </a:xfrm>
        </p:spPr>
        <p:txBody>
          <a:bodyPr/>
          <a:lstStyle/>
          <a:p>
            <a:endParaRPr lang="en-US"/>
          </a:p>
        </p:txBody>
      </p:sp>
      <p:sp>
        <p:nvSpPr>
          <p:cNvPr id="8" name="Slide Number Placeholder 7">
            <a:extLst>
              <a:ext uri="{FF2B5EF4-FFF2-40B4-BE49-F238E27FC236}">
                <a16:creationId xmlns:a16="http://schemas.microsoft.com/office/drawing/2014/main" id="{4447E94C-EEBE-AB45-9D6D-305F48184A62}"/>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19934639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1" y="0"/>
            <a:ext cx="4252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4524917" y="549408"/>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38321488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ontent - side by s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FA5D5-D3F6-6746-A048-3FA1713873EB}"/>
              </a:ext>
            </a:extLst>
          </p:cNvPr>
          <p:cNvSpPr/>
          <p:nvPr/>
        </p:nvSpPr>
        <p:spPr>
          <a:xfrm>
            <a:off x="1" y="0"/>
            <a:ext cx="425233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Title 1"/>
          <p:cNvSpPr>
            <a:spLocks noGrp="1"/>
          </p:cNvSpPr>
          <p:nvPr>
            <p:ph type="title"/>
          </p:nvPr>
        </p:nvSpPr>
        <p:spPr>
          <a:xfrm>
            <a:off x="609601" y="2219737"/>
            <a:ext cx="3305716" cy="1452705"/>
          </a:xfrm>
        </p:spPr>
        <p:txBody>
          <a:bodyPr anchor="ctr">
            <a:spAutoFit/>
          </a:bodyPr>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4524917" y="549408"/>
            <a:ext cx="7057483" cy="5622791"/>
          </a:xfrm>
          <a:prstGeom prst="rect">
            <a:avLst/>
          </a:prstGeom>
        </p:spPr>
        <p:txBody>
          <a:bodyPr>
            <a:normAutofit/>
          </a:bodyPr>
          <a:lstStyle>
            <a:lvl1pPr>
              <a:defRPr sz="2400">
                <a:latin typeface="+mn-lt"/>
              </a:defRPr>
            </a:lvl1pPr>
            <a:lvl2pPr>
              <a:defRPr sz="2400">
                <a:latin typeface="+mn-lt"/>
              </a:defRPr>
            </a:lvl2pPr>
            <a:lvl3pPr>
              <a:defRPr sz="1867">
                <a:latin typeface="+mn-lt"/>
              </a:defRPr>
            </a:lvl3pPr>
            <a:lvl4pPr>
              <a:defRPr sz="1600">
                <a:latin typeface="+mn-lt"/>
              </a:defRPr>
            </a:lvl4pPr>
            <a:lvl5pPr>
              <a:defRPr sz="1600">
                <a:latin typeface="+mn-lt"/>
              </a:defRPr>
            </a:lvl5pPr>
            <a:lvl6pPr>
              <a:defRPr sz="2000"/>
            </a:lvl6pPr>
            <a:lvl7pPr>
              <a:defRPr sz="2000"/>
            </a:lvl7pPr>
            <a:lvl8pPr>
              <a:defRPr sz="2000"/>
            </a:lvl8pPr>
            <a:lvl9pPr>
              <a:defRPr sz="2000"/>
            </a:lvl9pPr>
          </a:lstStyle>
          <a:p>
            <a:pPr lvl="0"/>
            <a:r>
              <a:rPr lang="en-US"/>
              <a:t>Click to edit Master text styles</a:t>
            </a:r>
          </a:p>
        </p:txBody>
      </p:sp>
      <p:sp>
        <p:nvSpPr>
          <p:cNvPr id="7" name="Footer Placeholder 6">
            <a:extLst>
              <a:ext uri="{FF2B5EF4-FFF2-40B4-BE49-F238E27FC236}">
                <a16:creationId xmlns:a16="http://schemas.microsoft.com/office/drawing/2014/main" id="{A6C3BEB0-30F3-5C41-B241-AE8228986168}"/>
              </a:ext>
            </a:extLst>
          </p:cNvPr>
          <p:cNvSpPr>
            <a:spLocks noGrp="1"/>
          </p:cNvSpPr>
          <p:nvPr>
            <p:ph type="ftr" sz="quarter" idx="10"/>
          </p:nvPr>
        </p:nvSpPr>
        <p:spPr>
          <a:xfrm>
            <a:off x="4524917" y="6356351"/>
            <a:ext cx="5506224" cy="366183"/>
          </a:xfrm>
        </p:spPr>
        <p:txBody>
          <a:bodyPr/>
          <a:lstStyle/>
          <a:p>
            <a:endParaRPr lang="en-US"/>
          </a:p>
        </p:txBody>
      </p:sp>
      <p:sp>
        <p:nvSpPr>
          <p:cNvPr id="8" name="Slide Number Placeholder 7">
            <a:extLst>
              <a:ext uri="{FF2B5EF4-FFF2-40B4-BE49-F238E27FC236}">
                <a16:creationId xmlns:a16="http://schemas.microsoft.com/office/drawing/2014/main" id="{B7689763-8D25-F440-8F2A-2D1F41E9E51A}"/>
              </a:ext>
            </a:extLst>
          </p:cNvPr>
          <p:cNvSpPr>
            <a:spLocks noGrp="1"/>
          </p:cNvSpPr>
          <p:nvPr>
            <p:ph type="sldNum" sz="quarter" idx="11"/>
          </p:nvPr>
        </p:nvSpPr>
        <p:spPr/>
        <p:txBody>
          <a:bodyPr/>
          <a:lstStyle>
            <a:lvl1pPr>
              <a:defRPr>
                <a:solidFill>
                  <a:schemeClr val="accent6"/>
                </a:solidFil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29802126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End Slide - Thank you">
    <p:bg>
      <p:bgPr>
        <a:solidFill>
          <a:srgbClr val="163A5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A2CA7F-3E9A-F24A-9310-A8AB4B25AE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609600" y="4169665"/>
            <a:ext cx="7000240" cy="853439"/>
          </a:xfrm>
          <a:prstGeom prst="rect">
            <a:avLst/>
          </a:prstGeom>
        </p:spPr>
        <p:txBody>
          <a:bodyPr>
            <a:normAutofit/>
          </a:bodyPr>
          <a:lstStyle>
            <a:lvl1pPr marL="0" indent="0" algn="l">
              <a:buNone/>
              <a:defRPr sz="2400" b="0" i="0">
                <a:solidFill>
                  <a:schemeClr val="bg1"/>
                </a:solidFill>
                <a:latin typeface="Montserrat"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Contact Information/CTA Placeholder Text - Click to Edit </a:t>
            </a:r>
          </a:p>
        </p:txBody>
      </p:sp>
      <p:cxnSp>
        <p:nvCxnSpPr>
          <p:cNvPr id="7" name="Straight Connector 6">
            <a:extLst>
              <a:ext uri="{FF2B5EF4-FFF2-40B4-BE49-F238E27FC236}">
                <a16:creationId xmlns:a16="http://schemas.microsoft.com/office/drawing/2014/main" id="{0B348F56-FF6D-9F48-9016-EA9895AD4D1D}"/>
              </a:ext>
            </a:extLst>
          </p:cNvPr>
          <p:cNvCxnSpPr>
            <a:cxnSpLocks/>
          </p:cNvCxnSpPr>
          <p:nvPr/>
        </p:nvCxnSpPr>
        <p:spPr>
          <a:xfrm>
            <a:off x="745200" y="3973580"/>
            <a:ext cx="876337" cy="0"/>
          </a:xfrm>
          <a:prstGeom prst="line">
            <a:avLst/>
          </a:prstGeom>
          <a:ln w="412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8A7168D-479F-8441-8005-B25E090CE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28972" y="835949"/>
            <a:ext cx="2269611" cy="357852"/>
          </a:xfrm>
          <a:prstGeom prst="rect">
            <a:avLst/>
          </a:prstGeom>
        </p:spPr>
      </p:pic>
      <p:sp>
        <p:nvSpPr>
          <p:cNvPr id="8" name="TextBox 7">
            <a:extLst>
              <a:ext uri="{FF2B5EF4-FFF2-40B4-BE49-F238E27FC236}">
                <a16:creationId xmlns:a16="http://schemas.microsoft.com/office/drawing/2014/main" id="{1F27078F-83E9-9A46-AD7C-C8ABA016F27E}"/>
              </a:ext>
            </a:extLst>
          </p:cNvPr>
          <p:cNvSpPr txBox="1"/>
          <p:nvPr/>
        </p:nvSpPr>
        <p:spPr>
          <a:xfrm>
            <a:off x="609600" y="2909935"/>
            <a:ext cx="6096000" cy="787908"/>
          </a:xfrm>
          <a:prstGeom prst="rect">
            <a:avLst/>
          </a:prstGeom>
        </p:spPr>
        <p:txBody>
          <a:bodyPr vert="horz" lIns="121920" tIns="60960" rIns="121920" bIns="60960" rtlCol="0" anchor="b">
            <a:spAutoFit/>
          </a:bodyPr>
          <a:lstStyle>
            <a:lvl1pPr defTabSz="685800" eaLnBrk="1" latinLnBrk="0" hangingPunct="1">
              <a:lnSpc>
                <a:spcPct val="90000"/>
              </a:lnSpc>
              <a:spcBef>
                <a:spcPct val="0"/>
              </a:spcBef>
              <a:buNone/>
              <a:defRPr sz="2400" b="1" kern="1200">
                <a:solidFill>
                  <a:schemeClr val="bg1"/>
                </a:solidFill>
                <a:latin typeface="+mj-lt"/>
                <a:ea typeface="+mj-ea"/>
                <a:cs typeface="+mj-cs"/>
              </a:defRPr>
            </a:lvl1pPr>
          </a:lstStyle>
          <a:p>
            <a:pPr lvl="0"/>
            <a:r>
              <a:rPr lang="en-US" sz="4800"/>
              <a:t>Thank you</a:t>
            </a:r>
          </a:p>
        </p:txBody>
      </p:sp>
    </p:spTree>
    <p:extLst>
      <p:ext uri="{BB962C8B-B14F-4D97-AF65-F5344CB8AC3E}">
        <p14:creationId xmlns:p14="http://schemas.microsoft.com/office/powerpoint/2010/main" val="10252962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4.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image" Target="../media/image1.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theme" Target="../theme/theme5.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35000">
              <a:srgbClr val="060E21"/>
            </a:gs>
            <a:gs pos="100000">
              <a:schemeClr val="tx2"/>
            </a:gs>
          </a:gsLst>
          <a:lin ang="4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903"/>
            <a:ext cx="10972800" cy="1011936"/>
          </a:xfrm>
          <a:prstGeom prst="rect">
            <a:avLst/>
          </a:prstGeom>
        </p:spPr>
        <p:txBody>
          <a:bodyPr vert="horz" lIns="91440" tIns="45720" rIns="91440" bIns="45720" rtlCol="0" anchor="b">
            <a:noAutofit/>
          </a:bodyPr>
          <a:lstStyle/>
          <a:p>
            <a:r>
              <a:rPr lang="en-US"/>
              <a:t>Title Placeholder Text - Click to edit </a:t>
            </a:r>
          </a:p>
        </p:txBody>
      </p:sp>
      <p:sp>
        <p:nvSpPr>
          <p:cNvPr id="3" name="Text Placeholder 2"/>
          <p:cNvSpPr>
            <a:spLocks noGrp="1"/>
          </p:cNvSpPr>
          <p:nvPr>
            <p:ph type="body" idx="1"/>
          </p:nvPr>
        </p:nvSpPr>
        <p:spPr>
          <a:xfrm>
            <a:off x="609600" y="1549399"/>
            <a:ext cx="10972800" cy="4632960"/>
          </a:xfrm>
          <a:prstGeom prst="rect">
            <a:avLst/>
          </a:prstGeom>
        </p:spPr>
        <p:txBody>
          <a:bodyPr vert="horz" lIns="91440" tIns="45720" rIns="91440" bIns="45720" rtlCol="0">
            <a:noAutofit/>
          </a:body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11" name="Footer Placeholder 10">
            <a:extLst>
              <a:ext uri="{FF2B5EF4-FFF2-40B4-BE49-F238E27FC236}">
                <a16:creationId xmlns:a16="http://schemas.microsoft.com/office/drawing/2014/main" id="{3944B10A-E326-B943-AA2A-96B11E50F86A}"/>
              </a:ext>
            </a:extLst>
          </p:cNvPr>
          <p:cNvSpPr>
            <a:spLocks noGrp="1"/>
          </p:cNvSpPr>
          <p:nvPr>
            <p:ph type="ftr" sz="quarter" idx="3"/>
          </p:nvPr>
        </p:nvSpPr>
        <p:spPr>
          <a:xfrm>
            <a:off x="1275080" y="6356351"/>
            <a:ext cx="5575237" cy="366183"/>
          </a:xfrm>
          <a:prstGeom prst="rect">
            <a:avLst/>
          </a:prstGeom>
        </p:spPr>
        <p:txBody>
          <a:bodyPr vert="horz" lIns="91440" tIns="45720" rIns="91440" bIns="45720" rtlCol="0" anchor="ctr"/>
          <a:lstStyle>
            <a:lvl1pPr algn="l">
              <a:defRPr sz="933">
                <a:solidFill>
                  <a:schemeClr val="tx1"/>
                </a:solidFill>
                <a:latin typeface="+mn-lt"/>
              </a:defRPr>
            </a:lvl1pPr>
          </a:lstStyle>
          <a:p>
            <a:endParaRPr lang="en-US"/>
          </a:p>
        </p:txBody>
      </p:sp>
      <p:sp>
        <p:nvSpPr>
          <p:cNvPr id="12" name="Slide Number Placeholder 11">
            <a:extLst>
              <a:ext uri="{FF2B5EF4-FFF2-40B4-BE49-F238E27FC236}">
                <a16:creationId xmlns:a16="http://schemas.microsoft.com/office/drawing/2014/main" id="{7B7A13B7-76F4-7F49-AC67-85A02B0A35B5}"/>
              </a:ext>
            </a:extLst>
          </p:cNvPr>
          <p:cNvSpPr>
            <a:spLocks noGrp="1"/>
          </p:cNvSpPr>
          <p:nvPr>
            <p:ph type="sldNum" sz="quarter" idx="4"/>
          </p:nvPr>
        </p:nvSpPr>
        <p:spPr>
          <a:xfrm>
            <a:off x="609600" y="6356351"/>
            <a:ext cx="558800" cy="366183"/>
          </a:xfrm>
          <a:prstGeom prst="rect">
            <a:avLst/>
          </a:prstGeom>
        </p:spPr>
        <p:txBody>
          <a:bodyPr vert="horz" lIns="91440" tIns="45720" rIns="91440" bIns="45720" rtlCol="0" anchor="ctr"/>
          <a:lstStyle>
            <a:lvl1pPr marR="0" algn="l" rtl="0">
              <a:lnSpc>
                <a:spcPct val="100000"/>
              </a:lnSpc>
              <a:spcBef>
                <a:spcPts val="0"/>
              </a:spcBef>
              <a:spcAft>
                <a:spcPts val="0"/>
              </a:spcAft>
              <a:buClr>
                <a:srgbClr val="000000"/>
              </a:buClr>
              <a:buFont typeface="Arial"/>
              <a:defRPr lang="en-US" sz="933" b="0" i="0" u="none" strike="noStrike" cap="none" smtClean="0">
                <a:solidFill>
                  <a:schemeClr val="tx1"/>
                </a:solidFill>
                <a:latin typeface="+mj-lt"/>
                <a:ea typeface="Arial"/>
                <a:cs typeface="Arial"/>
                <a:sym typeface="Aria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260503457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918" r:id="rId20"/>
    <p:sldLayoutId id="2147483919" r:id="rId21"/>
    <p:sldLayoutId id="2147483920" r:id="rId22"/>
    <p:sldLayoutId id="2147483921" r:id="rId23"/>
    <p:sldLayoutId id="2147483922" r:id="rId24"/>
    <p:sldLayoutId id="2147483923" r:id="rId25"/>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hdr="0" dt="0"/>
  <p:txStyles>
    <p:title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p:titleStyle>
    <p:body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64">
          <p15:clr>
            <a:srgbClr val="F26B43"/>
          </p15:clr>
        </p15:guide>
        <p15:guide id="2" pos="2880">
          <p15:clr>
            <a:srgbClr val="F26B43"/>
          </p15:clr>
        </p15:guide>
        <p15:guide id="3" orient="horz" pos="732">
          <p15:clr>
            <a:srgbClr val="F26B43"/>
          </p15:clr>
        </p15:guide>
        <p15:guide id="4" orient="horz" pos="2916">
          <p15:clr>
            <a:srgbClr val="F26B43"/>
          </p15:clr>
        </p15:guide>
        <p15:guide id="5" pos="288">
          <p15:clr>
            <a:srgbClr val="F26B43"/>
          </p15:clr>
        </p15:guide>
        <p15:guide id="6" pos="5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5000">
              <a:srgbClr val="060E21"/>
            </a:gs>
            <a:gs pos="100000">
              <a:schemeClr val="tx2"/>
            </a:gs>
          </a:gsLst>
          <a:lin ang="4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903"/>
            <a:ext cx="10972800" cy="1011936"/>
          </a:xfrm>
          <a:prstGeom prst="rect">
            <a:avLst/>
          </a:prstGeom>
        </p:spPr>
        <p:txBody>
          <a:bodyPr vert="horz" lIns="91440" tIns="45720" rIns="91440" bIns="45720" rtlCol="0" anchor="b">
            <a:noAutofit/>
          </a:bodyPr>
          <a:lstStyle/>
          <a:p>
            <a:r>
              <a:rPr lang="en-US"/>
              <a:t>Title Placeholder Text - Click to edit </a:t>
            </a:r>
          </a:p>
        </p:txBody>
      </p:sp>
      <p:sp>
        <p:nvSpPr>
          <p:cNvPr id="3" name="Text Placeholder 2"/>
          <p:cNvSpPr>
            <a:spLocks noGrp="1"/>
          </p:cNvSpPr>
          <p:nvPr>
            <p:ph type="body" idx="1"/>
          </p:nvPr>
        </p:nvSpPr>
        <p:spPr>
          <a:xfrm>
            <a:off x="609600" y="1549399"/>
            <a:ext cx="10972800" cy="4632960"/>
          </a:xfrm>
          <a:prstGeom prst="rect">
            <a:avLst/>
          </a:prstGeom>
        </p:spPr>
        <p:txBody>
          <a:bodyPr vert="horz" lIns="91440" tIns="45720" rIns="91440" bIns="45720" rtlCol="0">
            <a:noAutofit/>
          </a:body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11" name="Footer Placeholder 10">
            <a:extLst>
              <a:ext uri="{FF2B5EF4-FFF2-40B4-BE49-F238E27FC236}">
                <a16:creationId xmlns:a16="http://schemas.microsoft.com/office/drawing/2014/main" id="{3944B10A-E326-B943-AA2A-96B11E50F86A}"/>
              </a:ext>
            </a:extLst>
          </p:cNvPr>
          <p:cNvSpPr>
            <a:spLocks noGrp="1"/>
          </p:cNvSpPr>
          <p:nvPr>
            <p:ph type="ftr" sz="quarter" idx="3"/>
          </p:nvPr>
        </p:nvSpPr>
        <p:spPr>
          <a:xfrm>
            <a:off x="1275080" y="6356351"/>
            <a:ext cx="5575237" cy="366183"/>
          </a:xfrm>
          <a:prstGeom prst="rect">
            <a:avLst/>
          </a:prstGeom>
        </p:spPr>
        <p:txBody>
          <a:bodyPr vert="horz" lIns="91440" tIns="45720" rIns="91440" bIns="45720" rtlCol="0" anchor="ctr"/>
          <a:lstStyle>
            <a:lvl1pPr algn="l">
              <a:defRPr sz="933">
                <a:solidFill>
                  <a:schemeClr val="tx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33"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2" name="Slide Number Placeholder 11">
            <a:extLst>
              <a:ext uri="{FF2B5EF4-FFF2-40B4-BE49-F238E27FC236}">
                <a16:creationId xmlns:a16="http://schemas.microsoft.com/office/drawing/2014/main" id="{7B7A13B7-76F4-7F49-AC67-85A02B0A35B5}"/>
              </a:ext>
            </a:extLst>
          </p:cNvPr>
          <p:cNvSpPr>
            <a:spLocks noGrp="1"/>
          </p:cNvSpPr>
          <p:nvPr>
            <p:ph type="sldNum" sz="quarter" idx="4"/>
          </p:nvPr>
        </p:nvSpPr>
        <p:spPr>
          <a:xfrm>
            <a:off x="609600" y="6356351"/>
            <a:ext cx="558800" cy="366183"/>
          </a:xfrm>
          <a:prstGeom prst="rect">
            <a:avLst/>
          </a:prstGeom>
        </p:spPr>
        <p:txBody>
          <a:bodyPr vert="horz" lIns="91440" tIns="45720" rIns="91440" bIns="45720" rtlCol="0" anchor="ctr"/>
          <a:lstStyle>
            <a:lvl1pPr marR="0" algn="l" rtl="0">
              <a:lnSpc>
                <a:spcPct val="100000"/>
              </a:lnSpc>
              <a:spcBef>
                <a:spcPts val="0"/>
              </a:spcBef>
              <a:spcAft>
                <a:spcPts val="0"/>
              </a:spcAft>
              <a:buClr>
                <a:srgbClr val="000000"/>
              </a:buClr>
              <a:buFont typeface="Arial"/>
              <a:defRPr lang="en-US" sz="933" b="0" i="0" u="none" strike="noStrike" cap="none" smtClean="0">
                <a:solidFill>
                  <a:schemeClr val="tx1"/>
                </a:solidFill>
                <a:latin typeface="+mj-lt"/>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Tree>
    <p:extLst>
      <p:ext uri="{BB962C8B-B14F-4D97-AF65-F5344CB8AC3E}">
        <p14:creationId xmlns:p14="http://schemas.microsoft.com/office/powerpoint/2010/main" val="418904116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915" r:id="rId23"/>
    <p:sldLayoutId id="2147483917" r:id="rId2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hdr="0" dt="0"/>
  <p:txStyles>
    <p:title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p:titleStyle>
    <p:body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64">
          <p15:clr>
            <a:srgbClr val="F26B43"/>
          </p15:clr>
        </p15:guide>
        <p15:guide id="2" pos="2880">
          <p15:clr>
            <a:srgbClr val="F26B43"/>
          </p15:clr>
        </p15:guide>
        <p15:guide id="3" orient="horz" pos="732">
          <p15:clr>
            <a:srgbClr val="F26B43"/>
          </p15:clr>
        </p15:guide>
        <p15:guide id="4" orient="horz" pos="2916">
          <p15:clr>
            <a:srgbClr val="F26B43"/>
          </p15:clr>
        </p15:guide>
        <p15:guide id="5" pos="288">
          <p15:clr>
            <a:srgbClr val="F26B43"/>
          </p15:clr>
        </p15:guide>
        <p15:guide id="6" pos="54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35000">
              <a:srgbClr val="003A5D"/>
            </a:gs>
            <a:gs pos="100000">
              <a:schemeClr val="accent1"/>
            </a:gs>
          </a:gsLst>
          <a:lin ang="4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903"/>
            <a:ext cx="10972800" cy="1011936"/>
          </a:xfrm>
          <a:prstGeom prst="rect">
            <a:avLst/>
          </a:prstGeom>
        </p:spPr>
        <p:txBody>
          <a:bodyPr vert="horz" lIns="91440" tIns="45720" rIns="91440" bIns="45720" rtlCol="0" anchor="b">
            <a:noAutofit/>
          </a:bodyPr>
          <a:lstStyle/>
          <a:p>
            <a:r>
              <a:rPr lang="en-US"/>
              <a:t>Title Placeholder Text - Click to edit </a:t>
            </a:r>
          </a:p>
        </p:txBody>
      </p:sp>
      <p:sp>
        <p:nvSpPr>
          <p:cNvPr id="3" name="Text Placeholder 2"/>
          <p:cNvSpPr>
            <a:spLocks noGrp="1"/>
          </p:cNvSpPr>
          <p:nvPr>
            <p:ph type="body" idx="1"/>
          </p:nvPr>
        </p:nvSpPr>
        <p:spPr>
          <a:xfrm>
            <a:off x="609600" y="1549399"/>
            <a:ext cx="10972800" cy="4632960"/>
          </a:xfrm>
          <a:prstGeom prst="rect">
            <a:avLst/>
          </a:prstGeom>
        </p:spPr>
        <p:txBody>
          <a:bodyPr vert="horz" lIns="91440" tIns="45720" rIns="91440" bIns="45720" rtlCol="0">
            <a:noAutofit/>
          </a:body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sp>
        <p:nvSpPr>
          <p:cNvPr id="11" name="Footer Placeholder 10">
            <a:extLst>
              <a:ext uri="{FF2B5EF4-FFF2-40B4-BE49-F238E27FC236}">
                <a16:creationId xmlns:a16="http://schemas.microsoft.com/office/drawing/2014/main" id="{3944B10A-E326-B943-AA2A-96B11E50F86A}"/>
              </a:ext>
            </a:extLst>
          </p:cNvPr>
          <p:cNvSpPr>
            <a:spLocks noGrp="1"/>
          </p:cNvSpPr>
          <p:nvPr>
            <p:ph type="ftr" sz="quarter" idx="3"/>
          </p:nvPr>
        </p:nvSpPr>
        <p:spPr>
          <a:xfrm>
            <a:off x="1275080" y="6356351"/>
            <a:ext cx="5575237" cy="366183"/>
          </a:xfrm>
          <a:prstGeom prst="rect">
            <a:avLst/>
          </a:prstGeom>
        </p:spPr>
        <p:txBody>
          <a:bodyPr vert="horz" lIns="91440" tIns="45720" rIns="91440" bIns="45720" rtlCol="0" anchor="ctr"/>
          <a:lstStyle>
            <a:lvl1pPr algn="l">
              <a:defRPr sz="933">
                <a:solidFill>
                  <a:schemeClr val="tx1"/>
                </a:solidFill>
                <a:latin typeface="+mn-lt"/>
              </a:defRPr>
            </a:lvl1pPr>
          </a:lstStyle>
          <a:p>
            <a:endParaRPr lang="en-US"/>
          </a:p>
        </p:txBody>
      </p:sp>
      <p:sp>
        <p:nvSpPr>
          <p:cNvPr id="12" name="Slide Number Placeholder 11">
            <a:extLst>
              <a:ext uri="{FF2B5EF4-FFF2-40B4-BE49-F238E27FC236}">
                <a16:creationId xmlns:a16="http://schemas.microsoft.com/office/drawing/2014/main" id="{7B7A13B7-76F4-7F49-AC67-85A02B0A35B5}"/>
              </a:ext>
            </a:extLst>
          </p:cNvPr>
          <p:cNvSpPr>
            <a:spLocks noGrp="1"/>
          </p:cNvSpPr>
          <p:nvPr>
            <p:ph type="sldNum" sz="quarter" idx="4"/>
          </p:nvPr>
        </p:nvSpPr>
        <p:spPr>
          <a:xfrm>
            <a:off x="609600" y="6356351"/>
            <a:ext cx="558800" cy="366183"/>
          </a:xfrm>
          <a:prstGeom prst="rect">
            <a:avLst/>
          </a:prstGeom>
        </p:spPr>
        <p:txBody>
          <a:bodyPr vert="horz" lIns="91440" tIns="45720" rIns="91440" bIns="45720" rtlCol="0" anchor="ctr"/>
          <a:lstStyle>
            <a:lvl1pPr marR="0" algn="l" rtl="0">
              <a:lnSpc>
                <a:spcPct val="100000"/>
              </a:lnSpc>
              <a:spcBef>
                <a:spcPts val="0"/>
              </a:spcBef>
              <a:spcAft>
                <a:spcPts val="0"/>
              </a:spcAft>
              <a:buClr>
                <a:srgbClr val="000000"/>
              </a:buClr>
              <a:buFont typeface="Arial"/>
              <a:defRPr lang="en-US" sz="933" b="0" i="0" u="none" strike="noStrike" cap="none" smtClean="0">
                <a:solidFill>
                  <a:schemeClr val="tx1"/>
                </a:solidFill>
                <a:latin typeface="+mj-lt"/>
                <a:ea typeface="Arial"/>
                <a:cs typeface="Arial"/>
                <a:sym typeface="Arial"/>
              </a:defRPr>
            </a:lvl1pPr>
          </a:lstStyle>
          <a:p>
            <a:fld id="{F7CADEA9-0AFC-B549-B690-A46B9B6402E4}" type="slidenum">
              <a:rPr lang="en-US" smtClean="0"/>
              <a:pPr/>
              <a:t>‹#›</a:t>
            </a:fld>
            <a:endParaRPr lang="en-US"/>
          </a:p>
        </p:txBody>
      </p:sp>
      <p:cxnSp>
        <p:nvCxnSpPr>
          <p:cNvPr id="8" name="Straight Connector 7">
            <a:extLst>
              <a:ext uri="{FF2B5EF4-FFF2-40B4-BE49-F238E27FC236}">
                <a16:creationId xmlns:a16="http://schemas.microsoft.com/office/drawing/2014/main" id="{A592341E-80F1-60DD-87CF-9BBE62BAAC15}"/>
              </a:ext>
            </a:extLst>
          </p:cNvPr>
          <p:cNvCxnSpPr/>
          <p:nvPr userDrawn="1"/>
        </p:nvCxnSpPr>
        <p:spPr>
          <a:xfrm>
            <a:off x="8983095" y="6460193"/>
            <a:ext cx="0" cy="182880"/>
          </a:xfrm>
          <a:prstGeom prst="line">
            <a:avLst/>
          </a:prstGeom>
          <a:ln w="12700" cap="sq"/>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9925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hdr="0" dt="0"/>
  <p:txStyles>
    <p:title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p:titleStyle>
    <p:body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64">
          <p15:clr>
            <a:srgbClr val="F26B43"/>
          </p15:clr>
        </p15:guide>
        <p15:guide id="2" pos="2880">
          <p15:clr>
            <a:srgbClr val="F26B43"/>
          </p15:clr>
        </p15:guide>
        <p15:guide id="3" orient="horz" pos="732">
          <p15:clr>
            <a:srgbClr val="F26B43"/>
          </p15:clr>
        </p15:guide>
        <p15:guide id="4" orient="horz" pos="2916">
          <p15:clr>
            <a:srgbClr val="F26B43"/>
          </p15:clr>
        </p15:guide>
        <p15:guide id="5" pos="288">
          <p15:clr>
            <a:srgbClr val="F26B43"/>
          </p15:clr>
        </p15:guide>
        <p15:guide id="6" pos="54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l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1pPr>
            <a:lvl2pPr lvl="1">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2pPr>
            <a:lvl3pPr lvl="2">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3pPr>
            <a:lvl4pPr lvl="3">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4pPr>
            <a:lvl5pPr lvl="4">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5pPr>
            <a:lvl6pPr lvl="5">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6pPr>
            <a:lvl7pPr lvl="6">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7pPr>
            <a:lvl8pPr lvl="7">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8pPr>
            <a:lvl9pPr lvl="8">
              <a:spcBef>
                <a:spcPts val="0"/>
              </a:spcBef>
              <a:spcAft>
                <a:spcPts val="0"/>
              </a:spcAft>
              <a:buClr>
                <a:schemeClr val="dk2"/>
              </a:buClr>
              <a:buSzPts val="3700"/>
              <a:buFont typeface="Ubuntu"/>
              <a:buNone/>
              <a:defRPr sz="3700" b="1">
                <a:solidFill>
                  <a:schemeClr val="dk2"/>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Sintony"/>
              <a:buChar char="●"/>
              <a:defRPr sz="2400">
                <a:solidFill>
                  <a:schemeClr val="dk1"/>
                </a:solidFill>
                <a:latin typeface="Sintony"/>
                <a:ea typeface="Sintony"/>
                <a:cs typeface="Sintony"/>
                <a:sym typeface="Sintony"/>
              </a:defRPr>
            </a:lvl1pPr>
            <a:lvl2pPr marL="914400" lvl="1"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2pPr>
            <a:lvl3pPr marL="1371600" lvl="2"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3pPr>
            <a:lvl4pPr marL="1828800" lvl="3"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4pPr>
            <a:lvl5pPr marL="2286000" lvl="4"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5pPr>
            <a:lvl6pPr marL="2743200" lvl="5"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6pPr>
            <a:lvl7pPr marL="3200400" lvl="6"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7pPr>
            <a:lvl8pPr marL="3657600" lvl="7" indent="-349250">
              <a:lnSpc>
                <a:spcPct val="115000"/>
              </a:lnSpc>
              <a:spcBef>
                <a:spcPts val="2100"/>
              </a:spcBef>
              <a:spcAft>
                <a:spcPts val="0"/>
              </a:spcAft>
              <a:buClr>
                <a:schemeClr val="dk1"/>
              </a:buClr>
              <a:buSzPts val="1900"/>
              <a:buFont typeface="Sintony"/>
              <a:buChar char="○"/>
              <a:defRPr sz="1900">
                <a:solidFill>
                  <a:schemeClr val="dk1"/>
                </a:solidFill>
                <a:latin typeface="Sintony"/>
                <a:ea typeface="Sintony"/>
                <a:cs typeface="Sintony"/>
                <a:sym typeface="Sintony"/>
              </a:defRPr>
            </a:lvl8pPr>
            <a:lvl9pPr marL="4114800" lvl="8" indent="-349250">
              <a:lnSpc>
                <a:spcPct val="115000"/>
              </a:lnSpc>
              <a:spcBef>
                <a:spcPts val="2100"/>
              </a:spcBef>
              <a:spcAft>
                <a:spcPts val="2100"/>
              </a:spcAft>
              <a:buClr>
                <a:schemeClr val="dk1"/>
              </a:buClr>
              <a:buSzPts val="1900"/>
              <a:buFont typeface="Sintony"/>
              <a:buChar char="■"/>
              <a:defRPr sz="1900">
                <a:solidFill>
                  <a:schemeClr val="dk1"/>
                </a:solidFill>
                <a:latin typeface="Sintony"/>
                <a:ea typeface="Sintony"/>
                <a:cs typeface="Sintony"/>
                <a:sym typeface="Sintony"/>
              </a:defRPr>
            </a:lvl9pPr>
          </a:lstStyle>
          <a:p>
            <a:endParaRPr dirty="0"/>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2400" b="1">
                <a:solidFill>
                  <a:schemeClr val="dk2"/>
                </a:solidFill>
                <a:latin typeface="Ubuntu"/>
                <a:ea typeface="Ubuntu"/>
                <a:cs typeface="Ubuntu"/>
                <a:sym typeface="Ubuntu"/>
              </a:defRPr>
            </a:lvl1pPr>
            <a:lvl2pPr lvl="1" algn="r">
              <a:buNone/>
              <a:defRPr sz="2400" b="1">
                <a:solidFill>
                  <a:schemeClr val="dk2"/>
                </a:solidFill>
                <a:latin typeface="Ubuntu"/>
                <a:ea typeface="Ubuntu"/>
                <a:cs typeface="Ubuntu"/>
                <a:sym typeface="Ubuntu"/>
              </a:defRPr>
            </a:lvl2pPr>
            <a:lvl3pPr lvl="2" algn="r">
              <a:buNone/>
              <a:defRPr sz="2400" b="1">
                <a:solidFill>
                  <a:schemeClr val="dk2"/>
                </a:solidFill>
                <a:latin typeface="Ubuntu"/>
                <a:ea typeface="Ubuntu"/>
                <a:cs typeface="Ubuntu"/>
                <a:sym typeface="Ubuntu"/>
              </a:defRPr>
            </a:lvl3pPr>
            <a:lvl4pPr lvl="3" algn="r">
              <a:buNone/>
              <a:defRPr sz="2400" b="1">
                <a:solidFill>
                  <a:schemeClr val="dk2"/>
                </a:solidFill>
                <a:latin typeface="Ubuntu"/>
                <a:ea typeface="Ubuntu"/>
                <a:cs typeface="Ubuntu"/>
                <a:sym typeface="Ubuntu"/>
              </a:defRPr>
            </a:lvl4pPr>
            <a:lvl5pPr lvl="4" algn="r">
              <a:buNone/>
              <a:defRPr sz="2400" b="1">
                <a:solidFill>
                  <a:schemeClr val="dk2"/>
                </a:solidFill>
                <a:latin typeface="Ubuntu"/>
                <a:ea typeface="Ubuntu"/>
                <a:cs typeface="Ubuntu"/>
                <a:sym typeface="Ubuntu"/>
              </a:defRPr>
            </a:lvl5pPr>
            <a:lvl6pPr lvl="5" algn="r">
              <a:buNone/>
              <a:defRPr sz="2400" b="1">
                <a:solidFill>
                  <a:schemeClr val="dk2"/>
                </a:solidFill>
                <a:latin typeface="Ubuntu"/>
                <a:ea typeface="Ubuntu"/>
                <a:cs typeface="Ubuntu"/>
                <a:sym typeface="Ubuntu"/>
              </a:defRPr>
            </a:lvl6pPr>
            <a:lvl7pPr lvl="6" algn="r">
              <a:buNone/>
              <a:defRPr sz="2400" b="1">
                <a:solidFill>
                  <a:schemeClr val="dk2"/>
                </a:solidFill>
                <a:latin typeface="Ubuntu"/>
                <a:ea typeface="Ubuntu"/>
                <a:cs typeface="Ubuntu"/>
                <a:sym typeface="Ubuntu"/>
              </a:defRPr>
            </a:lvl7pPr>
            <a:lvl8pPr lvl="7" algn="r">
              <a:buNone/>
              <a:defRPr sz="2400" b="1">
                <a:solidFill>
                  <a:schemeClr val="dk2"/>
                </a:solidFill>
                <a:latin typeface="Ubuntu"/>
                <a:ea typeface="Ubuntu"/>
                <a:cs typeface="Ubuntu"/>
                <a:sym typeface="Ubuntu"/>
              </a:defRPr>
            </a:lvl8pPr>
            <a:lvl9pPr lvl="8" algn="r">
              <a:buNone/>
              <a:defRPr sz="2400" b="1">
                <a:solidFill>
                  <a:schemeClr val="dk2"/>
                </a:solidFill>
                <a:latin typeface="Ubuntu"/>
                <a:ea typeface="Ubuntu"/>
                <a:cs typeface="Ubuntu"/>
                <a:sym typeface="Ubuntu"/>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65411809"/>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2" r:id="rId3"/>
    <p:sldLayoutId id="2147483906" r:id="rId4"/>
    <p:sldLayoutId id="2147483911" r:id="rId5"/>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82000">
              <a:srgbClr val="EAF6FB"/>
            </a:gs>
            <a:gs pos="38000">
              <a:schemeClr val="bg1"/>
            </a:gs>
          </a:gsLst>
          <a:lin ang="48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903"/>
            <a:ext cx="10972800" cy="1011936"/>
          </a:xfrm>
          <a:prstGeom prst="rect">
            <a:avLst/>
          </a:prstGeom>
        </p:spPr>
        <p:txBody>
          <a:bodyPr vert="horz" lIns="91440" tIns="45720" rIns="91440" bIns="45720" rtlCol="0" anchor="b">
            <a:noAutofit/>
          </a:bodyPr>
          <a:lstStyle/>
          <a:p>
            <a:r>
              <a:rPr lang="en-US"/>
              <a:t>Title Placeholder Text - Click to edit </a:t>
            </a:r>
          </a:p>
        </p:txBody>
      </p:sp>
      <p:sp>
        <p:nvSpPr>
          <p:cNvPr id="3" name="Text Placeholder 2"/>
          <p:cNvSpPr>
            <a:spLocks noGrp="1"/>
          </p:cNvSpPr>
          <p:nvPr>
            <p:ph type="body" idx="1"/>
          </p:nvPr>
        </p:nvSpPr>
        <p:spPr>
          <a:xfrm>
            <a:off x="609600" y="1549399"/>
            <a:ext cx="10972800" cy="4632960"/>
          </a:xfrm>
          <a:prstGeom prst="rect">
            <a:avLst/>
          </a:prstGeom>
        </p:spPr>
        <p:txBody>
          <a:bodyPr vert="horz" lIns="91440" tIns="45720" rIns="91440" bIns="45720" rtlCol="0">
            <a:noAutofit/>
          </a:bodyPr>
          <a:lstStyle/>
          <a:p>
            <a:pPr lvl="0"/>
            <a:r>
              <a:rPr lang="en-US"/>
              <a:t>Edit Master text styles</a:t>
            </a:r>
          </a:p>
          <a:p>
            <a:pPr lvl="1"/>
            <a:r>
              <a:rPr lang="en-US"/>
              <a:t>Second level</a:t>
            </a:r>
          </a:p>
          <a:p>
            <a:pPr marL="1142971" lvl="2" indent="-228594" algn="l" defTabSz="914377" rtl="0" eaLnBrk="1" latinLnBrk="0" hangingPunct="1">
              <a:lnSpc>
                <a:spcPct val="90000"/>
              </a:lnSpc>
              <a:spcBef>
                <a:spcPts val="0"/>
              </a:spcBef>
              <a:spcAft>
                <a:spcPts val="800"/>
              </a:spcAft>
              <a:buClr>
                <a:srgbClr val="5A6670"/>
              </a:buClr>
              <a:buSzPct val="75000"/>
              <a:buFont typeface="Wingdings" pitchFamily="2" charset="2"/>
              <a:buChar char="§"/>
            </a:pPr>
            <a:r>
              <a:rPr lang="en-US"/>
              <a:t>Third level</a:t>
            </a:r>
          </a:p>
          <a:p>
            <a:pPr lvl="3"/>
            <a:r>
              <a:rPr lang="en-US"/>
              <a:t>Fourth level</a:t>
            </a:r>
          </a:p>
        </p:txBody>
      </p:sp>
      <p:pic>
        <p:nvPicPr>
          <p:cNvPr id="7" name="Picture 6" descr="A picture containing gear&#10;&#10;Description automatically generated">
            <a:extLst>
              <a:ext uri="{FF2B5EF4-FFF2-40B4-BE49-F238E27FC236}">
                <a16:creationId xmlns:a16="http://schemas.microsoft.com/office/drawing/2014/main" id="{FCFD1AFF-9C74-BB40-B68F-CF50AF5F7680}"/>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238325" y="6435809"/>
            <a:ext cx="1344075" cy="207264"/>
          </a:xfrm>
          <a:prstGeom prst="rect">
            <a:avLst/>
          </a:prstGeom>
        </p:spPr>
      </p:pic>
      <p:sp>
        <p:nvSpPr>
          <p:cNvPr id="11" name="Footer Placeholder 10">
            <a:extLst>
              <a:ext uri="{FF2B5EF4-FFF2-40B4-BE49-F238E27FC236}">
                <a16:creationId xmlns:a16="http://schemas.microsoft.com/office/drawing/2014/main" id="{3944B10A-E326-B943-AA2A-96B11E50F86A}"/>
              </a:ext>
            </a:extLst>
          </p:cNvPr>
          <p:cNvSpPr>
            <a:spLocks noGrp="1"/>
          </p:cNvSpPr>
          <p:nvPr>
            <p:ph type="ftr" sz="quarter" idx="3"/>
          </p:nvPr>
        </p:nvSpPr>
        <p:spPr>
          <a:xfrm>
            <a:off x="1275080" y="6356351"/>
            <a:ext cx="7198360" cy="366183"/>
          </a:xfrm>
          <a:prstGeom prst="rect">
            <a:avLst/>
          </a:prstGeom>
        </p:spPr>
        <p:txBody>
          <a:bodyPr vert="horz" lIns="91440" tIns="45720" rIns="91440" bIns="45720" rtlCol="0" anchor="ctr"/>
          <a:lstStyle>
            <a:lvl1pPr algn="l">
              <a:defRPr sz="933">
                <a:solidFill>
                  <a:schemeClr val="tx1"/>
                </a:solidFill>
                <a:latin typeface="+mn-lt"/>
              </a:defRPr>
            </a:lvl1pPr>
          </a:lstStyle>
          <a:p>
            <a:endParaRPr lang="en-US"/>
          </a:p>
        </p:txBody>
      </p:sp>
      <p:sp>
        <p:nvSpPr>
          <p:cNvPr id="12" name="Slide Number Placeholder 11">
            <a:extLst>
              <a:ext uri="{FF2B5EF4-FFF2-40B4-BE49-F238E27FC236}">
                <a16:creationId xmlns:a16="http://schemas.microsoft.com/office/drawing/2014/main" id="{7B7A13B7-76F4-7F49-AC67-85A02B0A35B5}"/>
              </a:ext>
            </a:extLst>
          </p:cNvPr>
          <p:cNvSpPr>
            <a:spLocks noGrp="1"/>
          </p:cNvSpPr>
          <p:nvPr>
            <p:ph type="sldNum" sz="quarter" idx="4"/>
          </p:nvPr>
        </p:nvSpPr>
        <p:spPr>
          <a:xfrm>
            <a:off x="609600" y="6356351"/>
            <a:ext cx="558800" cy="366183"/>
          </a:xfrm>
          <a:prstGeom prst="rect">
            <a:avLst/>
          </a:prstGeom>
        </p:spPr>
        <p:txBody>
          <a:bodyPr vert="horz" lIns="91440" tIns="45720" rIns="91440" bIns="45720" rtlCol="0" anchor="ctr"/>
          <a:lstStyle>
            <a:lvl1pPr marR="0" algn="l" rtl="0">
              <a:lnSpc>
                <a:spcPct val="100000"/>
              </a:lnSpc>
              <a:spcBef>
                <a:spcPts val="0"/>
              </a:spcBef>
              <a:spcAft>
                <a:spcPts val="0"/>
              </a:spcAft>
              <a:buClr>
                <a:srgbClr val="000000"/>
              </a:buClr>
              <a:buFont typeface="Arial"/>
              <a:defRPr lang="en-US" sz="933" b="0" i="0" u="none" strike="noStrike" cap="none" smtClean="0">
                <a:solidFill>
                  <a:schemeClr val="tx1"/>
                </a:solidFill>
                <a:latin typeface="+mj-lt"/>
                <a:ea typeface="Arial"/>
                <a:cs typeface="Arial"/>
                <a:sym typeface="Arial"/>
              </a:defRPr>
            </a:lvl1pPr>
          </a:lstStyle>
          <a:p>
            <a:fld id="{F7CADEA9-0AFC-B549-B690-A46B9B6402E4}" type="slidenum">
              <a:rPr lang="en-US" smtClean="0"/>
              <a:pPr/>
              <a:t>‹#›</a:t>
            </a:fld>
            <a:endParaRPr lang="en-US"/>
          </a:p>
        </p:txBody>
      </p:sp>
    </p:spTree>
    <p:extLst>
      <p:ext uri="{BB962C8B-B14F-4D97-AF65-F5344CB8AC3E}">
        <p14:creationId xmlns:p14="http://schemas.microsoft.com/office/powerpoint/2010/main" val="400008603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hdr="0" dt="0"/>
  <p:txStyles>
    <p:titleStyle>
      <a:lvl1pPr algn="l" defTabSz="914377" rtl="0" eaLnBrk="1" latinLnBrk="0" hangingPunct="1">
        <a:lnSpc>
          <a:spcPct val="90000"/>
        </a:lnSpc>
        <a:spcBef>
          <a:spcPct val="0"/>
        </a:spcBef>
        <a:buNone/>
        <a:defRPr sz="3200" b="1" i="0" kern="1200">
          <a:solidFill>
            <a:srgbClr val="163A5A"/>
          </a:solidFill>
          <a:latin typeface="+mj-lt"/>
          <a:ea typeface="+mj-ea"/>
          <a:cs typeface="+mj-cs"/>
        </a:defRPr>
      </a:lvl1pPr>
    </p:titleStyle>
    <p:body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rgbClr val="5A6670"/>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rgbClr val="5A6670"/>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rgbClr val="5A6670"/>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rgbClr val="5A6670"/>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2">
          <p15:clr>
            <a:srgbClr val="F26B43"/>
          </p15:clr>
        </p15:guide>
        <p15:guide id="2" pos="3840">
          <p15:clr>
            <a:srgbClr val="F26B43"/>
          </p15:clr>
        </p15:guide>
        <p15:guide id="3" orient="horz" pos="976">
          <p15:clr>
            <a:srgbClr val="F26B43"/>
          </p15:clr>
        </p15:guide>
        <p15:guide id="4" orient="horz" pos="3888">
          <p15:clr>
            <a:srgbClr val="F26B43"/>
          </p15:clr>
        </p15:guide>
        <p15:guide id="5" pos="384">
          <p15:clr>
            <a:srgbClr val="F26B43"/>
          </p15:clr>
        </p15:guide>
        <p15:guide id="6"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hyperlink" Target="https://help.autobooks.co/knowledge/feature-highlights-the-payment-lin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hyperlink" Target="https://help.autobooks.co/knowledge/feature-highlights-the-payment-lin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help.autobooks.co/knowledge/feature-highlights-the-payment-link"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help.autobooks.co/knowledge/feature-highlights-the-payment-link"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4.xml"/><Relationship Id="rId4" Type="http://schemas.openxmlformats.org/officeDocument/2006/relationships/hyperlink" Target="https://help.autobooks.co/knowledge/feature-highlights-the-payment-link"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help.autobooks.co/knowledge/how-to-send-an-invoice-with-autobook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hyperlink" Target="https://help.autobooks.co/knowledge/how-to-send-an-invoice-with-autobooks"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help.autobooks.co/knowledge/how-to-send-an-invoice-with-autobook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hyperlink" Target="https://help.autobooks.co/knowledge/how-to-send-an-invoice-with-autobook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help.autobooks.co/knowledge/feature-highlight-taking-a-payment-with-tap-to-pay"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hyperlink" Target="https://help.autobooks.co/knowledge/checkout-pages-creating-and-sharing-a-checkout-pag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19.xml"/><Relationship Id="rId5" Type="http://schemas.openxmlformats.org/officeDocument/2006/relationships/hyperlink" Target="https://help.autobooks.co/knowledge/checkout-pages-creating-and-sharing-a-checkout-page" TargetMode="External"/><Relationship Id="rId4" Type="http://schemas.openxmlformats.org/officeDocument/2006/relationships/hyperlink" Target="https://help.autobooks.co/knowledge/feature-highlight-taking-a-payment-with-tap-to-pay"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4.xml"/><Relationship Id="rId1" Type="http://schemas.openxmlformats.org/officeDocument/2006/relationships/tags" Target="../tags/tag22.xml"/><Relationship Id="rId6" Type="http://schemas.openxmlformats.org/officeDocument/2006/relationships/image" Target="../media/image40.png"/><Relationship Id="rId5" Type="http://schemas.openxmlformats.org/officeDocument/2006/relationships/hyperlink" Target="https://help.autobooks.co/contact-autobooks-support" TargetMode="External"/><Relationship Id="rId4" Type="http://schemas.openxmlformats.org/officeDocument/2006/relationships/hyperlink" Target="https://help.autobooks.co/"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4.xml"/><Relationship Id="rId1" Type="http://schemas.openxmlformats.org/officeDocument/2006/relationships/tags" Target="../tags/tag2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5.xml"/><Relationship Id="rId1" Type="http://schemas.openxmlformats.org/officeDocument/2006/relationships/tags" Target="../tags/tag24.xml"/><Relationship Id="rId5" Type="http://schemas.openxmlformats.org/officeDocument/2006/relationships/image" Target="../media/image43.png"/><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8.xml"/><Relationship Id="rId1" Type="http://schemas.openxmlformats.org/officeDocument/2006/relationships/tags" Target="../tags/tag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CCFD1-A360-EE1F-1FE3-695895B713A8}"/>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8828972" y="835948"/>
            <a:ext cx="2269611" cy="357853"/>
          </a:xfrm>
          <a:prstGeom prst="rect">
            <a:avLst/>
          </a:prstGeom>
        </p:spPr>
      </p:pic>
      <p:sp>
        <p:nvSpPr>
          <p:cNvPr id="7" name="Subtitle 2">
            <a:extLst>
              <a:ext uri="{FF2B5EF4-FFF2-40B4-BE49-F238E27FC236}">
                <a16:creationId xmlns:a16="http://schemas.microsoft.com/office/drawing/2014/main" id="{28CAD7EB-650C-C384-A8D6-6964C51FE817}"/>
              </a:ext>
            </a:extLst>
          </p:cNvPr>
          <p:cNvSpPr txBox="1">
            <a:spLocks/>
          </p:cNvSpPr>
          <p:nvPr/>
        </p:nvSpPr>
        <p:spPr>
          <a:xfrm>
            <a:off x="1272893" y="2345963"/>
            <a:ext cx="9825690" cy="1774845"/>
          </a:xfrm>
          <a:prstGeom prst="rect">
            <a:avLst/>
          </a:prstGeom>
        </p:spPr>
        <p:txBody>
          <a:bodyPr vert="horz" wrap="square" lIns="91440" tIns="45720" rIns="91440" bIns="45720" rtlCol="0">
            <a:spAutoFit/>
          </a:bodyPr>
          <a:lstStyle>
            <a:lvl1pPr marL="0" indent="0" algn="l" defTabSz="913554" rtl="0" eaLnBrk="1" latinLnBrk="0" hangingPunct="1">
              <a:lnSpc>
                <a:spcPct val="100000"/>
              </a:lnSpc>
              <a:spcBef>
                <a:spcPts val="799"/>
              </a:spcBef>
              <a:spcAft>
                <a:spcPts val="799"/>
              </a:spcAft>
              <a:buClr>
                <a:srgbClr val="5A6670"/>
              </a:buClr>
              <a:buSzPct val="90000"/>
              <a:buFont typeface="Arial" panose="020B0604020202020204" pitchFamily="34" charset="0"/>
              <a:buNone/>
              <a:tabLst/>
              <a:defRPr sz="2131" b="0" i="0" kern="1200" cap="all" spc="266" baseline="0">
                <a:solidFill>
                  <a:schemeClr val="accent2"/>
                </a:solidFill>
                <a:latin typeface="+mj-lt"/>
                <a:ea typeface="+mn-ea"/>
                <a:cs typeface="+mn-cs"/>
              </a:defRPr>
            </a:lvl1pPr>
            <a:lvl2pPr marL="456777" indent="0" algn="ctr" defTabSz="913554" rtl="0" eaLnBrk="1" latinLnBrk="0" hangingPunct="1">
              <a:lnSpc>
                <a:spcPct val="100000"/>
              </a:lnSpc>
              <a:spcBef>
                <a:spcPts val="0"/>
              </a:spcBef>
              <a:spcAft>
                <a:spcPts val="799"/>
              </a:spcAft>
              <a:buClr>
                <a:srgbClr val="5A6670"/>
              </a:buClr>
              <a:buSzPct val="75000"/>
              <a:buFont typeface="Courier New" panose="02070309020205020404" pitchFamily="49" charset="0"/>
              <a:buNone/>
              <a:defRPr sz="1998" b="0" i="0" kern="1200">
                <a:solidFill>
                  <a:srgbClr val="5A6670"/>
                </a:solidFill>
                <a:latin typeface="+mn-lt"/>
                <a:ea typeface="+mn-ea"/>
                <a:cs typeface="+mn-cs"/>
              </a:defRPr>
            </a:lvl2pPr>
            <a:lvl3pPr marL="913554" indent="0" algn="ctr" defTabSz="913554" rtl="0" eaLnBrk="1" latinLnBrk="0" hangingPunct="1">
              <a:lnSpc>
                <a:spcPct val="100000"/>
              </a:lnSpc>
              <a:spcBef>
                <a:spcPts val="0"/>
              </a:spcBef>
              <a:spcAft>
                <a:spcPts val="799"/>
              </a:spcAft>
              <a:buClr>
                <a:srgbClr val="5A6670"/>
              </a:buClr>
              <a:buSzPct val="100000"/>
              <a:buFont typeface="Wingdings" pitchFamily="2" charset="2"/>
              <a:buNone/>
              <a:defRPr lang="en-US" sz="1798" b="0" i="0" kern="1200">
                <a:solidFill>
                  <a:srgbClr val="5A6670"/>
                </a:solidFill>
                <a:latin typeface="+mn-lt"/>
                <a:ea typeface="+mn-ea"/>
                <a:cs typeface="+mn-cs"/>
              </a:defRPr>
            </a:lvl3pPr>
            <a:lvl4pPr marL="1370331" indent="0" algn="ctr" defTabSz="913554" rtl="0" eaLnBrk="1" latinLnBrk="0" hangingPunct="1">
              <a:lnSpc>
                <a:spcPct val="100000"/>
              </a:lnSpc>
              <a:spcBef>
                <a:spcPts val="0"/>
              </a:spcBef>
              <a:spcAft>
                <a:spcPts val="799"/>
              </a:spcAft>
              <a:buClr>
                <a:srgbClr val="5A6670"/>
              </a:buClr>
              <a:buSzPct val="60000"/>
              <a:buFont typeface="Wingdings" pitchFamily="2" charset="2"/>
              <a:buNone/>
              <a:defRPr sz="1599" b="0" i="0" kern="1200">
                <a:solidFill>
                  <a:srgbClr val="5A6670"/>
                </a:solidFill>
                <a:latin typeface="+mn-lt"/>
                <a:ea typeface="+mn-ea"/>
                <a:cs typeface="+mn-cs"/>
              </a:defRPr>
            </a:lvl4pPr>
            <a:lvl5pPr marL="1827108" indent="0" algn="ctr" defTabSz="913554" rtl="0" eaLnBrk="1" latinLnBrk="0" hangingPunct="1">
              <a:lnSpc>
                <a:spcPct val="90000"/>
              </a:lnSpc>
              <a:spcBef>
                <a:spcPts val="0"/>
              </a:spcBef>
              <a:spcAft>
                <a:spcPts val="1199"/>
              </a:spcAft>
              <a:buFont typeface="Arial" panose="020B0604020202020204" pitchFamily="34" charset="0"/>
              <a:buNone/>
              <a:defRPr sz="1599" b="0" i="0" kern="1200">
                <a:solidFill>
                  <a:srgbClr val="5A6670"/>
                </a:solidFill>
                <a:latin typeface="+mn-lt"/>
                <a:ea typeface="+mn-ea"/>
                <a:cs typeface="+mn-cs"/>
              </a:defRPr>
            </a:lvl5pPr>
            <a:lvl6pPr marL="2283885" indent="0" algn="ctr" defTabSz="913554" rtl="0" eaLnBrk="1" latinLnBrk="0" hangingPunct="1">
              <a:lnSpc>
                <a:spcPct val="90000"/>
              </a:lnSpc>
              <a:spcBef>
                <a:spcPts val="500"/>
              </a:spcBef>
              <a:buFont typeface="Arial" panose="020B0604020202020204" pitchFamily="34" charset="0"/>
              <a:buNone/>
              <a:defRPr sz="1599" kern="1200">
                <a:solidFill>
                  <a:schemeClr val="tx1"/>
                </a:solidFill>
                <a:latin typeface="+mn-lt"/>
                <a:ea typeface="+mn-ea"/>
                <a:cs typeface="+mn-cs"/>
              </a:defRPr>
            </a:lvl6pPr>
            <a:lvl7pPr marL="2740663" indent="0" algn="ctr" defTabSz="913554" rtl="0" eaLnBrk="1" latinLnBrk="0" hangingPunct="1">
              <a:lnSpc>
                <a:spcPct val="90000"/>
              </a:lnSpc>
              <a:spcBef>
                <a:spcPts val="500"/>
              </a:spcBef>
              <a:buFont typeface="Arial" panose="020B0604020202020204" pitchFamily="34" charset="0"/>
              <a:buNone/>
              <a:defRPr sz="1599" kern="1200">
                <a:solidFill>
                  <a:schemeClr val="tx1"/>
                </a:solidFill>
                <a:latin typeface="+mn-lt"/>
                <a:ea typeface="+mn-ea"/>
                <a:cs typeface="+mn-cs"/>
              </a:defRPr>
            </a:lvl7pPr>
            <a:lvl8pPr marL="3197440" indent="0" algn="ctr" defTabSz="913554" rtl="0" eaLnBrk="1" latinLnBrk="0" hangingPunct="1">
              <a:lnSpc>
                <a:spcPct val="90000"/>
              </a:lnSpc>
              <a:spcBef>
                <a:spcPts val="500"/>
              </a:spcBef>
              <a:buFont typeface="Arial" panose="020B0604020202020204" pitchFamily="34" charset="0"/>
              <a:buNone/>
              <a:defRPr sz="1599" kern="1200">
                <a:solidFill>
                  <a:schemeClr val="tx1"/>
                </a:solidFill>
                <a:latin typeface="+mn-lt"/>
                <a:ea typeface="+mn-ea"/>
                <a:cs typeface="+mn-cs"/>
              </a:defRPr>
            </a:lvl8pPr>
            <a:lvl9pPr marL="3654217" indent="0" algn="ctr" defTabSz="913554" rtl="0" eaLnBrk="1" latinLnBrk="0" hangingPunct="1">
              <a:lnSpc>
                <a:spcPct val="90000"/>
              </a:lnSpc>
              <a:spcBef>
                <a:spcPts val="500"/>
              </a:spcBef>
              <a:buFont typeface="Arial" panose="020B0604020202020204" pitchFamily="34" charset="0"/>
              <a:buNone/>
              <a:defRPr sz="1599" kern="1200">
                <a:solidFill>
                  <a:schemeClr val="tx1"/>
                </a:solidFill>
                <a:latin typeface="+mn-lt"/>
                <a:ea typeface="+mn-ea"/>
                <a:cs typeface="+mn-cs"/>
              </a:defRPr>
            </a:lvl9pPr>
          </a:lstStyle>
          <a:p>
            <a:pPr marL="0" marR="0" lvl="0" indent="0" algn="l" defTabSz="913554" rtl="0" eaLnBrk="1" fontAlgn="auto" latinLnBrk="0" hangingPunct="1">
              <a:lnSpc>
                <a:spcPct val="100000"/>
              </a:lnSpc>
              <a:spcBef>
                <a:spcPts val="799"/>
              </a:spcBef>
              <a:spcAft>
                <a:spcPts val="799"/>
              </a:spcAft>
              <a:buClr>
                <a:srgbClr val="5A6670"/>
              </a:buClr>
              <a:buSzPct val="90000"/>
              <a:buFont typeface="Arial" panose="020B0604020202020204" pitchFamily="34" charset="0"/>
              <a:buNone/>
              <a:tabLst/>
              <a:defRPr/>
            </a:pPr>
            <a:r>
              <a:rPr lang="en-US" sz="4800" b="1" cap="none" spc="0" dirty="0">
                <a:solidFill>
                  <a:srgbClr val="FFFFFF"/>
                </a:solidFill>
                <a:latin typeface="Montserrat Light" panose="02020603050405020304"/>
              </a:rPr>
              <a:t>Get Paid Faster,</a:t>
            </a:r>
          </a:p>
          <a:p>
            <a:pPr marL="0" marR="0" lvl="0" indent="0" algn="l" defTabSz="913554" rtl="0" eaLnBrk="1" fontAlgn="auto" latinLnBrk="0" hangingPunct="1">
              <a:lnSpc>
                <a:spcPct val="100000"/>
              </a:lnSpc>
              <a:spcBef>
                <a:spcPts val="799"/>
              </a:spcBef>
              <a:spcAft>
                <a:spcPts val="799"/>
              </a:spcAft>
              <a:buClr>
                <a:srgbClr val="5A6670"/>
              </a:buClr>
              <a:buSzPct val="90000"/>
              <a:buFont typeface="Arial" panose="020B0604020202020204" pitchFamily="34" charset="0"/>
              <a:buNone/>
              <a:tabLst/>
              <a:defRPr/>
            </a:pPr>
            <a:r>
              <a:rPr kumimoji="0" lang="en-US" sz="4800" b="1" i="0" u="none" strike="noStrike" kern="1200" cap="none" spc="0" normalizeH="0" baseline="0" noProof="0" dirty="0">
                <a:ln>
                  <a:noFill/>
                </a:ln>
                <a:solidFill>
                  <a:srgbClr val="FFFFFF"/>
                </a:solidFill>
                <a:effectLst/>
                <a:uLnTx/>
                <a:uFillTx/>
                <a:latin typeface="Montserrat Light" panose="02020603050405020304"/>
                <a:ea typeface="+mn-ea"/>
                <a:cs typeface="+mn-cs"/>
              </a:rPr>
              <a:t>Run </a:t>
            </a:r>
            <a:r>
              <a:rPr lang="en-US" sz="4800" b="1" cap="none" spc="0" dirty="0">
                <a:solidFill>
                  <a:srgbClr val="FFFFFF"/>
                </a:solidFill>
                <a:latin typeface="Montserrat Light" panose="02020603050405020304"/>
              </a:rPr>
              <a:t>Your Business Smarter.</a:t>
            </a:r>
            <a:endParaRPr kumimoji="0" lang="en-US" sz="4800" b="1" i="0" u="none" strike="noStrike" kern="1200" cap="none" spc="0" normalizeH="0" baseline="0" noProof="0" dirty="0">
              <a:ln>
                <a:noFill/>
              </a:ln>
              <a:solidFill>
                <a:srgbClr val="FFFFFF"/>
              </a:solidFill>
              <a:effectLst/>
              <a:uLnTx/>
              <a:uFillTx/>
              <a:latin typeface="Montserrat Light" panose="02020603050405020304"/>
              <a:ea typeface="+mn-ea"/>
              <a:cs typeface="+mn-cs"/>
            </a:endParaRPr>
          </a:p>
        </p:txBody>
      </p:sp>
      <p:sp>
        <p:nvSpPr>
          <p:cNvPr id="2" name="Title 1">
            <a:extLst>
              <a:ext uri="{FF2B5EF4-FFF2-40B4-BE49-F238E27FC236}">
                <a16:creationId xmlns:a16="http://schemas.microsoft.com/office/drawing/2014/main" id="{82ADA732-0F00-1065-3A7D-53DD025C33B0}"/>
              </a:ext>
            </a:extLst>
          </p:cNvPr>
          <p:cNvSpPr>
            <a:spLocks noGrp="1"/>
          </p:cNvSpPr>
          <p:nvPr>
            <p:ph type="title"/>
          </p:nvPr>
        </p:nvSpPr>
        <p:spPr>
          <a:xfrm>
            <a:off x="1272893" y="4221163"/>
            <a:ext cx="6462721" cy="1011936"/>
          </a:xfrm>
        </p:spPr>
        <p:txBody>
          <a:bodyPr/>
          <a:lstStyle/>
          <a:p>
            <a:pPr algn="l"/>
            <a:r>
              <a:rPr lang="en-US" sz="2000" b="0" dirty="0">
                <a:latin typeface="+mn-lt"/>
              </a:rPr>
              <a:t>Autobooks is already inside your bank account – and it’s ready to work for you</a:t>
            </a:r>
          </a:p>
        </p:txBody>
      </p:sp>
    </p:spTree>
    <p:extLst>
      <p:ext uri="{BB962C8B-B14F-4D97-AF65-F5344CB8AC3E}">
        <p14:creationId xmlns:p14="http://schemas.microsoft.com/office/powerpoint/2010/main" val="14951000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idx="17"/>
          </p:nvPr>
        </p:nvSpPr>
        <p:spPr>
          <a:xfrm>
            <a:off x="495407" y="377548"/>
            <a:ext cx="10745263" cy="689869"/>
          </a:xfrm>
        </p:spPr>
        <p:txBody>
          <a:bodyPr/>
          <a:lstStyle/>
          <a:p>
            <a:r>
              <a:rPr lang="en-US" sz="3600" dirty="0">
                <a:solidFill>
                  <a:schemeClr val="bg1"/>
                </a:solidFill>
              </a:rPr>
              <a:t>Autobooks Essentials: Payment Features</a:t>
            </a:r>
            <a:endParaRPr lang="ru-RU" sz="3600" dirty="0">
              <a:solidFill>
                <a:schemeClr val="bg1"/>
              </a:solidFill>
            </a:endParaRPr>
          </a:p>
        </p:txBody>
      </p:sp>
      <p:sp>
        <p:nvSpPr>
          <p:cNvPr id="3" name="Rectangle 1"/>
          <p:cNvSpPr>
            <a:spLocks noChangeAspect="1" noChangeArrowheads="1" noTextEdit="1"/>
          </p:cNvSpPr>
          <p:nvPr/>
        </p:nvSpPr>
        <p:spPr bwMode="auto">
          <a:xfrm>
            <a:off x="6429946" y="1765684"/>
            <a:ext cx="3794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8" name="Rectangle 2"/>
          <p:cNvSpPr>
            <a:spLocks noChangeAspect="1" noChangeArrowheads="1" noTextEdit="1"/>
          </p:cNvSpPr>
          <p:nvPr/>
        </p:nvSpPr>
        <p:spPr bwMode="auto">
          <a:xfrm>
            <a:off x="6773812" y="3003901"/>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2" name="Rectangle 3"/>
          <p:cNvSpPr>
            <a:spLocks noChangeAspect="1" noChangeArrowheads="1" noTextEdit="1"/>
          </p:cNvSpPr>
          <p:nvPr/>
        </p:nvSpPr>
        <p:spPr bwMode="auto">
          <a:xfrm>
            <a:off x="6427566" y="3093195"/>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0" name="Rectangle 3">
            <a:extLst>
              <a:ext uri="{FF2B5EF4-FFF2-40B4-BE49-F238E27FC236}">
                <a16:creationId xmlns:a16="http://schemas.microsoft.com/office/drawing/2014/main" id="{FC5E697B-D70B-41E8-7817-6C6860DAC2E1}"/>
              </a:ext>
            </a:extLst>
          </p:cNvPr>
          <p:cNvSpPr>
            <a:spLocks noChangeAspect="1" noChangeArrowheads="1" noTextEdit="1"/>
          </p:cNvSpPr>
          <p:nvPr/>
        </p:nvSpPr>
        <p:spPr bwMode="auto">
          <a:xfrm>
            <a:off x="10531156" y="3580484"/>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sp>
        <p:nvSpPr>
          <p:cNvPr id="11" name="Rectangle 3">
            <a:extLst>
              <a:ext uri="{FF2B5EF4-FFF2-40B4-BE49-F238E27FC236}">
                <a16:creationId xmlns:a16="http://schemas.microsoft.com/office/drawing/2014/main" id="{1FEFA25F-43B7-ECFF-9BCF-74452D0998E8}"/>
              </a:ext>
            </a:extLst>
          </p:cNvPr>
          <p:cNvSpPr>
            <a:spLocks noChangeAspect="1" noChangeArrowheads="1" noTextEdit="1"/>
          </p:cNvSpPr>
          <p:nvPr/>
        </p:nvSpPr>
        <p:spPr bwMode="auto">
          <a:xfrm>
            <a:off x="10146981" y="1175200"/>
            <a:ext cx="3841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5B6670"/>
              </a:solidFill>
              <a:effectLst/>
              <a:uLnTx/>
              <a:uFillTx/>
              <a:latin typeface="Montserrat Light" panose="02020603050405020304"/>
              <a:ea typeface="+mn-ea"/>
              <a:cs typeface="+mn-cs"/>
            </a:endParaRPr>
          </a:p>
        </p:txBody>
      </p:sp>
      <p:pic>
        <p:nvPicPr>
          <p:cNvPr id="18" name="Picture 17" descr="A screenshot of a contact form&#10;&#10;Description automatically generated">
            <a:extLst>
              <a:ext uri="{FF2B5EF4-FFF2-40B4-BE49-F238E27FC236}">
                <a16:creationId xmlns:a16="http://schemas.microsoft.com/office/drawing/2014/main" id="{9F4A08ED-B1A4-7B53-067E-A36CE2AEB21E}"/>
              </a:ext>
            </a:extLst>
          </p:cNvPr>
          <p:cNvPicPr>
            <a:picLocks noChangeAspect="1"/>
          </p:cNvPicPr>
          <p:nvPr/>
        </p:nvPicPr>
        <p:blipFill>
          <a:blip r:embed="rId4" cstate="screen">
            <a:extLst>
              <a:ext uri="{28A0092B-C50C-407E-A947-70E740481C1C}">
                <a14:useLocalDpi xmlns:a14="http://schemas.microsoft.com/office/drawing/2010/main"/>
              </a:ext>
            </a:extLst>
          </a:blip>
          <a:srcRect r="9412"/>
          <a:stretch/>
        </p:blipFill>
        <p:spPr>
          <a:xfrm>
            <a:off x="6832174" y="2045375"/>
            <a:ext cx="2186127" cy="3965200"/>
          </a:xfrm>
          <a:prstGeom prst="rect">
            <a:avLst/>
          </a:prstGeom>
        </p:spPr>
      </p:pic>
      <p:grpSp>
        <p:nvGrpSpPr>
          <p:cNvPr id="7" name="Group 6">
            <a:extLst>
              <a:ext uri="{FF2B5EF4-FFF2-40B4-BE49-F238E27FC236}">
                <a16:creationId xmlns:a16="http://schemas.microsoft.com/office/drawing/2014/main" id="{700404AB-4A16-C442-89A6-D0166ABA6111}"/>
              </a:ext>
            </a:extLst>
          </p:cNvPr>
          <p:cNvGrpSpPr/>
          <p:nvPr/>
        </p:nvGrpSpPr>
        <p:grpSpPr>
          <a:xfrm>
            <a:off x="9449408" y="2045215"/>
            <a:ext cx="2377612" cy="3616897"/>
            <a:chOff x="3411062" y="3134875"/>
            <a:chExt cx="3550722" cy="5401467"/>
          </a:xfrm>
        </p:grpSpPr>
        <p:pic>
          <p:nvPicPr>
            <p:cNvPr id="5" name="Picture 4">
              <a:extLst>
                <a:ext uri="{FF2B5EF4-FFF2-40B4-BE49-F238E27FC236}">
                  <a16:creationId xmlns:a16="http://schemas.microsoft.com/office/drawing/2014/main" id="{214C51A2-05C7-A4EA-772D-3C43805A7A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742316" y="3134875"/>
              <a:ext cx="2888218" cy="5401467"/>
            </a:xfrm>
            <a:prstGeom prst="roundRect">
              <a:avLst>
                <a:gd name="adj" fmla="val 6623"/>
              </a:avLst>
            </a:prstGeom>
            <a:effectLst>
              <a:outerShdw blurRad="279695" dist="125675" dir="2700000" algn="tl" rotWithShape="0">
                <a:prstClr val="black">
                  <a:alpha val="12911"/>
                </a:prstClr>
              </a:outerShdw>
            </a:effectLst>
          </p:spPr>
        </p:pic>
        <p:pic>
          <p:nvPicPr>
            <p:cNvPr id="6" name="Picture 5">
              <a:extLst>
                <a:ext uri="{FF2B5EF4-FFF2-40B4-BE49-F238E27FC236}">
                  <a16:creationId xmlns:a16="http://schemas.microsoft.com/office/drawing/2014/main" id="{124AFC80-7DB1-1DCD-3886-21425158B8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11062" y="4091989"/>
              <a:ext cx="3550722" cy="666786"/>
            </a:xfrm>
            <a:prstGeom prst="roundRect">
              <a:avLst>
                <a:gd name="adj" fmla="val 9912"/>
              </a:avLst>
            </a:prstGeom>
            <a:ln w="25400">
              <a:solidFill>
                <a:schemeClr val="accent1"/>
              </a:solidFill>
            </a:ln>
            <a:effectLst>
              <a:outerShdw blurRad="279695" dist="125675" dir="2700000" algn="tl" rotWithShape="0">
                <a:prstClr val="black">
                  <a:alpha val="29000"/>
                </a:prstClr>
              </a:outerShdw>
            </a:effectLst>
          </p:spPr>
        </p:pic>
      </p:grpSp>
      <p:sp>
        <p:nvSpPr>
          <p:cNvPr id="28" name="TextBox 27">
            <a:extLst>
              <a:ext uri="{FF2B5EF4-FFF2-40B4-BE49-F238E27FC236}">
                <a16:creationId xmlns:a16="http://schemas.microsoft.com/office/drawing/2014/main" id="{6FEAEA77-41E6-7776-4C17-8CE005E0F7F0}"/>
              </a:ext>
            </a:extLst>
          </p:cNvPr>
          <p:cNvSpPr txBox="1"/>
          <p:nvPr/>
        </p:nvSpPr>
        <p:spPr>
          <a:xfrm>
            <a:off x="3154390" y="1556947"/>
            <a:ext cx="302486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ontserrat Bold" panose="020B0604020202020204"/>
                <a:ea typeface="+mn-ea"/>
                <a:cs typeface="+mn-cs"/>
              </a:rPr>
              <a:t>INVOICING</a:t>
            </a:r>
          </a:p>
        </p:txBody>
      </p:sp>
      <p:sp>
        <p:nvSpPr>
          <p:cNvPr id="29" name="TextBox 28">
            <a:extLst>
              <a:ext uri="{FF2B5EF4-FFF2-40B4-BE49-F238E27FC236}">
                <a16:creationId xmlns:a16="http://schemas.microsoft.com/office/drawing/2014/main" id="{4C0751EC-2ECE-9961-BC01-248A13D260E5}"/>
              </a:ext>
            </a:extLst>
          </p:cNvPr>
          <p:cNvSpPr txBox="1"/>
          <p:nvPr/>
        </p:nvSpPr>
        <p:spPr>
          <a:xfrm>
            <a:off x="132993" y="1581018"/>
            <a:ext cx="291801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ontserrat Bold" panose="020B0604020202020204"/>
                <a:ea typeface="+mn-ea"/>
                <a:cs typeface="+mn-cs"/>
              </a:rPr>
              <a:t>PAYMENT LINK</a:t>
            </a:r>
          </a:p>
        </p:txBody>
      </p:sp>
      <p:sp>
        <p:nvSpPr>
          <p:cNvPr id="30" name="TextBox 29">
            <a:extLst>
              <a:ext uri="{FF2B5EF4-FFF2-40B4-BE49-F238E27FC236}">
                <a16:creationId xmlns:a16="http://schemas.microsoft.com/office/drawing/2014/main" id="{BA405378-3C11-F27D-BD39-AE546F6731E2}"/>
              </a:ext>
            </a:extLst>
          </p:cNvPr>
          <p:cNvSpPr txBox="1"/>
          <p:nvPr/>
        </p:nvSpPr>
        <p:spPr>
          <a:xfrm>
            <a:off x="6581312" y="1502987"/>
            <a:ext cx="266251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2"/>
                </a:solidFill>
                <a:effectLst/>
                <a:uLnTx/>
                <a:uFillTx/>
                <a:latin typeface="Montserrat Bold" panose="020B0604020202020204"/>
                <a:ea typeface="+mn-ea"/>
                <a:cs typeface="+mn-cs"/>
              </a:rPr>
              <a:t>CHECKOUT PAGES</a:t>
            </a:r>
          </a:p>
        </p:txBody>
      </p:sp>
      <p:sp>
        <p:nvSpPr>
          <p:cNvPr id="31" name="TextBox 30">
            <a:extLst>
              <a:ext uri="{FF2B5EF4-FFF2-40B4-BE49-F238E27FC236}">
                <a16:creationId xmlns:a16="http://schemas.microsoft.com/office/drawing/2014/main" id="{0B558815-084E-5C95-52B4-0D9D8555052A}"/>
              </a:ext>
            </a:extLst>
          </p:cNvPr>
          <p:cNvSpPr txBox="1"/>
          <p:nvPr/>
        </p:nvSpPr>
        <p:spPr>
          <a:xfrm>
            <a:off x="9355927" y="1502987"/>
            <a:ext cx="25645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2"/>
                </a:solidFill>
                <a:effectLst/>
                <a:uLnTx/>
                <a:uFillTx/>
                <a:latin typeface="Montserrat Bold" panose="020B0604020202020204"/>
                <a:ea typeface="+mn-ea"/>
                <a:cs typeface="+mn-cs"/>
              </a:rPr>
              <a:t>TAP TO PAY</a:t>
            </a:r>
          </a:p>
        </p:txBody>
      </p:sp>
      <p:pic>
        <p:nvPicPr>
          <p:cNvPr id="4" name="Picture 3" descr="A screenshot of a computer&#10;&#10;AI-generated content may be incorrect.">
            <a:extLst>
              <a:ext uri="{FF2B5EF4-FFF2-40B4-BE49-F238E27FC236}">
                <a16:creationId xmlns:a16="http://schemas.microsoft.com/office/drawing/2014/main" id="{8F87E287-3D56-94DB-5888-094050E28C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085" y="2090824"/>
            <a:ext cx="1715829" cy="3913969"/>
          </a:xfrm>
          <a:prstGeom prst="rect">
            <a:avLst/>
          </a:prstGeom>
        </p:spPr>
      </p:pic>
      <p:pic>
        <p:nvPicPr>
          <p:cNvPr id="9" name="Picture 8" descr="A screenshot of a invoice&#10;&#10;AI-generated content may be incorrect.">
            <a:extLst>
              <a:ext uri="{FF2B5EF4-FFF2-40B4-BE49-F238E27FC236}">
                <a16:creationId xmlns:a16="http://schemas.microsoft.com/office/drawing/2014/main" id="{88D3200D-5A40-0F4A-94EE-7DE37300F342}"/>
              </a:ext>
            </a:extLst>
          </p:cNvPr>
          <p:cNvPicPr>
            <a:picLocks noChangeAspect="1"/>
          </p:cNvPicPr>
          <p:nvPr/>
        </p:nvPicPr>
        <p:blipFill>
          <a:blip r:embed="rId8"/>
          <a:stretch>
            <a:fillRect/>
          </a:stretch>
        </p:blipFill>
        <p:spPr>
          <a:xfrm>
            <a:off x="3266558" y="2174667"/>
            <a:ext cx="2800528" cy="2864975"/>
          </a:xfrm>
          <a:prstGeom prst="rect">
            <a:avLst/>
          </a:prstGeom>
        </p:spPr>
      </p:pic>
    </p:spTree>
    <p:custDataLst>
      <p:tags r:id="rId1"/>
    </p:custDataLst>
    <p:extLst>
      <p:ext uri="{BB962C8B-B14F-4D97-AF65-F5344CB8AC3E}">
        <p14:creationId xmlns:p14="http://schemas.microsoft.com/office/powerpoint/2010/main" val="13325890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3B785037-BAAB-C594-A2EA-6070B80F7A43}"/>
              </a:ext>
            </a:extLst>
          </p:cNvPr>
          <p:cNvSpPr>
            <a:spLocks noGrp="1"/>
          </p:cNvSpPr>
          <p:nvPr>
            <p:ph type="body" sz="quarter" idx="15"/>
          </p:nvPr>
        </p:nvSpPr>
        <p:spPr>
          <a:xfrm>
            <a:off x="6223000" y="2159000"/>
            <a:ext cx="5334000" cy="1887696"/>
          </a:xfrm>
        </p:spPr>
        <p:txBody>
          <a:bodyPr>
            <a:spAutoFit/>
          </a:bodyPr>
          <a:lstStyle/>
          <a:p>
            <a:pPr marL="0" indent="0">
              <a:buNone/>
            </a:pPr>
            <a:r>
              <a:rPr lang="en-US" sz="1800" dirty="0">
                <a:solidFill>
                  <a:schemeClr val="bg1"/>
                </a:solidFill>
                <a:latin typeface="+mn-lt"/>
              </a:rPr>
              <a:t>Send a payment link to customers via:</a:t>
            </a:r>
          </a:p>
          <a:p>
            <a:pPr marL="285750" indent="-285750">
              <a:buFont typeface="Arial" panose="020B0604020202020204" pitchFamily="34" charset="0"/>
              <a:buChar char="•"/>
            </a:pPr>
            <a:r>
              <a:rPr lang="en-US" sz="1800" dirty="0">
                <a:solidFill>
                  <a:schemeClr val="accent2"/>
                </a:solidFill>
                <a:latin typeface="+mj-lt"/>
              </a:rPr>
              <a:t>Email</a:t>
            </a:r>
          </a:p>
          <a:p>
            <a:pPr marL="285750" indent="-285750">
              <a:buFont typeface="Arial" panose="020B0604020202020204" pitchFamily="34" charset="0"/>
              <a:buChar char="•"/>
            </a:pPr>
            <a:r>
              <a:rPr lang="en-US" sz="1800" dirty="0">
                <a:solidFill>
                  <a:schemeClr val="accent2"/>
                </a:solidFill>
                <a:latin typeface="+mj-lt"/>
              </a:rPr>
              <a:t>Text messages</a:t>
            </a:r>
          </a:p>
          <a:p>
            <a:pPr marL="285750" indent="-285750">
              <a:buFont typeface="Arial" panose="020B0604020202020204" pitchFamily="34" charset="0"/>
              <a:buChar char="•"/>
            </a:pPr>
            <a:r>
              <a:rPr lang="en-US" sz="1800" dirty="0">
                <a:solidFill>
                  <a:schemeClr val="accent2"/>
                </a:solidFill>
                <a:latin typeface="+mj-lt"/>
              </a:rPr>
              <a:t>QR Code</a:t>
            </a:r>
          </a:p>
          <a:p>
            <a:pPr marL="285750" indent="-285750">
              <a:buFont typeface="Arial" panose="020B0604020202020204" pitchFamily="34" charset="0"/>
              <a:buChar char="•"/>
            </a:pPr>
            <a:r>
              <a:rPr lang="en-US" sz="1800" dirty="0">
                <a:solidFill>
                  <a:schemeClr val="accent2"/>
                </a:solidFill>
                <a:latin typeface="+mj-lt"/>
              </a:rPr>
              <a:t>Embedded website or social media link</a:t>
            </a:r>
          </a:p>
        </p:txBody>
      </p:sp>
      <p:sp>
        <p:nvSpPr>
          <p:cNvPr id="23" name="Title 22">
            <a:extLst>
              <a:ext uri="{FF2B5EF4-FFF2-40B4-BE49-F238E27FC236}">
                <a16:creationId xmlns:a16="http://schemas.microsoft.com/office/drawing/2014/main" id="{72FCA619-81ED-8954-638C-E828092A5AC3}"/>
              </a:ext>
            </a:extLst>
          </p:cNvPr>
          <p:cNvSpPr>
            <a:spLocks noGrp="1"/>
          </p:cNvSpPr>
          <p:nvPr>
            <p:ph type="title"/>
          </p:nvPr>
        </p:nvSpPr>
        <p:spPr>
          <a:xfrm>
            <a:off x="635000" y="228600"/>
            <a:ext cx="10922000" cy="424732"/>
          </a:xfrm>
        </p:spPr>
        <p:txBody>
          <a:bodyPr>
            <a:spAutoFit/>
          </a:bodyPr>
          <a:lstStyle/>
          <a:p>
            <a:r>
              <a:rPr lang="en-US" sz="2400" dirty="0"/>
              <a:t>Share Payment Link</a:t>
            </a:r>
          </a:p>
        </p:txBody>
      </p:sp>
      <p:sp>
        <p:nvSpPr>
          <p:cNvPr id="3" name="TextBox 1">
            <a:extLst>
              <a:ext uri="{FF2B5EF4-FFF2-40B4-BE49-F238E27FC236}">
                <a16:creationId xmlns:a16="http://schemas.microsoft.com/office/drawing/2014/main" id="{6A2409B8-731E-1C25-B786-7130AF3D4FA1}"/>
              </a:ext>
            </a:extLst>
          </p:cNvPr>
          <p:cNvSpPr txBox="1"/>
          <p:nvPr/>
        </p:nvSpPr>
        <p:spPr>
          <a:xfrm>
            <a:off x="6223000" y="5461000"/>
            <a:ext cx="5334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To learn more about Payment Links,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p>
        </p:txBody>
      </p:sp>
      <p:pic>
        <p:nvPicPr>
          <p:cNvPr id="12" name="Content Placeholder 7">
            <a:extLst>
              <a:ext uri="{FF2B5EF4-FFF2-40B4-BE49-F238E27FC236}">
                <a16:creationId xmlns:a16="http://schemas.microsoft.com/office/drawing/2014/main" id="{1CD9210A-B8A7-46D6-E0B1-8145546251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000" y="1651000"/>
            <a:ext cx="4826000" cy="3947235"/>
          </a:xfrm>
          <a:prstGeom prst="rect">
            <a:avLst/>
          </a:prstGeom>
          <a:ln>
            <a:noFill/>
          </a:ln>
          <a:effectLst>
            <a:outerShdw blurRad="241300" dist="38100" dir="13500000" sx="104000" sy="104000" algn="br" rotWithShape="0">
              <a:schemeClr val="tx2">
                <a:alpha val="18000"/>
              </a:schemeClr>
            </a:outerShdw>
          </a:effectLst>
        </p:spPr>
      </p:pic>
    </p:spTree>
    <p:custDataLst>
      <p:tags r:id="rId1"/>
    </p:custDataLst>
    <p:extLst>
      <p:ext uri="{BB962C8B-B14F-4D97-AF65-F5344CB8AC3E}">
        <p14:creationId xmlns:p14="http://schemas.microsoft.com/office/powerpoint/2010/main" val="152268882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3B785037-BAAB-C594-A2EA-6070B80F7A43}"/>
              </a:ext>
            </a:extLst>
          </p:cNvPr>
          <p:cNvSpPr>
            <a:spLocks noGrp="1"/>
          </p:cNvSpPr>
          <p:nvPr>
            <p:ph type="body" sz="quarter" idx="15"/>
          </p:nvPr>
        </p:nvSpPr>
        <p:spPr>
          <a:xfrm>
            <a:off x="6223000" y="2159000"/>
            <a:ext cx="5334000" cy="2015936"/>
          </a:xfrm>
        </p:spPr>
        <p:txBody>
          <a:bodyPr>
            <a:spAutoFit/>
          </a:bodyPr>
          <a:lstStyle/>
          <a:p>
            <a:pPr marL="0" indent="0">
              <a:buNone/>
            </a:pPr>
            <a:r>
              <a:rPr lang="en-US" sz="1800" dirty="0">
                <a:solidFill>
                  <a:schemeClr val="bg1"/>
                </a:solidFill>
                <a:latin typeface="+mn-lt"/>
              </a:rPr>
              <a:t>Customers pay securely through a branded payment form:</a:t>
            </a:r>
          </a:p>
          <a:p>
            <a:pPr marL="285750" indent="-285750">
              <a:buFont typeface="Arial" panose="020B0604020202020204" pitchFamily="34" charset="0"/>
              <a:buChar char="•"/>
            </a:pPr>
            <a:r>
              <a:rPr lang="en-US" sz="1800" dirty="0">
                <a:solidFill>
                  <a:schemeClr val="accent2"/>
                </a:solidFill>
                <a:latin typeface="+mj-lt"/>
              </a:rPr>
              <a:t>Track payment status in real time</a:t>
            </a:r>
          </a:p>
          <a:p>
            <a:pPr marL="285750" indent="-285750">
              <a:buFont typeface="Arial" panose="020B0604020202020204" pitchFamily="34" charset="0"/>
              <a:buChar char="•"/>
            </a:pPr>
            <a:r>
              <a:rPr lang="en-US" sz="1800" dirty="0">
                <a:solidFill>
                  <a:schemeClr val="accent2"/>
                </a:solidFill>
                <a:latin typeface="+mj-lt"/>
              </a:rPr>
              <a:t>Download payment info for your records</a:t>
            </a:r>
          </a:p>
          <a:p>
            <a:pPr marL="285750" indent="-285750">
              <a:buFont typeface="Arial" panose="020B0604020202020204" pitchFamily="34" charset="0"/>
              <a:buChar char="•"/>
            </a:pPr>
            <a:r>
              <a:rPr lang="en-US" sz="1800" dirty="0">
                <a:solidFill>
                  <a:schemeClr val="accent2"/>
                </a:solidFill>
                <a:latin typeface="+mj-lt"/>
              </a:rPr>
              <a:t>Funds deposit directly to your account</a:t>
            </a:r>
          </a:p>
        </p:txBody>
      </p:sp>
      <p:sp>
        <p:nvSpPr>
          <p:cNvPr id="23" name="Title 22">
            <a:extLst>
              <a:ext uri="{FF2B5EF4-FFF2-40B4-BE49-F238E27FC236}">
                <a16:creationId xmlns:a16="http://schemas.microsoft.com/office/drawing/2014/main" id="{72FCA619-81ED-8954-638C-E828092A5AC3}"/>
              </a:ext>
            </a:extLst>
          </p:cNvPr>
          <p:cNvSpPr>
            <a:spLocks noGrp="1"/>
          </p:cNvSpPr>
          <p:nvPr>
            <p:ph type="title"/>
          </p:nvPr>
        </p:nvSpPr>
        <p:spPr>
          <a:xfrm>
            <a:off x="635000" y="228600"/>
            <a:ext cx="10922000" cy="424732"/>
          </a:xfrm>
        </p:spPr>
        <p:txBody>
          <a:bodyPr>
            <a:spAutoFit/>
          </a:bodyPr>
          <a:lstStyle/>
          <a:p>
            <a:r>
              <a:rPr lang="en-US" sz="2400" dirty="0"/>
              <a:t>Track Payments</a:t>
            </a:r>
          </a:p>
        </p:txBody>
      </p:sp>
      <p:sp>
        <p:nvSpPr>
          <p:cNvPr id="3" name="TextBox 1">
            <a:extLst>
              <a:ext uri="{FF2B5EF4-FFF2-40B4-BE49-F238E27FC236}">
                <a16:creationId xmlns:a16="http://schemas.microsoft.com/office/drawing/2014/main" id="{6A2409B8-731E-1C25-B786-7130AF3D4FA1}"/>
              </a:ext>
            </a:extLst>
          </p:cNvPr>
          <p:cNvSpPr txBox="1"/>
          <p:nvPr/>
        </p:nvSpPr>
        <p:spPr>
          <a:xfrm>
            <a:off x="6223000" y="5461000"/>
            <a:ext cx="5334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To learn more about tracking payments,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p>
        </p:txBody>
      </p:sp>
      <p:pic>
        <p:nvPicPr>
          <p:cNvPr id="2" name="Picture 1">
            <a:extLst>
              <a:ext uri="{FF2B5EF4-FFF2-40B4-BE49-F238E27FC236}">
                <a16:creationId xmlns:a16="http://schemas.microsoft.com/office/drawing/2014/main" id="{0C691E6D-2F0C-1D3F-F11E-3E469194513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000" y="1333500"/>
            <a:ext cx="3972621" cy="4826000"/>
          </a:xfrm>
          <a:prstGeom prst="roundRect">
            <a:avLst>
              <a:gd name="adj" fmla="val 2766"/>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4919412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2463-F35E-20D1-E2C5-E12EF67E17E5}"/>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61F1CCCC-68E3-5B20-6F10-42AAC681854A}"/>
              </a:ext>
            </a:extLst>
          </p:cNvPr>
          <p:cNvSpPr>
            <a:spLocks noGrp="1"/>
          </p:cNvSpPr>
          <p:nvPr>
            <p:ph type="body" sz="quarter" idx="15"/>
          </p:nvPr>
        </p:nvSpPr>
        <p:spPr>
          <a:xfrm>
            <a:off x="8067085" y="2314158"/>
            <a:ext cx="4005550" cy="869441"/>
          </a:xfrm>
        </p:spPr>
        <p:txBody>
          <a:bodyPr/>
          <a:lstStyle/>
          <a:p>
            <a:pPr marL="285750" indent="-285750">
              <a:buFont typeface="Arial" panose="020B0604020202020204" pitchFamily="34" charset="0"/>
              <a:buChar char="•"/>
            </a:pPr>
            <a:r>
              <a:rPr lang="en-US" sz="1800">
                <a:solidFill>
                  <a:schemeClr val="accent2"/>
                </a:solidFill>
                <a:latin typeface="+mj-lt"/>
              </a:rPr>
              <a:t>Accept a payment</a:t>
            </a:r>
            <a:r>
              <a:rPr lang="en-US" sz="1800"/>
              <a:t> directly inside of online banking</a:t>
            </a:r>
          </a:p>
          <a:p>
            <a:pPr marL="285750" indent="-285750">
              <a:buFont typeface="Arial" panose="020B0604020202020204" pitchFamily="34" charset="0"/>
              <a:buChar char="•"/>
            </a:pPr>
            <a:r>
              <a:rPr lang="en-US" sz="1800"/>
              <a:t>Great for securely </a:t>
            </a:r>
            <a:r>
              <a:rPr lang="en-US" sz="1800">
                <a:solidFill>
                  <a:schemeClr val="accent2"/>
                </a:solidFill>
              </a:rPr>
              <a:t>taking payments over the phone</a:t>
            </a:r>
            <a:r>
              <a:rPr lang="en-US" sz="1800"/>
              <a:t>!</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solidFill>
                  <a:schemeClr val="accent2"/>
                </a:solidFill>
                <a:latin typeface="+mj-lt"/>
              </a:rPr>
              <a:t>Display QR code on paper invoices</a:t>
            </a:r>
            <a:r>
              <a:rPr lang="en-US" sz="1800"/>
              <a:t> to give customers payment options</a:t>
            </a:r>
          </a:p>
        </p:txBody>
      </p:sp>
      <p:sp>
        <p:nvSpPr>
          <p:cNvPr id="23" name="Title 22">
            <a:extLst>
              <a:ext uri="{FF2B5EF4-FFF2-40B4-BE49-F238E27FC236}">
                <a16:creationId xmlns:a16="http://schemas.microsoft.com/office/drawing/2014/main" id="{803A1D1E-834E-2655-6AD4-BC64F80D92CF}"/>
              </a:ext>
            </a:extLst>
          </p:cNvPr>
          <p:cNvSpPr>
            <a:spLocks noGrp="1"/>
          </p:cNvSpPr>
          <p:nvPr>
            <p:ph type="title"/>
          </p:nvPr>
        </p:nvSpPr>
        <p:spPr>
          <a:xfrm>
            <a:off x="8266667" y="294621"/>
            <a:ext cx="3606387" cy="1129472"/>
          </a:xfrm>
        </p:spPr>
        <p:txBody>
          <a:bodyPr/>
          <a:lstStyle/>
          <a:p>
            <a:r>
              <a:rPr lang="en-US"/>
              <a:t>Payment Link/QR Code</a:t>
            </a:r>
          </a:p>
        </p:txBody>
      </p:sp>
      <p:sp>
        <p:nvSpPr>
          <p:cNvPr id="3" name="TextBox 1">
            <a:extLst>
              <a:ext uri="{FF2B5EF4-FFF2-40B4-BE49-F238E27FC236}">
                <a16:creationId xmlns:a16="http://schemas.microsoft.com/office/drawing/2014/main" id="{23D7301C-1019-495E-AE9F-CB21ECB41BAF}"/>
              </a:ext>
            </a:extLst>
          </p:cNvPr>
          <p:cNvSpPr txBox="1"/>
          <p:nvPr/>
        </p:nvSpPr>
        <p:spPr>
          <a:xfrm>
            <a:off x="8472667" y="5398292"/>
            <a:ext cx="340038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To Learn more about our Payment Link and QR Code, and how they work,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endParaRPr lang="en-US" sz="1400" dirty="0">
              <a:solidFill>
                <a:schemeClr val="accent2"/>
              </a:solidFill>
              <a:latin typeface="+mn-lt"/>
            </a:endParaRPr>
          </a:p>
        </p:txBody>
      </p:sp>
      <p:pic>
        <p:nvPicPr>
          <p:cNvPr id="4" name="Picture 3">
            <a:extLst>
              <a:ext uri="{FF2B5EF4-FFF2-40B4-BE49-F238E27FC236}">
                <a16:creationId xmlns:a16="http://schemas.microsoft.com/office/drawing/2014/main" id="{84881664-9079-47EE-DF9B-E2F7D012F71E}"/>
              </a:ext>
            </a:extLst>
          </p:cNvPr>
          <p:cNvPicPr>
            <a:picLocks noChangeAspect="1"/>
          </p:cNvPicPr>
          <p:nvPr/>
        </p:nvPicPr>
        <p:blipFill>
          <a:blip r:embed="rId5"/>
          <a:stretch>
            <a:fillRect/>
          </a:stretch>
        </p:blipFill>
        <p:spPr>
          <a:xfrm>
            <a:off x="676936" y="665667"/>
            <a:ext cx="5925398" cy="2833886"/>
          </a:xfrm>
          <a:prstGeom prst="roundRect">
            <a:avLst>
              <a:gd name="adj" fmla="val 2766"/>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BAC455F-3D24-7A5D-5273-914E3493690D}"/>
              </a:ext>
            </a:extLst>
          </p:cNvPr>
          <p:cNvPicPr>
            <a:picLocks noChangeAspect="1"/>
          </p:cNvPicPr>
          <p:nvPr/>
        </p:nvPicPr>
        <p:blipFill>
          <a:blip r:embed="rId6"/>
          <a:srcRect/>
          <a:stretch/>
        </p:blipFill>
        <p:spPr>
          <a:xfrm>
            <a:off x="3925333" y="1769239"/>
            <a:ext cx="3494708" cy="4529764"/>
          </a:xfrm>
          <a:prstGeom prst="roundRect">
            <a:avLst>
              <a:gd name="adj" fmla="val 2766"/>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779119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6B487-0B61-06B1-DDD9-D8366568B0F4}"/>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52805DFB-B6E7-0285-DAD3-6A03D0273A5B}"/>
              </a:ext>
            </a:extLst>
          </p:cNvPr>
          <p:cNvSpPr>
            <a:spLocks noGrp="1"/>
          </p:cNvSpPr>
          <p:nvPr>
            <p:ph type="body" sz="quarter" idx="15"/>
          </p:nvPr>
        </p:nvSpPr>
        <p:spPr>
          <a:xfrm>
            <a:off x="8266667" y="2723438"/>
            <a:ext cx="3606387" cy="738665"/>
          </a:xfrm>
        </p:spPr>
        <p:txBody>
          <a:bodyPr/>
          <a:lstStyle/>
          <a:p>
            <a:pPr marL="285750" indent="-285750">
              <a:buFont typeface="Arial" panose="020B0604020202020204" pitchFamily="34" charset="0"/>
              <a:buChar char="•"/>
            </a:pPr>
            <a:r>
              <a:rPr lang="en-US" sz="1800">
                <a:solidFill>
                  <a:schemeClr val="accent2"/>
                </a:solidFill>
                <a:latin typeface="+mj-lt"/>
              </a:rPr>
              <a:t>Customize</a:t>
            </a:r>
            <a:r>
              <a:rPr lang="en-US" sz="1800"/>
              <a:t> the payment form with business logos and special instructions</a:t>
            </a:r>
          </a:p>
        </p:txBody>
      </p:sp>
      <p:sp>
        <p:nvSpPr>
          <p:cNvPr id="23" name="Title 22">
            <a:extLst>
              <a:ext uri="{FF2B5EF4-FFF2-40B4-BE49-F238E27FC236}">
                <a16:creationId xmlns:a16="http://schemas.microsoft.com/office/drawing/2014/main" id="{B3018965-3E7C-3812-458D-E3AC549FDC09}"/>
              </a:ext>
            </a:extLst>
          </p:cNvPr>
          <p:cNvSpPr>
            <a:spLocks noGrp="1"/>
          </p:cNvSpPr>
          <p:nvPr>
            <p:ph type="title"/>
          </p:nvPr>
        </p:nvSpPr>
        <p:spPr>
          <a:xfrm>
            <a:off x="8266667" y="423894"/>
            <a:ext cx="3606387" cy="1129472"/>
          </a:xfrm>
        </p:spPr>
        <p:txBody>
          <a:bodyPr/>
          <a:lstStyle/>
          <a:p>
            <a:r>
              <a:rPr lang="en-US"/>
              <a:t>Payment Link/QR Code</a:t>
            </a:r>
          </a:p>
        </p:txBody>
      </p:sp>
      <p:sp>
        <p:nvSpPr>
          <p:cNvPr id="3" name="TextBox 1">
            <a:extLst>
              <a:ext uri="{FF2B5EF4-FFF2-40B4-BE49-F238E27FC236}">
                <a16:creationId xmlns:a16="http://schemas.microsoft.com/office/drawing/2014/main" id="{31ECD97C-B69C-3D65-7119-F825DC13BE7F}"/>
              </a:ext>
            </a:extLst>
          </p:cNvPr>
          <p:cNvSpPr txBox="1"/>
          <p:nvPr/>
        </p:nvSpPr>
        <p:spPr>
          <a:xfrm>
            <a:off x="8485493" y="4998256"/>
            <a:ext cx="33875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To Learn more about our Payment Link and QR Code, and how they work,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endParaRPr lang="en-US" sz="1400" dirty="0">
              <a:solidFill>
                <a:schemeClr val="accent2"/>
              </a:solidFill>
              <a:latin typeface="+mn-lt"/>
            </a:endParaRPr>
          </a:p>
        </p:txBody>
      </p:sp>
      <p:pic>
        <p:nvPicPr>
          <p:cNvPr id="4" name="Picture 3">
            <a:extLst>
              <a:ext uri="{FF2B5EF4-FFF2-40B4-BE49-F238E27FC236}">
                <a16:creationId xmlns:a16="http://schemas.microsoft.com/office/drawing/2014/main" id="{7531703D-B5EC-DB91-FF14-9231B3889B7A}"/>
              </a:ext>
            </a:extLst>
          </p:cNvPr>
          <p:cNvPicPr>
            <a:picLocks noChangeAspect="1"/>
          </p:cNvPicPr>
          <p:nvPr/>
        </p:nvPicPr>
        <p:blipFill>
          <a:blip r:embed="rId5"/>
          <a:srcRect/>
          <a:stretch/>
        </p:blipFill>
        <p:spPr>
          <a:xfrm>
            <a:off x="521090" y="705231"/>
            <a:ext cx="6269896" cy="4036414"/>
          </a:xfrm>
          <a:prstGeom prst="roundRect">
            <a:avLst>
              <a:gd name="adj" fmla="val 2766"/>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92EF6C0-F961-0370-2143-AD9BCE4845C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706508" y="3307510"/>
            <a:ext cx="3906374" cy="2611755"/>
          </a:xfrm>
          <a:prstGeom prst="roundRect">
            <a:avLst>
              <a:gd name="adj" fmla="val 2766"/>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877988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C7EB1-817E-6BA5-5BE0-8D14470DAF46}"/>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3E645D59-D325-9712-043B-920F2644B408}"/>
              </a:ext>
            </a:extLst>
          </p:cNvPr>
          <p:cNvSpPr>
            <a:spLocks noGrp="1"/>
          </p:cNvSpPr>
          <p:nvPr>
            <p:ph type="body" sz="quarter" idx="15"/>
          </p:nvPr>
        </p:nvSpPr>
        <p:spPr>
          <a:xfrm>
            <a:off x="415439" y="1108903"/>
            <a:ext cx="3606387" cy="1129472"/>
          </a:xfrm>
          <a:prstGeom prst="roundRect">
            <a:avLst/>
          </a:prstGeom>
          <a:solidFill>
            <a:schemeClr val="accent2"/>
          </a:solidFill>
        </p:spPr>
        <p:txBody>
          <a:bodyPr/>
          <a:lstStyle/>
          <a:p>
            <a:pPr algn="ctr"/>
            <a:r>
              <a:rPr lang="en-US" sz="1800" b="1" dirty="0">
                <a:solidFill>
                  <a:schemeClr val="accent1"/>
                </a:solidFill>
                <a:latin typeface="+mj-lt"/>
              </a:rPr>
              <a:t>FLEXIBILITY:</a:t>
            </a:r>
          </a:p>
          <a:p>
            <a:pPr algn="ctr"/>
            <a:r>
              <a:rPr lang="en-US" dirty="0">
                <a:solidFill>
                  <a:srgbClr val="060E21"/>
                </a:solidFill>
                <a:latin typeface="+mj-lt"/>
              </a:rPr>
              <a:t>Take payments via credit/debit, Apple Pay, or Bank Transfer</a:t>
            </a:r>
            <a:endParaRPr lang="en-US" dirty="0">
              <a:solidFill>
                <a:srgbClr val="060E21"/>
              </a:solidFill>
            </a:endParaRPr>
          </a:p>
        </p:txBody>
      </p:sp>
      <p:sp>
        <p:nvSpPr>
          <p:cNvPr id="23" name="Title 22">
            <a:extLst>
              <a:ext uri="{FF2B5EF4-FFF2-40B4-BE49-F238E27FC236}">
                <a16:creationId xmlns:a16="http://schemas.microsoft.com/office/drawing/2014/main" id="{2CAC812E-D5DC-D623-5B98-AC29D16DB84D}"/>
              </a:ext>
            </a:extLst>
          </p:cNvPr>
          <p:cNvSpPr>
            <a:spLocks noGrp="1"/>
          </p:cNvSpPr>
          <p:nvPr>
            <p:ph type="title"/>
          </p:nvPr>
        </p:nvSpPr>
        <p:spPr>
          <a:xfrm>
            <a:off x="8266667" y="423894"/>
            <a:ext cx="3606387" cy="1129472"/>
          </a:xfrm>
        </p:spPr>
        <p:txBody>
          <a:bodyPr/>
          <a:lstStyle/>
          <a:p>
            <a:r>
              <a:rPr lang="en-US"/>
              <a:t>What problems does Payment Link solve?</a:t>
            </a:r>
          </a:p>
        </p:txBody>
      </p:sp>
      <p:sp>
        <p:nvSpPr>
          <p:cNvPr id="3" name="TextBox 1">
            <a:extLst>
              <a:ext uri="{FF2B5EF4-FFF2-40B4-BE49-F238E27FC236}">
                <a16:creationId xmlns:a16="http://schemas.microsoft.com/office/drawing/2014/main" id="{8026A04E-5F65-93DA-ECE9-4C5B4E09A05D}"/>
              </a:ext>
            </a:extLst>
          </p:cNvPr>
          <p:cNvSpPr txBox="1"/>
          <p:nvPr/>
        </p:nvSpPr>
        <p:spPr>
          <a:xfrm>
            <a:off x="8354349" y="5257799"/>
            <a:ext cx="295665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latin typeface="+mn-lt"/>
              </a:rPr>
              <a:t>To Learn more about our Payment Link and QR Code, and how they work,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endParaRPr lang="en-US" sz="1400" dirty="0">
              <a:solidFill>
                <a:schemeClr val="accent2"/>
              </a:solidFill>
              <a:latin typeface="+mn-lt"/>
            </a:endParaRPr>
          </a:p>
        </p:txBody>
      </p:sp>
      <p:sp>
        <p:nvSpPr>
          <p:cNvPr id="2" name="Text Placeholder 20">
            <a:extLst>
              <a:ext uri="{FF2B5EF4-FFF2-40B4-BE49-F238E27FC236}">
                <a16:creationId xmlns:a16="http://schemas.microsoft.com/office/drawing/2014/main" id="{6C9F608E-E9CD-3E46-F2A7-782E1C08EA8C}"/>
              </a:ext>
            </a:extLst>
          </p:cNvPr>
          <p:cNvSpPr txBox="1">
            <a:spLocks/>
          </p:cNvSpPr>
          <p:nvPr/>
        </p:nvSpPr>
        <p:spPr>
          <a:xfrm>
            <a:off x="4290896" y="1701249"/>
            <a:ext cx="3606387" cy="1328300"/>
          </a:xfrm>
          <a:prstGeom prst="roundRect">
            <a:avLst/>
          </a:prstGeom>
          <a:solidFill>
            <a:schemeClr val="accent2"/>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accent1"/>
                </a:solidFill>
                <a:latin typeface="+mj-lt"/>
              </a:rPr>
              <a:t>LESS ADMIN WORK:</a:t>
            </a:r>
          </a:p>
          <a:p>
            <a:pPr algn="ctr"/>
            <a:r>
              <a:rPr lang="en-US" dirty="0">
                <a:solidFill>
                  <a:srgbClr val="060E21"/>
                </a:solidFill>
                <a:latin typeface="+mj-lt"/>
              </a:rPr>
              <a:t>Payment form is easy for customers to complete, payment receipts sent automatically</a:t>
            </a:r>
            <a:endParaRPr lang="en-US" dirty="0">
              <a:solidFill>
                <a:srgbClr val="060E21"/>
              </a:solidFill>
            </a:endParaRPr>
          </a:p>
        </p:txBody>
      </p:sp>
      <p:sp>
        <p:nvSpPr>
          <p:cNvPr id="6" name="Text Placeholder 20">
            <a:extLst>
              <a:ext uri="{FF2B5EF4-FFF2-40B4-BE49-F238E27FC236}">
                <a16:creationId xmlns:a16="http://schemas.microsoft.com/office/drawing/2014/main" id="{6F9E96D3-9B9F-BAB7-F5DD-9AF9FC4C8295}"/>
              </a:ext>
            </a:extLst>
          </p:cNvPr>
          <p:cNvSpPr txBox="1">
            <a:spLocks/>
          </p:cNvSpPr>
          <p:nvPr/>
        </p:nvSpPr>
        <p:spPr>
          <a:xfrm>
            <a:off x="415439" y="2726750"/>
            <a:ext cx="3606387" cy="1404499"/>
          </a:xfrm>
          <a:prstGeom prst="roundRect">
            <a:avLst/>
          </a:prstGeom>
          <a:solidFill>
            <a:schemeClr val="accent2"/>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accent1"/>
                </a:solidFill>
                <a:latin typeface="+mj-lt"/>
              </a:rPr>
              <a:t>FITS INTO EXISTING PROCESSES:</a:t>
            </a:r>
          </a:p>
          <a:p>
            <a:pPr algn="ctr"/>
            <a:r>
              <a:rPr lang="en-US" dirty="0">
                <a:solidFill>
                  <a:srgbClr val="060E21"/>
                </a:solidFill>
                <a:latin typeface="+mj-lt"/>
              </a:rPr>
              <a:t>Include Payment Link in paper invoices to give customers options</a:t>
            </a:r>
            <a:endParaRPr lang="en-US" dirty="0">
              <a:solidFill>
                <a:srgbClr val="060E21"/>
              </a:solidFill>
            </a:endParaRPr>
          </a:p>
        </p:txBody>
      </p:sp>
      <p:sp>
        <p:nvSpPr>
          <p:cNvPr id="7" name="Text Placeholder 20">
            <a:extLst>
              <a:ext uri="{FF2B5EF4-FFF2-40B4-BE49-F238E27FC236}">
                <a16:creationId xmlns:a16="http://schemas.microsoft.com/office/drawing/2014/main" id="{04338FB8-2D00-9E7D-31B9-FC3A1B756E7C}"/>
              </a:ext>
            </a:extLst>
          </p:cNvPr>
          <p:cNvSpPr txBox="1">
            <a:spLocks/>
          </p:cNvSpPr>
          <p:nvPr/>
        </p:nvSpPr>
        <p:spPr>
          <a:xfrm>
            <a:off x="4290895" y="3467099"/>
            <a:ext cx="3606387" cy="1328300"/>
          </a:xfrm>
          <a:prstGeom prst="roundRect">
            <a:avLst/>
          </a:prstGeom>
          <a:solidFill>
            <a:schemeClr val="accent2"/>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accent1"/>
                </a:solidFill>
                <a:latin typeface="+mj-lt"/>
              </a:rPr>
              <a:t>SECURE PROCESS:</a:t>
            </a:r>
          </a:p>
          <a:p>
            <a:pPr algn="ctr"/>
            <a:r>
              <a:rPr lang="en-US" dirty="0">
                <a:solidFill>
                  <a:srgbClr val="060E21"/>
                </a:solidFill>
                <a:latin typeface="+mj-lt"/>
              </a:rPr>
              <a:t>Employees can share the link as needed, customer payments are secure</a:t>
            </a:r>
            <a:endParaRPr lang="en-US" dirty="0">
              <a:solidFill>
                <a:srgbClr val="060E21"/>
              </a:solidFill>
            </a:endParaRPr>
          </a:p>
        </p:txBody>
      </p:sp>
    </p:spTree>
    <p:custDataLst>
      <p:tags r:id="rId1"/>
    </p:custDataLst>
    <p:extLst>
      <p:ext uri="{BB962C8B-B14F-4D97-AF65-F5344CB8AC3E}">
        <p14:creationId xmlns:p14="http://schemas.microsoft.com/office/powerpoint/2010/main" val="1381651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Line 1">
            <a:extLst>
              <a:ext uri="{FF2B5EF4-FFF2-40B4-BE49-F238E27FC236}">
                <a16:creationId xmlns:a16="http://schemas.microsoft.com/office/drawing/2014/main" id="{32B9F7E5-E928-4273-AB36-4A77842212F8}"/>
              </a:ext>
            </a:extLst>
          </p:cNvPr>
          <p:cNvCxnSpPr>
            <a:cxnSpLocks/>
          </p:cNvCxnSpPr>
          <p:nvPr/>
        </p:nvCxnSpPr>
        <p:spPr>
          <a:xfrm>
            <a:off x="0" y="1333792"/>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0EE8A355-EE25-687A-D3B7-C8B84FB1E55B}"/>
              </a:ext>
            </a:extLst>
          </p:cNvPr>
          <p:cNvSpPr>
            <a:spLocks noGrp="1"/>
          </p:cNvSpPr>
          <p:nvPr>
            <p:ph type="body" sz="quarter" idx="15"/>
          </p:nvPr>
        </p:nvSpPr>
        <p:spPr>
          <a:xfrm>
            <a:off x="631167" y="2391218"/>
            <a:ext cx="3636643" cy="1332916"/>
          </a:xfrm>
        </p:spPr>
        <p:txBody>
          <a:bodyPr/>
          <a:lstStyle/>
          <a:p>
            <a:pPr marL="285750" indent="-285750">
              <a:buFont typeface="Arial" panose="020B0604020202020204" pitchFamily="34" charset="0"/>
              <a:buChar char="•"/>
            </a:pPr>
            <a:r>
              <a:rPr lang="en-US" sz="1800"/>
              <a:t>Build, email, and track </a:t>
            </a:r>
            <a:r>
              <a:rPr lang="en-US" sz="1800">
                <a:solidFill>
                  <a:schemeClr val="accent2"/>
                </a:solidFill>
                <a:latin typeface="+mj-lt"/>
              </a:rPr>
              <a:t>single and/or repeating invoices </a:t>
            </a:r>
            <a:r>
              <a:rPr lang="en-US" sz="1800"/>
              <a:t>all in online banking</a:t>
            </a:r>
          </a:p>
          <a:p>
            <a:pPr marL="285750" indent="-285750">
              <a:buFont typeface="Arial" panose="020B0604020202020204" pitchFamily="34" charset="0"/>
              <a:buChar char="•"/>
            </a:pPr>
            <a:r>
              <a:rPr lang="en-US" sz="1800"/>
              <a:t>Include</a:t>
            </a:r>
            <a:r>
              <a:rPr lang="en-US" sz="1800">
                <a:solidFill>
                  <a:schemeClr val="accent2"/>
                </a:solidFill>
                <a:latin typeface="+mj-lt"/>
              </a:rPr>
              <a:t> attachments</a:t>
            </a:r>
          </a:p>
          <a:p>
            <a:pPr marL="285750" indent="-285750">
              <a:buFont typeface="Arial" panose="020B0604020202020204" pitchFamily="34" charset="0"/>
              <a:buChar char="•"/>
            </a:pPr>
            <a:r>
              <a:rPr lang="en-US" sz="1800"/>
              <a:t>Track </a:t>
            </a:r>
            <a:r>
              <a:rPr lang="en-US" sz="1800">
                <a:solidFill>
                  <a:schemeClr val="accent2"/>
                </a:solidFill>
                <a:latin typeface="+mj-lt"/>
              </a:rPr>
              <a:t>all invoice payment statuses (even cash and check payments)</a:t>
            </a:r>
          </a:p>
        </p:txBody>
      </p:sp>
      <p:sp>
        <p:nvSpPr>
          <p:cNvPr id="22" name="Title 21">
            <a:extLst>
              <a:ext uri="{FF2B5EF4-FFF2-40B4-BE49-F238E27FC236}">
                <a16:creationId xmlns:a16="http://schemas.microsoft.com/office/drawing/2014/main" id="{DD77FC19-4D39-DA63-C60C-6E2B13C21988}"/>
              </a:ext>
            </a:extLst>
          </p:cNvPr>
          <p:cNvSpPr>
            <a:spLocks noGrp="1"/>
          </p:cNvSpPr>
          <p:nvPr>
            <p:ph type="title"/>
          </p:nvPr>
        </p:nvSpPr>
        <p:spPr>
          <a:xfrm>
            <a:off x="874148" y="1013885"/>
            <a:ext cx="3780318" cy="1129472"/>
          </a:xfrm>
        </p:spPr>
        <p:txBody>
          <a:bodyPr/>
          <a:lstStyle/>
          <a:p>
            <a:r>
              <a:rPr lang="en-US"/>
              <a:t>Invoicing</a:t>
            </a:r>
          </a:p>
        </p:txBody>
      </p:sp>
      <p:sp>
        <p:nvSpPr>
          <p:cNvPr id="2" name="TextBox 1">
            <a:extLst>
              <a:ext uri="{FF2B5EF4-FFF2-40B4-BE49-F238E27FC236}">
                <a16:creationId xmlns:a16="http://schemas.microsoft.com/office/drawing/2014/main" id="{6A2409B8-731E-1C25-B786-7130AF3D4FA1}"/>
              </a:ext>
            </a:extLst>
          </p:cNvPr>
          <p:cNvSpPr txBox="1"/>
          <p:nvPr/>
        </p:nvSpPr>
        <p:spPr>
          <a:xfrm>
            <a:off x="750498" y="5844115"/>
            <a:ext cx="3603034" cy="523220"/>
          </a:xfrm>
          <a:prstGeom prst="rect">
            <a:avLst/>
          </a:prstGeom>
          <a:noFill/>
        </p:spPr>
        <p:txBody>
          <a:bodyPr wrap="square" rtlCol="0">
            <a:spAutoFit/>
          </a:bodyPr>
          <a:lstStyle/>
          <a:p>
            <a:pPr algn="l"/>
            <a:r>
              <a:rPr lang="en-US" sz="1400">
                <a:solidFill>
                  <a:schemeClr val="bg1"/>
                </a:solidFill>
                <a:latin typeface="+mn-lt"/>
              </a:rPr>
              <a:t>To Learn more about our Invoicing tools, and how they work, </a:t>
            </a:r>
            <a:r>
              <a:rPr lang="en-US" sz="1400">
                <a:solidFill>
                  <a:schemeClr val="bg1"/>
                </a:solidFill>
                <a:latin typeface="+mn-lt"/>
                <a:hlinkClick r:id="rId4"/>
              </a:rPr>
              <a:t>click here</a:t>
            </a:r>
            <a:r>
              <a:rPr lang="en-US" sz="1400">
                <a:solidFill>
                  <a:schemeClr val="bg1"/>
                </a:solidFill>
                <a:latin typeface="+mn-lt"/>
              </a:rPr>
              <a:t>.</a:t>
            </a:r>
          </a:p>
        </p:txBody>
      </p:sp>
      <p:pic>
        <p:nvPicPr>
          <p:cNvPr id="6" name="Picture 5">
            <a:extLst>
              <a:ext uri="{FF2B5EF4-FFF2-40B4-BE49-F238E27FC236}">
                <a16:creationId xmlns:a16="http://schemas.microsoft.com/office/drawing/2014/main" id="{7755D752-32C7-E541-259A-8CCAD19B33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06253" y="502976"/>
            <a:ext cx="5865321" cy="3545251"/>
          </a:xfrm>
          <a:prstGeom prst="roundRect">
            <a:avLst>
              <a:gd name="adj" fmla="val 2766"/>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3E91140-83F4-E375-926F-83E7554A5F56}"/>
              </a:ext>
            </a:extLst>
          </p:cNvPr>
          <p:cNvPicPr>
            <a:picLocks noChangeAspect="1"/>
          </p:cNvPicPr>
          <p:nvPr/>
        </p:nvPicPr>
        <p:blipFill>
          <a:blip r:embed="rId6" cstate="screen">
            <a:extLst>
              <a:ext uri="{28A0092B-C50C-407E-A947-70E740481C1C}">
                <a14:useLocalDpi xmlns:a14="http://schemas.microsoft.com/office/drawing/2010/main"/>
              </a:ext>
            </a:extLst>
          </a:blip>
          <a:srcRect l="1549" t="1398" r="3039" b="1820"/>
          <a:stretch>
            <a:fillRect/>
          </a:stretch>
        </p:blipFill>
        <p:spPr>
          <a:xfrm>
            <a:off x="7985637" y="1680855"/>
            <a:ext cx="3332215" cy="4686480"/>
          </a:xfrm>
          <a:prstGeom prst="roundRect">
            <a:avLst>
              <a:gd name="adj" fmla="val 2766"/>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801121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34FB-4E57-05CE-8719-D49103299EE6}"/>
            </a:ext>
          </a:extLst>
        </p:cNvPr>
        <p:cNvGrpSpPr/>
        <p:nvPr/>
      </p:nvGrpSpPr>
      <p:grpSpPr>
        <a:xfrm>
          <a:off x="0" y="0"/>
          <a:ext cx="0" cy="0"/>
          <a:chOff x="0" y="0"/>
          <a:chExt cx="0" cy="0"/>
        </a:xfrm>
      </p:grpSpPr>
      <p:pic>
        <p:nvPicPr>
          <p:cNvPr id="32" name="Picture Placeholder 5">
            <a:extLst>
              <a:ext uri="{FF2B5EF4-FFF2-40B4-BE49-F238E27FC236}">
                <a16:creationId xmlns:a16="http://schemas.microsoft.com/office/drawing/2014/main" id="{383B6AD0-E648-81A1-C40B-AC2174B0F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
          <a:stretch>
            <a:fillRect/>
          </a:stretch>
        </p:blipFill>
        <p:spPr>
          <a:xfrm>
            <a:off x="4180788" y="719972"/>
            <a:ext cx="5990345" cy="3778540"/>
          </a:xfrm>
          <a:prstGeom prst="roundRect">
            <a:avLst>
              <a:gd name="adj" fmla="val 2766"/>
            </a:avLst>
          </a:prstGeom>
          <a:ln>
            <a:noFill/>
          </a:ln>
          <a:effectLst>
            <a:outerShdw blurRad="292100" dist="139700" dir="2700000" algn="tl" rotWithShape="0">
              <a:srgbClr val="333333">
                <a:alpha val="65000"/>
              </a:srgbClr>
            </a:outerShdw>
          </a:effectLst>
        </p:spPr>
      </p:pic>
      <p:pic>
        <p:nvPicPr>
          <p:cNvPr id="14" name="Graphic 13">
            <a:extLst>
              <a:ext uri="{FF2B5EF4-FFF2-40B4-BE49-F238E27FC236}">
                <a16:creationId xmlns:a16="http://schemas.microsoft.com/office/drawing/2014/main" id="{8B7E3FEF-F5F6-FB59-3270-49C75FD6FED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t="44662"/>
          <a:stretch>
            <a:fillRect/>
          </a:stretch>
        </p:blipFill>
        <p:spPr>
          <a:xfrm rot="12600000" flipH="1" flipV="1">
            <a:off x="7930443" y="-483664"/>
            <a:ext cx="5546745" cy="5046015"/>
          </a:xfrm>
          <a:custGeom>
            <a:avLst/>
            <a:gdLst>
              <a:gd name="connsiteX0" fmla="*/ 4486258 w 4486258"/>
              <a:gd name="connsiteY0" fmla="*/ 4081262 h 4081262"/>
              <a:gd name="connsiteX1" fmla="*/ 0 w 4486258"/>
              <a:gd name="connsiteY1" fmla="*/ 4081262 h 4081262"/>
              <a:gd name="connsiteX2" fmla="*/ 0 w 4486258"/>
              <a:gd name="connsiteY2" fmla="*/ 1412885 h 4081262"/>
              <a:gd name="connsiteX3" fmla="*/ 2447189 w 4486258"/>
              <a:gd name="connsiteY3" fmla="*/ 0 h 4081262"/>
              <a:gd name="connsiteX4" fmla="*/ 4486258 w 4486258"/>
              <a:gd name="connsiteY4" fmla="*/ 3531771 h 4081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258" h="4081262">
                <a:moveTo>
                  <a:pt x="4486258" y="4081262"/>
                </a:moveTo>
                <a:lnTo>
                  <a:pt x="0" y="4081262"/>
                </a:lnTo>
                <a:lnTo>
                  <a:pt x="0" y="1412885"/>
                </a:lnTo>
                <a:lnTo>
                  <a:pt x="2447189" y="0"/>
                </a:lnTo>
                <a:lnTo>
                  <a:pt x="4486258" y="3531771"/>
                </a:lnTo>
                <a:close/>
              </a:path>
            </a:pathLst>
          </a:custGeom>
        </p:spPr>
      </p:pic>
      <p:cxnSp>
        <p:nvCxnSpPr>
          <p:cNvPr id="9" name="Line 1">
            <a:extLst>
              <a:ext uri="{FF2B5EF4-FFF2-40B4-BE49-F238E27FC236}">
                <a16:creationId xmlns:a16="http://schemas.microsoft.com/office/drawing/2014/main" id="{029C97F9-8D92-6CA9-B2D9-1FB513BEB67D}"/>
              </a:ext>
            </a:extLst>
          </p:cNvPr>
          <p:cNvCxnSpPr>
            <a:cxnSpLocks/>
          </p:cNvCxnSpPr>
          <p:nvPr/>
        </p:nvCxnSpPr>
        <p:spPr>
          <a:xfrm>
            <a:off x="0" y="1333792"/>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97AFEC67-A40E-0467-9F11-54F65E85DC9C}"/>
              </a:ext>
            </a:extLst>
          </p:cNvPr>
          <p:cNvSpPr>
            <a:spLocks noGrp="1"/>
          </p:cNvSpPr>
          <p:nvPr>
            <p:ph type="body" sz="quarter" idx="15"/>
          </p:nvPr>
        </p:nvSpPr>
        <p:spPr>
          <a:xfrm>
            <a:off x="544146" y="2407648"/>
            <a:ext cx="3636643" cy="1598092"/>
          </a:xfrm>
        </p:spPr>
        <p:txBody>
          <a:bodyPr/>
          <a:lstStyle/>
          <a:p>
            <a:pPr marL="285750" indent="-285750">
              <a:buFont typeface="Arial" panose="020B0604020202020204" pitchFamily="34" charset="0"/>
              <a:buChar char="•"/>
            </a:pPr>
            <a:r>
              <a:rPr lang="en-US" sz="1800"/>
              <a:t>Create, email, and track </a:t>
            </a:r>
            <a:r>
              <a:rPr lang="en-US" sz="1800">
                <a:solidFill>
                  <a:schemeClr val="accent2"/>
                </a:solidFill>
                <a:latin typeface="+mj-lt"/>
              </a:rPr>
              <a:t>estimates</a:t>
            </a:r>
          </a:p>
          <a:p>
            <a:pPr marL="285750" indent="-285750">
              <a:buFont typeface="Arial" panose="020B0604020202020204" pitchFamily="34" charset="0"/>
              <a:buChar char="•"/>
            </a:pPr>
            <a:r>
              <a:rPr lang="en-US" sz="1800"/>
              <a:t>Track </a:t>
            </a:r>
            <a:r>
              <a:rPr lang="en-US" sz="1800">
                <a:solidFill>
                  <a:schemeClr val="accent2"/>
                </a:solidFill>
                <a:latin typeface="+mj-lt"/>
              </a:rPr>
              <a:t>all estimate statuses</a:t>
            </a:r>
          </a:p>
          <a:p>
            <a:pPr marL="285750" indent="-285750">
              <a:buFont typeface="Arial" panose="020B0604020202020204" pitchFamily="34" charset="0"/>
              <a:buChar char="•"/>
            </a:pPr>
            <a:r>
              <a:rPr lang="en-US" sz="1800"/>
              <a:t>Track estimate </a:t>
            </a:r>
            <a:r>
              <a:rPr lang="en-US" sz="1800">
                <a:solidFill>
                  <a:schemeClr val="accent2"/>
                </a:solidFill>
                <a:latin typeface="+mj-lt"/>
              </a:rPr>
              <a:t>expiration dates</a:t>
            </a:r>
          </a:p>
        </p:txBody>
      </p:sp>
      <p:sp>
        <p:nvSpPr>
          <p:cNvPr id="22" name="Title 21">
            <a:extLst>
              <a:ext uri="{FF2B5EF4-FFF2-40B4-BE49-F238E27FC236}">
                <a16:creationId xmlns:a16="http://schemas.microsoft.com/office/drawing/2014/main" id="{51FF86C1-8F5D-B998-8537-E4E2D59B6F88}"/>
              </a:ext>
            </a:extLst>
          </p:cNvPr>
          <p:cNvSpPr>
            <a:spLocks noGrp="1"/>
          </p:cNvSpPr>
          <p:nvPr>
            <p:ph type="title"/>
          </p:nvPr>
        </p:nvSpPr>
        <p:spPr>
          <a:xfrm>
            <a:off x="874148" y="1013885"/>
            <a:ext cx="3780318" cy="1129472"/>
          </a:xfrm>
        </p:spPr>
        <p:txBody>
          <a:bodyPr/>
          <a:lstStyle/>
          <a:p>
            <a:r>
              <a:rPr lang="en-US"/>
              <a:t>Invoicing</a:t>
            </a:r>
          </a:p>
        </p:txBody>
      </p:sp>
      <p:sp>
        <p:nvSpPr>
          <p:cNvPr id="2" name="TextBox 1">
            <a:extLst>
              <a:ext uri="{FF2B5EF4-FFF2-40B4-BE49-F238E27FC236}">
                <a16:creationId xmlns:a16="http://schemas.microsoft.com/office/drawing/2014/main" id="{CCE7DF6F-E24C-4443-5332-75C94B3BB1C7}"/>
              </a:ext>
            </a:extLst>
          </p:cNvPr>
          <p:cNvSpPr txBox="1"/>
          <p:nvPr/>
        </p:nvSpPr>
        <p:spPr>
          <a:xfrm>
            <a:off x="647972" y="5790125"/>
            <a:ext cx="3603034" cy="523220"/>
          </a:xfrm>
          <a:prstGeom prst="rect">
            <a:avLst/>
          </a:prstGeom>
          <a:noFill/>
        </p:spPr>
        <p:txBody>
          <a:bodyPr wrap="square" rtlCol="0">
            <a:spAutoFit/>
          </a:bodyPr>
          <a:lstStyle/>
          <a:p>
            <a:pPr algn="l"/>
            <a:r>
              <a:rPr lang="en-US" sz="1400" dirty="0">
                <a:solidFill>
                  <a:schemeClr val="bg1"/>
                </a:solidFill>
                <a:latin typeface="+mn-lt"/>
              </a:rPr>
              <a:t>To Learn more about our Invoicing tools, and how they work, </a:t>
            </a:r>
            <a:r>
              <a:rPr lang="en-US" sz="1400" dirty="0">
                <a:solidFill>
                  <a:schemeClr val="accent2"/>
                </a:solidFill>
                <a:latin typeface="+mn-lt"/>
                <a:hlinkClick r:id="rId6">
                  <a:extLst>
                    <a:ext uri="{A12FA001-AC4F-418D-AE19-62706E023703}">
                      <ahyp:hlinkClr xmlns:ahyp="http://schemas.microsoft.com/office/drawing/2018/hyperlinkcolor" val="tx"/>
                    </a:ext>
                  </a:extLst>
                </a:hlinkClick>
              </a:rPr>
              <a:t>click here</a:t>
            </a:r>
            <a:r>
              <a:rPr lang="en-US" sz="1400" dirty="0">
                <a:solidFill>
                  <a:schemeClr val="accent2"/>
                </a:solidFill>
                <a:latin typeface="+mn-lt"/>
              </a:rPr>
              <a:t>.</a:t>
            </a:r>
          </a:p>
        </p:txBody>
      </p:sp>
      <p:pic>
        <p:nvPicPr>
          <p:cNvPr id="3" name="Picture 2">
            <a:extLst>
              <a:ext uri="{FF2B5EF4-FFF2-40B4-BE49-F238E27FC236}">
                <a16:creationId xmlns:a16="http://schemas.microsoft.com/office/drawing/2014/main" id="{F36B3B30-3DEE-35E5-354D-7A0FCB7D22A9}"/>
              </a:ext>
            </a:extLst>
          </p:cNvPr>
          <p:cNvPicPr>
            <a:picLocks noChangeAspect="1"/>
          </p:cNvPicPr>
          <p:nvPr/>
        </p:nvPicPr>
        <p:blipFill>
          <a:blip r:embed="rId7"/>
          <a:stretch>
            <a:fillRect/>
          </a:stretch>
        </p:blipFill>
        <p:spPr>
          <a:xfrm>
            <a:off x="7144326" y="2453671"/>
            <a:ext cx="4826000" cy="3543300"/>
          </a:xfrm>
          <a:prstGeom prst="roundRect">
            <a:avLst>
              <a:gd name="adj" fmla="val 2766"/>
            </a:avLst>
          </a:prstGeom>
          <a:ln>
            <a:noFill/>
          </a:ln>
          <a:effectLst>
            <a:outerShdw blurRad="127000" dist="127000" dir="8100000" algn="tr" rotWithShape="0">
              <a:prstClr val="black">
                <a:alpha val="10000"/>
              </a:prstClr>
            </a:outerShdw>
          </a:effectLst>
        </p:spPr>
      </p:pic>
    </p:spTree>
    <p:custDataLst>
      <p:tags r:id="rId1"/>
    </p:custDataLst>
    <p:extLst>
      <p:ext uri="{BB962C8B-B14F-4D97-AF65-F5344CB8AC3E}">
        <p14:creationId xmlns:p14="http://schemas.microsoft.com/office/powerpoint/2010/main" val="19420107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D267C-5DC8-14D7-1931-1F994D823F65}"/>
            </a:ext>
          </a:extLst>
        </p:cNvPr>
        <p:cNvGrpSpPr/>
        <p:nvPr/>
      </p:nvGrpSpPr>
      <p:grpSpPr>
        <a:xfrm>
          <a:off x="0" y="0"/>
          <a:ext cx="0" cy="0"/>
          <a:chOff x="0" y="0"/>
          <a:chExt cx="0" cy="0"/>
        </a:xfrm>
      </p:grpSpPr>
      <p:cxnSp>
        <p:nvCxnSpPr>
          <p:cNvPr id="9" name="Line 1">
            <a:extLst>
              <a:ext uri="{FF2B5EF4-FFF2-40B4-BE49-F238E27FC236}">
                <a16:creationId xmlns:a16="http://schemas.microsoft.com/office/drawing/2014/main" id="{317442A5-89D5-A260-4999-65279B41C48E}"/>
              </a:ext>
            </a:extLst>
          </p:cNvPr>
          <p:cNvCxnSpPr>
            <a:cxnSpLocks/>
          </p:cNvCxnSpPr>
          <p:nvPr/>
        </p:nvCxnSpPr>
        <p:spPr>
          <a:xfrm>
            <a:off x="0" y="1333792"/>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73B683CE-C78D-EB51-AFFF-086A85ABDA29}"/>
              </a:ext>
            </a:extLst>
          </p:cNvPr>
          <p:cNvSpPr>
            <a:spLocks noGrp="1"/>
          </p:cNvSpPr>
          <p:nvPr>
            <p:ph type="body" sz="quarter" idx="15"/>
          </p:nvPr>
        </p:nvSpPr>
        <p:spPr>
          <a:xfrm>
            <a:off x="631167" y="2471486"/>
            <a:ext cx="3636643" cy="1129472"/>
          </a:xfrm>
        </p:spPr>
        <p:txBody>
          <a:bodyPr/>
          <a:lstStyle/>
          <a:p>
            <a:pPr marL="285750" indent="-285750">
              <a:buFont typeface="Arial" panose="020B0604020202020204" pitchFamily="34" charset="0"/>
              <a:buChar char="•"/>
            </a:pPr>
            <a:r>
              <a:rPr lang="en-US" sz="1800"/>
              <a:t>Customize </a:t>
            </a:r>
            <a:r>
              <a:rPr lang="en-US" sz="1800">
                <a:solidFill>
                  <a:schemeClr val="accent2"/>
                </a:solidFill>
                <a:latin typeface="+mj-lt"/>
              </a:rPr>
              <a:t>invoice template</a:t>
            </a:r>
          </a:p>
          <a:p>
            <a:pPr marL="285750" indent="-285750">
              <a:buFont typeface="Arial" panose="020B0604020202020204" pitchFamily="34" charset="0"/>
              <a:buChar char="•"/>
            </a:pPr>
            <a:r>
              <a:rPr lang="en-US" sz="1800"/>
              <a:t>Enable</a:t>
            </a:r>
            <a:r>
              <a:rPr lang="en-US" sz="1800">
                <a:solidFill>
                  <a:schemeClr val="accent2"/>
                </a:solidFill>
                <a:latin typeface="+mj-lt"/>
              </a:rPr>
              <a:t> automatic payment reminders and late fees </a:t>
            </a:r>
            <a:r>
              <a:rPr lang="en-US" sz="1800"/>
              <a:t>to save time on payment follow-up</a:t>
            </a:r>
          </a:p>
        </p:txBody>
      </p:sp>
      <p:sp>
        <p:nvSpPr>
          <p:cNvPr id="22" name="Title 21">
            <a:extLst>
              <a:ext uri="{FF2B5EF4-FFF2-40B4-BE49-F238E27FC236}">
                <a16:creationId xmlns:a16="http://schemas.microsoft.com/office/drawing/2014/main" id="{0B8794E9-38CE-F993-1C73-92759B8CF2D2}"/>
              </a:ext>
            </a:extLst>
          </p:cNvPr>
          <p:cNvSpPr>
            <a:spLocks noGrp="1"/>
          </p:cNvSpPr>
          <p:nvPr>
            <p:ph type="title"/>
          </p:nvPr>
        </p:nvSpPr>
        <p:spPr>
          <a:xfrm>
            <a:off x="874148" y="1013885"/>
            <a:ext cx="3780318" cy="1129472"/>
          </a:xfrm>
        </p:spPr>
        <p:txBody>
          <a:bodyPr/>
          <a:lstStyle/>
          <a:p>
            <a:r>
              <a:rPr lang="en-US"/>
              <a:t>Invoicing</a:t>
            </a:r>
          </a:p>
        </p:txBody>
      </p:sp>
      <p:sp>
        <p:nvSpPr>
          <p:cNvPr id="2" name="TextBox 1">
            <a:extLst>
              <a:ext uri="{FF2B5EF4-FFF2-40B4-BE49-F238E27FC236}">
                <a16:creationId xmlns:a16="http://schemas.microsoft.com/office/drawing/2014/main" id="{1016DFB6-1DC8-020B-F917-7DEA69DD075F}"/>
              </a:ext>
            </a:extLst>
          </p:cNvPr>
          <p:cNvSpPr txBox="1"/>
          <p:nvPr/>
        </p:nvSpPr>
        <p:spPr>
          <a:xfrm>
            <a:off x="631167" y="5790125"/>
            <a:ext cx="3603034" cy="523220"/>
          </a:xfrm>
          <a:prstGeom prst="rect">
            <a:avLst/>
          </a:prstGeom>
          <a:noFill/>
        </p:spPr>
        <p:txBody>
          <a:bodyPr wrap="square" rtlCol="0">
            <a:spAutoFit/>
          </a:bodyPr>
          <a:lstStyle/>
          <a:p>
            <a:pPr algn="l"/>
            <a:r>
              <a:rPr lang="en-US" sz="1400" dirty="0">
                <a:solidFill>
                  <a:schemeClr val="bg1"/>
                </a:solidFill>
                <a:latin typeface="+mn-lt"/>
              </a:rPr>
              <a:t>To Learn more about our Invoicing tools, and how they work,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r>
              <a:rPr lang="en-US" sz="1400" dirty="0">
                <a:solidFill>
                  <a:schemeClr val="bg1"/>
                </a:solidFill>
                <a:latin typeface="+mn-lt"/>
              </a:rPr>
              <a:t>.</a:t>
            </a:r>
          </a:p>
        </p:txBody>
      </p:sp>
      <p:pic>
        <p:nvPicPr>
          <p:cNvPr id="3" name="Picture 2">
            <a:extLst>
              <a:ext uri="{FF2B5EF4-FFF2-40B4-BE49-F238E27FC236}">
                <a16:creationId xmlns:a16="http://schemas.microsoft.com/office/drawing/2014/main" id="{54B1543A-D573-5EA0-103A-21FF36F3D8A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75038" y="652959"/>
            <a:ext cx="5285795" cy="2686653"/>
          </a:xfrm>
          <a:prstGeom prst="roundRect">
            <a:avLst>
              <a:gd name="adj" fmla="val 2766"/>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264CBA4-2529-F192-1CF7-CA47644C9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2841" y="2329036"/>
            <a:ext cx="3797056" cy="4074889"/>
          </a:xfrm>
          <a:prstGeom prst="roundRect">
            <a:avLst>
              <a:gd name="adj" fmla="val 2766"/>
            </a:avLst>
          </a:prstGeom>
          <a:ln>
            <a:noFill/>
          </a:ln>
          <a:effectLst>
            <a:outerShdw blurRad="127000" dist="127000" dir="21540000" algn="tr" rotWithShape="0">
              <a:prstClr val="black">
                <a:alpha val="10000"/>
              </a:prstClr>
            </a:outerShdw>
          </a:effectLst>
        </p:spPr>
      </p:pic>
    </p:spTree>
    <p:custDataLst>
      <p:tags r:id="rId1"/>
    </p:custDataLst>
    <p:extLst>
      <p:ext uri="{BB962C8B-B14F-4D97-AF65-F5344CB8AC3E}">
        <p14:creationId xmlns:p14="http://schemas.microsoft.com/office/powerpoint/2010/main" val="7039772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AC47-1E23-765D-7A80-E0BF2336ACB7}"/>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7DC22B6E-5C37-7FC1-E9A3-46E1BA2349B2}"/>
              </a:ext>
            </a:extLst>
          </p:cNvPr>
          <p:cNvSpPr>
            <a:spLocks noGrp="1"/>
          </p:cNvSpPr>
          <p:nvPr>
            <p:ph type="body" sz="quarter" idx="15"/>
          </p:nvPr>
        </p:nvSpPr>
        <p:spPr>
          <a:xfrm>
            <a:off x="415439" y="1108903"/>
            <a:ext cx="3606387" cy="1129472"/>
          </a:xfrm>
          <a:prstGeom prst="roundRect">
            <a:avLst/>
          </a:prstGeom>
          <a:solidFill>
            <a:schemeClr val="accent5">
              <a:lumMod val="40000"/>
              <a:lumOff val="60000"/>
            </a:schemeClr>
          </a:solidFill>
        </p:spPr>
        <p:txBody>
          <a:bodyPr/>
          <a:lstStyle/>
          <a:p>
            <a:pPr algn="ctr"/>
            <a:r>
              <a:rPr lang="en-US" sz="1800" b="1">
                <a:solidFill>
                  <a:schemeClr val="accent1"/>
                </a:solidFill>
                <a:latin typeface="+mj-lt"/>
              </a:rPr>
              <a:t>PAYMENT TRACKING:</a:t>
            </a:r>
          </a:p>
          <a:p>
            <a:pPr algn="ctr"/>
            <a:r>
              <a:rPr lang="en-US">
                <a:solidFill>
                  <a:srgbClr val="060E21"/>
                </a:solidFill>
                <a:latin typeface="+mj-lt"/>
              </a:rPr>
              <a:t>See invoices statuses all in one list, even track cash/check payments</a:t>
            </a:r>
            <a:endParaRPr lang="en-US">
              <a:solidFill>
                <a:srgbClr val="060E21"/>
              </a:solidFill>
            </a:endParaRPr>
          </a:p>
        </p:txBody>
      </p:sp>
      <p:sp>
        <p:nvSpPr>
          <p:cNvPr id="23" name="Title 22">
            <a:extLst>
              <a:ext uri="{FF2B5EF4-FFF2-40B4-BE49-F238E27FC236}">
                <a16:creationId xmlns:a16="http://schemas.microsoft.com/office/drawing/2014/main" id="{CAAE5893-0D78-462D-1FF7-3F7788A61A72}"/>
              </a:ext>
            </a:extLst>
          </p:cNvPr>
          <p:cNvSpPr>
            <a:spLocks noGrp="1"/>
          </p:cNvSpPr>
          <p:nvPr>
            <p:ph type="title"/>
          </p:nvPr>
        </p:nvSpPr>
        <p:spPr>
          <a:xfrm>
            <a:off x="8266667" y="423894"/>
            <a:ext cx="3606387" cy="1129472"/>
          </a:xfrm>
        </p:spPr>
        <p:txBody>
          <a:bodyPr/>
          <a:lstStyle/>
          <a:p>
            <a:r>
              <a:rPr lang="en-US"/>
              <a:t>What problems does Invoicing solve?</a:t>
            </a:r>
          </a:p>
        </p:txBody>
      </p:sp>
      <p:sp>
        <p:nvSpPr>
          <p:cNvPr id="2" name="Text Placeholder 20">
            <a:extLst>
              <a:ext uri="{FF2B5EF4-FFF2-40B4-BE49-F238E27FC236}">
                <a16:creationId xmlns:a16="http://schemas.microsoft.com/office/drawing/2014/main" id="{7CD35F3A-63D4-7229-76B8-2B5DF503655D}"/>
              </a:ext>
            </a:extLst>
          </p:cNvPr>
          <p:cNvSpPr txBox="1">
            <a:spLocks/>
          </p:cNvSpPr>
          <p:nvPr/>
        </p:nvSpPr>
        <p:spPr>
          <a:xfrm>
            <a:off x="4292805" y="1837011"/>
            <a:ext cx="3606387" cy="1328300"/>
          </a:xfrm>
          <a:prstGeom prst="roundRect">
            <a:avLst/>
          </a:prstGeom>
          <a:solidFill>
            <a:schemeClr val="accent5">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chemeClr val="accent1"/>
                </a:solidFill>
                <a:latin typeface="+mj-lt"/>
              </a:rPr>
              <a:t>LESS ADMIN WORK:</a:t>
            </a:r>
          </a:p>
          <a:p>
            <a:pPr algn="ctr"/>
            <a:r>
              <a:rPr lang="en-US">
                <a:solidFill>
                  <a:srgbClr val="060E21"/>
                </a:solidFill>
                <a:latin typeface="+mj-lt"/>
              </a:rPr>
              <a:t>Automatic payment reminders cut down time spent hunting down late payments</a:t>
            </a:r>
          </a:p>
        </p:txBody>
      </p:sp>
      <p:sp>
        <p:nvSpPr>
          <p:cNvPr id="6" name="Text Placeholder 20">
            <a:extLst>
              <a:ext uri="{FF2B5EF4-FFF2-40B4-BE49-F238E27FC236}">
                <a16:creationId xmlns:a16="http://schemas.microsoft.com/office/drawing/2014/main" id="{257527A6-FA51-A624-99FA-1FD158153985}"/>
              </a:ext>
            </a:extLst>
          </p:cNvPr>
          <p:cNvSpPr txBox="1">
            <a:spLocks/>
          </p:cNvSpPr>
          <p:nvPr/>
        </p:nvSpPr>
        <p:spPr>
          <a:xfrm>
            <a:off x="415439" y="2715865"/>
            <a:ext cx="3606387" cy="1426270"/>
          </a:xfrm>
          <a:prstGeom prst="roundRect">
            <a:avLst/>
          </a:prstGeom>
          <a:solidFill>
            <a:schemeClr val="accent5">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accent1"/>
                </a:solidFill>
                <a:latin typeface="+mj-lt"/>
              </a:rPr>
              <a:t>TRACK ESTIMATES/QUOTES:</a:t>
            </a:r>
          </a:p>
          <a:p>
            <a:pPr algn="ctr"/>
            <a:r>
              <a:rPr lang="en-US" dirty="0">
                <a:solidFill>
                  <a:srgbClr val="060E21"/>
                </a:solidFill>
                <a:latin typeface="+mj-lt"/>
              </a:rPr>
              <a:t>Track quotes in one place, with clear expiration dates</a:t>
            </a:r>
          </a:p>
        </p:txBody>
      </p:sp>
      <p:sp>
        <p:nvSpPr>
          <p:cNvPr id="7" name="Text Placeholder 20">
            <a:extLst>
              <a:ext uri="{FF2B5EF4-FFF2-40B4-BE49-F238E27FC236}">
                <a16:creationId xmlns:a16="http://schemas.microsoft.com/office/drawing/2014/main" id="{8B4F08DA-FE36-0FDF-77F8-E45C7A8CB136}"/>
              </a:ext>
            </a:extLst>
          </p:cNvPr>
          <p:cNvSpPr txBox="1">
            <a:spLocks/>
          </p:cNvSpPr>
          <p:nvPr/>
        </p:nvSpPr>
        <p:spPr>
          <a:xfrm>
            <a:off x="4292805" y="3692690"/>
            <a:ext cx="3606387" cy="1162097"/>
          </a:xfrm>
          <a:prstGeom prst="roundRect">
            <a:avLst/>
          </a:prstGeom>
          <a:solidFill>
            <a:schemeClr val="accent5">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chemeClr val="accent1"/>
                </a:solidFill>
                <a:latin typeface="+mj-lt"/>
              </a:rPr>
              <a:t>FASTER PAYMENTS:</a:t>
            </a:r>
          </a:p>
          <a:p>
            <a:pPr algn="ctr"/>
            <a:r>
              <a:rPr lang="en-US">
                <a:solidFill>
                  <a:srgbClr val="060E21"/>
                </a:solidFill>
                <a:latin typeface="+mj-lt"/>
              </a:rPr>
              <a:t>Digital invoices are paid within 5 days of receipt on average</a:t>
            </a:r>
          </a:p>
        </p:txBody>
      </p:sp>
      <p:sp>
        <p:nvSpPr>
          <p:cNvPr id="4" name="TextBox 3">
            <a:extLst>
              <a:ext uri="{FF2B5EF4-FFF2-40B4-BE49-F238E27FC236}">
                <a16:creationId xmlns:a16="http://schemas.microsoft.com/office/drawing/2014/main" id="{6003D3E6-6AEA-B69B-0FCF-42FBC34BC3A5}"/>
              </a:ext>
            </a:extLst>
          </p:cNvPr>
          <p:cNvSpPr txBox="1"/>
          <p:nvPr/>
        </p:nvSpPr>
        <p:spPr>
          <a:xfrm>
            <a:off x="8270020" y="5659866"/>
            <a:ext cx="3603034" cy="523220"/>
          </a:xfrm>
          <a:prstGeom prst="rect">
            <a:avLst/>
          </a:prstGeom>
          <a:noFill/>
        </p:spPr>
        <p:txBody>
          <a:bodyPr wrap="square" rtlCol="0">
            <a:spAutoFit/>
          </a:bodyPr>
          <a:lstStyle/>
          <a:p>
            <a:pPr algn="l"/>
            <a:r>
              <a:rPr lang="en-US" sz="1400" dirty="0">
                <a:solidFill>
                  <a:schemeClr val="bg1"/>
                </a:solidFill>
                <a:latin typeface="+mn-lt"/>
              </a:rPr>
              <a:t>To Learn more about our Invoicing tools, and how they work, </a:t>
            </a:r>
            <a:r>
              <a:rPr lang="en-US" sz="1400" dirty="0">
                <a:solidFill>
                  <a:schemeClr val="accent2"/>
                </a:solidFill>
                <a:latin typeface="+mn-lt"/>
                <a:hlinkClick r:id="rId4">
                  <a:extLst>
                    <a:ext uri="{A12FA001-AC4F-418D-AE19-62706E023703}">
                      <ahyp:hlinkClr xmlns:ahyp="http://schemas.microsoft.com/office/drawing/2018/hyperlinkcolor" val="tx"/>
                    </a:ext>
                  </a:extLst>
                </a:hlinkClick>
              </a:rPr>
              <a:t>click here</a:t>
            </a:r>
            <a:r>
              <a:rPr lang="en-US" sz="1400" dirty="0">
                <a:solidFill>
                  <a:schemeClr val="accent2"/>
                </a:solidFill>
                <a:latin typeface="+mn-lt"/>
              </a:rPr>
              <a:t>.</a:t>
            </a:r>
          </a:p>
        </p:txBody>
      </p:sp>
    </p:spTree>
    <p:custDataLst>
      <p:tags r:id="rId1"/>
    </p:custDataLst>
    <p:extLst>
      <p:ext uri="{BB962C8B-B14F-4D97-AF65-F5344CB8AC3E}">
        <p14:creationId xmlns:p14="http://schemas.microsoft.com/office/powerpoint/2010/main" val="13903826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DDC372-4827-F947-9876-B495326D035C}"/>
              </a:ext>
            </a:extLst>
          </p:cNvPr>
          <p:cNvSpPr>
            <a:spLocks noGrp="1"/>
          </p:cNvSpPr>
          <p:nvPr>
            <p:ph type="title" idx="4294967295"/>
          </p:nvPr>
        </p:nvSpPr>
        <p:spPr>
          <a:xfrm>
            <a:off x="361506" y="495167"/>
            <a:ext cx="5938929" cy="1009650"/>
          </a:xfrm>
        </p:spPr>
        <p:txBody>
          <a:bodyPr/>
          <a:lstStyle/>
          <a:p>
            <a:r>
              <a:rPr lang="en-US" dirty="0"/>
              <a:t>Here’s what we’ll cover</a:t>
            </a:r>
          </a:p>
        </p:txBody>
      </p:sp>
      <p:sp>
        <p:nvSpPr>
          <p:cNvPr id="5" name="Content Placeholder 6">
            <a:extLst>
              <a:ext uri="{FF2B5EF4-FFF2-40B4-BE49-F238E27FC236}">
                <a16:creationId xmlns:a16="http://schemas.microsoft.com/office/drawing/2014/main" id="{70F68F3B-611B-F024-14D7-5A6B7760AFA7}"/>
              </a:ext>
            </a:extLst>
          </p:cNvPr>
          <p:cNvSpPr>
            <a:spLocks noGrp="1"/>
          </p:cNvSpPr>
          <p:nvPr>
            <p:ph idx="4294967295"/>
          </p:nvPr>
        </p:nvSpPr>
        <p:spPr>
          <a:xfrm>
            <a:off x="2793784" y="2243399"/>
            <a:ext cx="8340725" cy="534987"/>
          </a:xfrm>
        </p:spPr>
        <p:txBody>
          <a:bodyPr anchor="ctr">
            <a:normAutofit/>
          </a:bodyPr>
          <a:lstStyle/>
          <a:p>
            <a:pPr marL="0" indent="0">
              <a:buNone/>
            </a:pPr>
            <a:r>
              <a:rPr lang="en-US" sz="2800" dirty="0">
                <a:solidFill>
                  <a:schemeClr val="lt1"/>
                </a:solidFill>
              </a:rPr>
              <a:t>Business Challenges</a:t>
            </a:r>
          </a:p>
        </p:txBody>
      </p:sp>
      <p:cxnSp>
        <p:nvCxnSpPr>
          <p:cNvPr id="10" name="Straight Connector 9">
            <a:extLst>
              <a:ext uri="{FF2B5EF4-FFF2-40B4-BE49-F238E27FC236}">
                <a16:creationId xmlns:a16="http://schemas.microsoft.com/office/drawing/2014/main" id="{8304F53D-D4B0-1446-A719-BC66C69851AD}"/>
              </a:ext>
            </a:extLst>
          </p:cNvPr>
          <p:cNvCxnSpPr/>
          <p:nvPr/>
        </p:nvCxnSpPr>
        <p:spPr>
          <a:xfrm>
            <a:off x="2695760" y="3091421"/>
            <a:ext cx="0" cy="2589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B4A1B4-335E-6346-990F-A9E6349493E2}"/>
              </a:ext>
            </a:extLst>
          </p:cNvPr>
          <p:cNvCxnSpPr>
            <a:cxnSpLocks/>
          </p:cNvCxnSpPr>
          <p:nvPr/>
        </p:nvCxnSpPr>
        <p:spPr>
          <a:xfrm>
            <a:off x="2711332" y="4633906"/>
            <a:ext cx="0" cy="2589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ontent Placeholder 6">
            <a:extLst>
              <a:ext uri="{FF2B5EF4-FFF2-40B4-BE49-F238E27FC236}">
                <a16:creationId xmlns:a16="http://schemas.microsoft.com/office/drawing/2014/main" id="{82A3E15A-DDCD-F3D1-273A-BB176EE347A8}"/>
              </a:ext>
            </a:extLst>
          </p:cNvPr>
          <p:cNvSpPr txBox="1">
            <a:spLocks/>
          </p:cNvSpPr>
          <p:nvPr/>
        </p:nvSpPr>
        <p:spPr>
          <a:xfrm>
            <a:off x="2793784" y="4490526"/>
            <a:ext cx="6781514" cy="535146"/>
          </a:xfrm>
          <a:prstGeom prst="rect">
            <a:avLst/>
          </a:prstGeom>
        </p:spPr>
        <p:txBody>
          <a:bodyPr vert="horz" lIns="91440" tIns="45720" rIns="91440" bIns="45720" rtlCol="0" anchor="ctr">
            <a:normAutofit lnSpcReduction="10000"/>
          </a:bodyPr>
          <a:lstStyle>
            <a:lvl1pPr marL="306633" indent="-306633" algn="l" defTabSz="913554" rtl="0" eaLnBrk="1" latinLnBrk="0" hangingPunct="1">
              <a:lnSpc>
                <a:spcPct val="100000"/>
              </a:lnSpc>
              <a:spcBef>
                <a:spcPts val="799"/>
              </a:spcBef>
              <a:spcAft>
                <a:spcPts val="799"/>
              </a:spcAft>
              <a:buClr>
                <a:srgbClr val="5A6670"/>
              </a:buClr>
              <a:buSzPct val="90000"/>
              <a:buFont typeface="Arial" panose="020B0604020202020204" pitchFamily="34" charset="0"/>
              <a:buChar char="•"/>
              <a:tabLst/>
              <a:defRPr sz="2398" b="0" i="0" kern="1200">
                <a:solidFill>
                  <a:srgbClr val="5A6670"/>
                </a:solidFill>
                <a:latin typeface="+mn-lt"/>
                <a:ea typeface="+mn-ea"/>
                <a:cs typeface="+mn-cs"/>
              </a:defRPr>
            </a:lvl1pPr>
            <a:lvl2pPr marL="685166" indent="-228389" algn="l" defTabSz="913554" rtl="0" eaLnBrk="1" latinLnBrk="0" hangingPunct="1">
              <a:lnSpc>
                <a:spcPct val="100000"/>
              </a:lnSpc>
              <a:spcBef>
                <a:spcPts val="0"/>
              </a:spcBef>
              <a:spcAft>
                <a:spcPts val="799"/>
              </a:spcAft>
              <a:buClr>
                <a:srgbClr val="5A6670"/>
              </a:buClr>
              <a:buSzPct val="75000"/>
              <a:buFont typeface="Courier New" panose="02070309020205020404" pitchFamily="49" charset="0"/>
              <a:buChar char="o"/>
              <a:defRPr sz="2398" b="0" i="0" kern="1200">
                <a:solidFill>
                  <a:srgbClr val="5A6670"/>
                </a:solidFill>
                <a:latin typeface="+mn-lt"/>
                <a:ea typeface="+mn-ea"/>
                <a:cs typeface="+mn-cs"/>
              </a:defRPr>
            </a:lvl2pPr>
            <a:lvl3pPr marL="1141943" indent="-228389" algn="l" defTabSz="913554" rtl="0" eaLnBrk="1" latinLnBrk="0" hangingPunct="1">
              <a:lnSpc>
                <a:spcPct val="100000"/>
              </a:lnSpc>
              <a:spcBef>
                <a:spcPts val="0"/>
              </a:spcBef>
              <a:spcAft>
                <a:spcPts val="799"/>
              </a:spcAft>
              <a:buClr>
                <a:srgbClr val="5A6670"/>
              </a:buClr>
              <a:buSzPct val="100000"/>
              <a:buFont typeface="Wingdings" pitchFamily="2" charset="2"/>
              <a:buChar char="§"/>
              <a:defRPr lang="en-US" sz="1865" b="0" i="0" kern="1200">
                <a:solidFill>
                  <a:srgbClr val="5A6670"/>
                </a:solidFill>
                <a:latin typeface="+mn-lt"/>
                <a:ea typeface="+mn-ea"/>
                <a:cs typeface="+mn-cs"/>
              </a:defRPr>
            </a:lvl3pPr>
            <a:lvl4pPr marL="1598720" indent="-228389" algn="l" defTabSz="913554" rtl="0" eaLnBrk="1" latinLnBrk="0" hangingPunct="1">
              <a:lnSpc>
                <a:spcPct val="100000"/>
              </a:lnSpc>
              <a:spcBef>
                <a:spcPts val="0"/>
              </a:spcBef>
              <a:spcAft>
                <a:spcPts val="799"/>
              </a:spcAft>
              <a:buClr>
                <a:srgbClr val="5A6670"/>
              </a:buClr>
              <a:buSzPct val="60000"/>
              <a:buFont typeface="Wingdings" pitchFamily="2" charset="2"/>
              <a:buChar char="§"/>
              <a:defRPr sz="1599" b="0" i="0" kern="1200">
                <a:solidFill>
                  <a:srgbClr val="5A6670"/>
                </a:solidFill>
                <a:latin typeface="+mn-lt"/>
                <a:ea typeface="+mn-ea"/>
                <a:cs typeface="+mn-cs"/>
              </a:defRPr>
            </a:lvl4pPr>
            <a:lvl5pPr marL="1827108" indent="0" algn="l" defTabSz="913554" rtl="0" eaLnBrk="1" latinLnBrk="0" hangingPunct="1">
              <a:lnSpc>
                <a:spcPct val="90000"/>
              </a:lnSpc>
              <a:spcBef>
                <a:spcPts val="0"/>
              </a:spcBef>
              <a:spcAft>
                <a:spcPts val="1199"/>
              </a:spcAft>
              <a:buFont typeface="Arial" panose="020B0604020202020204" pitchFamily="34" charset="0"/>
              <a:buNone/>
              <a:defRPr sz="1599" b="0" i="0" kern="1200">
                <a:solidFill>
                  <a:srgbClr val="5A6670"/>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9pPr>
          </a:lstStyle>
          <a:p>
            <a:pPr marL="0" marR="0" lvl="0" indent="0" defTabSz="913554" rtl="0" eaLnBrk="1" fontAlgn="auto" latinLnBrk="0" hangingPunct="1">
              <a:lnSpc>
                <a:spcPct val="120000"/>
              </a:lnSpc>
              <a:spcBef>
                <a:spcPts val="1998"/>
              </a:spcBef>
              <a:spcAft>
                <a:spcPts val="1998"/>
              </a:spcAft>
              <a:buClr>
                <a:srgbClr val="5A6670"/>
              </a:buClr>
              <a:buSzPct val="90000"/>
              <a:buFont typeface="Arial" panose="020B0604020202020204" pitchFamily="34" charset="0"/>
              <a:buNone/>
              <a:tabLst/>
              <a:defRPr/>
            </a:pPr>
            <a:r>
              <a:rPr kumimoji="0" lang="en-US" sz="2797" b="0" i="0" u="none" strike="noStrike" kern="1200" cap="none" spc="0" normalizeH="0" baseline="0" noProof="0" dirty="0">
                <a:ln>
                  <a:noFill/>
                </a:ln>
                <a:solidFill>
                  <a:srgbClr val="FFFFFF"/>
                </a:solidFill>
                <a:effectLst/>
                <a:uLnTx/>
                <a:uFillTx/>
                <a:latin typeface="Montserrat Light" panose="02020603050405020304"/>
                <a:ea typeface="+mn-ea"/>
                <a:cs typeface="+mn-cs"/>
              </a:rPr>
              <a:t>Pricing (it’s simpler than you think)</a:t>
            </a:r>
          </a:p>
        </p:txBody>
      </p:sp>
      <p:cxnSp>
        <p:nvCxnSpPr>
          <p:cNvPr id="3" name="Straight Connector 2">
            <a:extLst>
              <a:ext uri="{FF2B5EF4-FFF2-40B4-BE49-F238E27FC236}">
                <a16:creationId xmlns:a16="http://schemas.microsoft.com/office/drawing/2014/main" id="{60B911A3-90E8-7B78-0218-949F25604042}"/>
              </a:ext>
            </a:extLst>
          </p:cNvPr>
          <p:cNvCxnSpPr>
            <a:cxnSpLocks/>
          </p:cNvCxnSpPr>
          <p:nvPr/>
        </p:nvCxnSpPr>
        <p:spPr>
          <a:xfrm>
            <a:off x="2695760" y="3904157"/>
            <a:ext cx="0" cy="2589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6">
            <a:extLst>
              <a:ext uri="{FF2B5EF4-FFF2-40B4-BE49-F238E27FC236}">
                <a16:creationId xmlns:a16="http://schemas.microsoft.com/office/drawing/2014/main" id="{139F6ECE-4255-B9B8-AA88-FC0BE6D92432}"/>
              </a:ext>
            </a:extLst>
          </p:cNvPr>
          <p:cNvSpPr txBox="1">
            <a:spLocks/>
          </p:cNvSpPr>
          <p:nvPr/>
        </p:nvSpPr>
        <p:spPr>
          <a:xfrm>
            <a:off x="2793784" y="3738118"/>
            <a:ext cx="6781514" cy="535146"/>
          </a:xfrm>
          <a:prstGeom prst="rect">
            <a:avLst/>
          </a:prstGeom>
        </p:spPr>
        <p:txBody>
          <a:bodyPr vert="horz" lIns="91440" tIns="45720" rIns="91440" bIns="45720" rtlCol="0" anchor="ctr">
            <a:normAutofit/>
          </a:bodyPr>
          <a:lstStyle>
            <a:lvl1pPr marL="306633" indent="-306633" algn="l" defTabSz="913554" rtl="0" eaLnBrk="1" latinLnBrk="0" hangingPunct="1">
              <a:lnSpc>
                <a:spcPct val="100000"/>
              </a:lnSpc>
              <a:spcBef>
                <a:spcPts val="799"/>
              </a:spcBef>
              <a:spcAft>
                <a:spcPts val="799"/>
              </a:spcAft>
              <a:buClr>
                <a:srgbClr val="5A6670"/>
              </a:buClr>
              <a:buSzPct val="90000"/>
              <a:buFont typeface="Arial" panose="020B0604020202020204" pitchFamily="34" charset="0"/>
              <a:buChar char="•"/>
              <a:tabLst/>
              <a:defRPr sz="2398" b="0" i="0" kern="1200">
                <a:solidFill>
                  <a:srgbClr val="5A6670"/>
                </a:solidFill>
                <a:latin typeface="+mn-lt"/>
                <a:ea typeface="+mn-ea"/>
                <a:cs typeface="+mn-cs"/>
              </a:defRPr>
            </a:lvl1pPr>
            <a:lvl2pPr marL="685166" indent="-228389" algn="l" defTabSz="913554" rtl="0" eaLnBrk="1" latinLnBrk="0" hangingPunct="1">
              <a:lnSpc>
                <a:spcPct val="100000"/>
              </a:lnSpc>
              <a:spcBef>
                <a:spcPts val="0"/>
              </a:spcBef>
              <a:spcAft>
                <a:spcPts val="799"/>
              </a:spcAft>
              <a:buClr>
                <a:srgbClr val="5A6670"/>
              </a:buClr>
              <a:buSzPct val="75000"/>
              <a:buFont typeface="Courier New" panose="02070309020205020404" pitchFamily="49" charset="0"/>
              <a:buChar char="o"/>
              <a:defRPr sz="2398" b="0" i="0" kern="1200">
                <a:solidFill>
                  <a:srgbClr val="5A6670"/>
                </a:solidFill>
                <a:latin typeface="+mn-lt"/>
                <a:ea typeface="+mn-ea"/>
                <a:cs typeface="+mn-cs"/>
              </a:defRPr>
            </a:lvl2pPr>
            <a:lvl3pPr marL="1141943" indent="-228389" algn="l" defTabSz="913554" rtl="0" eaLnBrk="1" latinLnBrk="0" hangingPunct="1">
              <a:lnSpc>
                <a:spcPct val="100000"/>
              </a:lnSpc>
              <a:spcBef>
                <a:spcPts val="0"/>
              </a:spcBef>
              <a:spcAft>
                <a:spcPts val="799"/>
              </a:spcAft>
              <a:buClr>
                <a:srgbClr val="5A6670"/>
              </a:buClr>
              <a:buSzPct val="100000"/>
              <a:buFont typeface="Wingdings" pitchFamily="2" charset="2"/>
              <a:buChar char="§"/>
              <a:defRPr lang="en-US" sz="1865" b="0" i="0" kern="1200">
                <a:solidFill>
                  <a:srgbClr val="5A6670"/>
                </a:solidFill>
                <a:latin typeface="+mn-lt"/>
                <a:ea typeface="+mn-ea"/>
                <a:cs typeface="+mn-cs"/>
              </a:defRPr>
            </a:lvl3pPr>
            <a:lvl4pPr marL="1598720" indent="-228389" algn="l" defTabSz="913554" rtl="0" eaLnBrk="1" latinLnBrk="0" hangingPunct="1">
              <a:lnSpc>
                <a:spcPct val="100000"/>
              </a:lnSpc>
              <a:spcBef>
                <a:spcPts val="0"/>
              </a:spcBef>
              <a:spcAft>
                <a:spcPts val="799"/>
              </a:spcAft>
              <a:buClr>
                <a:srgbClr val="5A6670"/>
              </a:buClr>
              <a:buSzPct val="60000"/>
              <a:buFont typeface="Wingdings" pitchFamily="2" charset="2"/>
              <a:buChar char="§"/>
              <a:defRPr sz="1599" b="0" i="0" kern="1200">
                <a:solidFill>
                  <a:srgbClr val="5A6670"/>
                </a:solidFill>
                <a:latin typeface="+mn-lt"/>
                <a:ea typeface="+mn-ea"/>
                <a:cs typeface="+mn-cs"/>
              </a:defRPr>
            </a:lvl4pPr>
            <a:lvl5pPr marL="1827108" indent="0" algn="l" defTabSz="913554" rtl="0" eaLnBrk="1" latinLnBrk="0" hangingPunct="1">
              <a:lnSpc>
                <a:spcPct val="90000"/>
              </a:lnSpc>
              <a:spcBef>
                <a:spcPts val="0"/>
              </a:spcBef>
              <a:spcAft>
                <a:spcPts val="1199"/>
              </a:spcAft>
              <a:buFont typeface="Arial" panose="020B0604020202020204" pitchFamily="34" charset="0"/>
              <a:buNone/>
              <a:defRPr sz="1599" b="0" i="0" kern="1200">
                <a:solidFill>
                  <a:srgbClr val="5A6670"/>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9pPr>
          </a:lstStyle>
          <a:p>
            <a:pPr marL="0" indent="0">
              <a:buNone/>
            </a:pPr>
            <a:r>
              <a:rPr lang="en-US" sz="2800" dirty="0">
                <a:solidFill>
                  <a:schemeClr val="lt1"/>
                </a:solidFill>
              </a:rPr>
              <a:t>Features for businesses like yours</a:t>
            </a:r>
          </a:p>
        </p:txBody>
      </p:sp>
      <p:sp>
        <p:nvSpPr>
          <p:cNvPr id="2" name="Content Placeholder 6">
            <a:extLst>
              <a:ext uri="{FF2B5EF4-FFF2-40B4-BE49-F238E27FC236}">
                <a16:creationId xmlns:a16="http://schemas.microsoft.com/office/drawing/2014/main" id="{8EB0D09C-4818-3D4D-8FE1-CECD43C48CFF}"/>
              </a:ext>
            </a:extLst>
          </p:cNvPr>
          <p:cNvSpPr txBox="1">
            <a:spLocks/>
          </p:cNvSpPr>
          <p:nvPr/>
        </p:nvSpPr>
        <p:spPr>
          <a:xfrm>
            <a:off x="2793784" y="2953388"/>
            <a:ext cx="8340725" cy="534987"/>
          </a:xfrm>
          <a:prstGeom prst="rect">
            <a:avLst/>
          </a:prstGeom>
        </p:spPr>
        <p:txBody>
          <a:bodyPr vert="horz" lIns="91440" tIns="45720" rIns="91440" bIns="45720" rtlCol="0" anchor="ctr">
            <a:normAutofit lnSpcReduction="10000"/>
          </a:bodyP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998"/>
              </a:spcBef>
              <a:spcAft>
                <a:spcPts val="1998"/>
              </a:spcAft>
              <a:buFont typeface="Arial" panose="020B0604020202020204" pitchFamily="34" charset="0"/>
              <a:buNone/>
            </a:pPr>
            <a:r>
              <a:rPr lang="en-US" sz="2797"/>
              <a:t>How Autobooks can help</a:t>
            </a:r>
          </a:p>
        </p:txBody>
      </p:sp>
      <p:cxnSp>
        <p:nvCxnSpPr>
          <p:cNvPr id="9" name="Straight Connector 8">
            <a:extLst>
              <a:ext uri="{FF2B5EF4-FFF2-40B4-BE49-F238E27FC236}">
                <a16:creationId xmlns:a16="http://schemas.microsoft.com/office/drawing/2014/main" id="{B78ED882-0DA5-2D9D-120D-439198E04026}"/>
              </a:ext>
            </a:extLst>
          </p:cNvPr>
          <p:cNvCxnSpPr/>
          <p:nvPr/>
        </p:nvCxnSpPr>
        <p:spPr>
          <a:xfrm>
            <a:off x="2695760" y="2370025"/>
            <a:ext cx="0" cy="2589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5042DA-B1F1-6F18-95AA-2F22D47665B5}"/>
              </a:ext>
            </a:extLst>
          </p:cNvPr>
          <p:cNvCxnSpPr>
            <a:cxnSpLocks/>
          </p:cNvCxnSpPr>
          <p:nvPr/>
        </p:nvCxnSpPr>
        <p:spPr>
          <a:xfrm>
            <a:off x="2711332" y="5386314"/>
            <a:ext cx="0" cy="25892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6">
            <a:extLst>
              <a:ext uri="{FF2B5EF4-FFF2-40B4-BE49-F238E27FC236}">
                <a16:creationId xmlns:a16="http://schemas.microsoft.com/office/drawing/2014/main" id="{FF75F14B-DB7D-3CD6-6851-9E274A0BD124}"/>
              </a:ext>
            </a:extLst>
          </p:cNvPr>
          <p:cNvSpPr txBox="1">
            <a:spLocks/>
          </p:cNvSpPr>
          <p:nvPr/>
        </p:nvSpPr>
        <p:spPr>
          <a:xfrm>
            <a:off x="2793784" y="5242934"/>
            <a:ext cx="6781514" cy="535146"/>
          </a:xfrm>
          <a:prstGeom prst="rect">
            <a:avLst/>
          </a:prstGeom>
        </p:spPr>
        <p:txBody>
          <a:bodyPr vert="horz" lIns="91440" tIns="45720" rIns="91440" bIns="45720" rtlCol="0" anchor="ctr">
            <a:normAutofit lnSpcReduction="10000"/>
          </a:bodyPr>
          <a:lstStyle>
            <a:lvl1pPr marL="306633" indent="-306633" algn="l" defTabSz="913554" rtl="0" eaLnBrk="1" latinLnBrk="0" hangingPunct="1">
              <a:lnSpc>
                <a:spcPct val="100000"/>
              </a:lnSpc>
              <a:spcBef>
                <a:spcPts val="799"/>
              </a:spcBef>
              <a:spcAft>
                <a:spcPts val="799"/>
              </a:spcAft>
              <a:buClr>
                <a:srgbClr val="5A6670"/>
              </a:buClr>
              <a:buSzPct val="90000"/>
              <a:buFont typeface="Arial" panose="020B0604020202020204" pitchFamily="34" charset="0"/>
              <a:buChar char="•"/>
              <a:tabLst/>
              <a:defRPr sz="2398" b="0" i="0" kern="1200">
                <a:solidFill>
                  <a:srgbClr val="5A6670"/>
                </a:solidFill>
                <a:latin typeface="+mn-lt"/>
                <a:ea typeface="+mn-ea"/>
                <a:cs typeface="+mn-cs"/>
              </a:defRPr>
            </a:lvl1pPr>
            <a:lvl2pPr marL="685166" indent="-228389" algn="l" defTabSz="913554" rtl="0" eaLnBrk="1" latinLnBrk="0" hangingPunct="1">
              <a:lnSpc>
                <a:spcPct val="100000"/>
              </a:lnSpc>
              <a:spcBef>
                <a:spcPts val="0"/>
              </a:spcBef>
              <a:spcAft>
                <a:spcPts val="799"/>
              </a:spcAft>
              <a:buClr>
                <a:srgbClr val="5A6670"/>
              </a:buClr>
              <a:buSzPct val="75000"/>
              <a:buFont typeface="Courier New" panose="02070309020205020404" pitchFamily="49" charset="0"/>
              <a:buChar char="o"/>
              <a:defRPr sz="2398" b="0" i="0" kern="1200">
                <a:solidFill>
                  <a:srgbClr val="5A6670"/>
                </a:solidFill>
                <a:latin typeface="+mn-lt"/>
                <a:ea typeface="+mn-ea"/>
                <a:cs typeface="+mn-cs"/>
              </a:defRPr>
            </a:lvl2pPr>
            <a:lvl3pPr marL="1141943" indent="-228389" algn="l" defTabSz="913554" rtl="0" eaLnBrk="1" latinLnBrk="0" hangingPunct="1">
              <a:lnSpc>
                <a:spcPct val="100000"/>
              </a:lnSpc>
              <a:spcBef>
                <a:spcPts val="0"/>
              </a:spcBef>
              <a:spcAft>
                <a:spcPts val="799"/>
              </a:spcAft>
              <a:buClr>
                <a:srgbClr val="5A6670"/>
              </a:buClr>
              <a:buSzPct val="100000"/>
              <a:buFont typeface="Wingdings" pitchFamily="2" charset="2"/>
              <a:buChar char="§"/>
              <a:defRPr lang="en-US" sz="1865" b="0" i="0" kern="1200">
                <a:solidFill>
                  <a:srgbClr val="5A6670"/>
                </a:solidFill>
                <a:latin typeface="+mn-lt"/>
                <a:ea typeface="+mn-ea"/>
                <a:cs typeface="+mn-cs"/>
              </a:defRPr>
            </a:lvl3pPr>
            <a:lvl4pPr marL="1598720" indent="-228389" algn="l" defTabSz="913554" rtl="0" eaLnBrk="1" latinLnBrk="0" hangingPunct="1">
              <a:lnSpc>
                <a:spcPct val="100000"/>
              </a:lnSpc>
              <a:spcBef>
                <a:spcPts val="0"/>
              </a:spcBef>
              <a:spcAft>
                <a:spcPts val="799"/>
              </a:spcAft>
              <a:buClr>
                <a:srgbClr val="5A6670"/>
              </a:buClr>
              <a:buSzPct val="60000"/>
              <a:buFont typeface="Wingdings" pitchFamily="2" charset="2"/>
              <a:buChar char="§"/>
              <a:defRPr sz="1599" b="0" i="0" kern="1200">
                <a:solidFill>
                  <a:srgbClr val="5A6670"/>
                </a:solidFill>
                <a:latin typeface="+mn-lt"/>
                <a:ea typeface="+mn-ea"/>
                <a:cs typeface="+mn-cs"/>
              </a:defRPr>
            </a:lvl4pPr>
            <a:lvl5pPr marL="1827108" indent="0" algn="l" defTabSz="913554" rtl="0" eaLnBrk="1" latinLnBrk="0" hangingPunct="1">
              <a:lnSpc>
                <a:spcPct val="90000"/>
              </a:lnSpc>
              <a:spcBef>
                <a:spcPts val="0"/>
              </a:spcBef>
              <a:spcAft>
                <a:spcPts val="1199"/>
              </a:spcAft>
              <a:buFont typeface="Arial" panose="020B0604020202020204" pitchFamily="34" charset="0"/>
              <a:buNone/>
              <a:defRPr sz="1599" b="0" i="0" kern="1200">
                <a:solidFill>
                  <a:srgbClr val="5A6670"/>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9pPr>
          </a:lstStyle>
          <a:p>
            <a:pPr marL="0" marR="0" lvl="0" indent="0" defTabSz="913554" rtl="0" eaLnBrk="1" fontAlgn="auto" latinLnBrk="0" hangingPunct="1">
              <a:lnSpc>
                <a:spcPct val="120000"/>
              </a:lnSpc>
              <a:spcBef>
                <a:spcPts val="1998"/>
              </a:spcBef>
              <a:spcAft>
                <a:spcPts val="1998"/>
              </a:spcAft>
              <a:buClr>
                <a:srgbClr val="5A6670"/>
              </a:buClr>
              <a:buSzPct val="90000"/>
              <a:buFont typeface="Arial" panose="020B0604020202020204" pitchFamily="34" charset="0"/>
              <a:buNone/>
              <a:tabLst/>
              <a:defRPr/>
            </a:pPr>
            <a:r>
              <a:rPr kumimoji="0" lang="en-US" sz="2797" b="0" i="0" u="none" strike="noStrike" kern="1200" cap="none" spc="0" normalizeH="0" baseline="0" noProof="0" dirty="0">
                <a:ln>
                  <a:noFill/>
                </a:ln>
                <a:solidFill>
                  <a:srgbClr val="FFFFFF"/>
                </a:solidFill>
                <a:effectLst/>
                <a:uLnTx/>
                <a:uFillTx/>
                <a:latin typeface="Montserrat Light" panose="02020603050405020304"/>
                <a:ea typeface="+mn-ea"/>
                <a:cs typeface="+mn-cs"/>
              </a:rPr>
              <a:t>How to get started</a:t>
            </a:r>
          </a:p>
        </p:txBody>
      </p:sp>
    </p:spTree>
    <p:extLst>
      <p:ext uri="{BB962C8B-B14F-4D97-AF65-F5344CB8AC3E}">
        <p14:creationId xmlns:p14="http://schemas.microsoft.com/office/powerpoint/2010/main" val="37038119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5535-6853-8072-DE0A-B1777FA3B1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0DC3F-560A-236D-6280-0EC13ACB35CD}"/>
              </a:ext>
            </a:extLst>
          </p:cNvPr>
          <p:cNvSpPr>
            <a:spLocks noGrp="1"/>
          </p:cNvSpPr>
          <p:nvPr>
            <p:ph type="title"/>
          </p:nvPr>
        </p:nvSpPr>
        <p:spPr>
          <a:xfrm>
            <a:off x="609600" y="506713"/>
            <a:ext cx="4500815" cy="683126"/>
          </a:xfrm>
        </p:spPr>
        <p:txBody>
          <a:bodyPr anchor="t"/>
          <a:lstStyle/>
          <a:p>
            <a:r>
              <a:rPr lang="en-US" sz="3600"/>
              <a:t>Tap to Pay</a:t>
            </a:r>
          </a:p>
        </p:txBody>
      </p:sp>
      <p:sp>
        <p:nvSpPr>
          <p:cNvPr id="6" name="Slide Number Placeholder 5">
            <a:extLst>
              <a:ext uri="{FF2B5EF4-FFF2-40B4-BE49-F238E27FC236}">
                <a16:creationId xmlns:a16="http://schemas.microsoft.com/office/drawing/2014/main" id="{8A1F3171-45AE-AF9A-6A31-E6F2DEC69BC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FB7619A-6EB4-314B-A828-43778AAD643B}" type="slidenum">
              <a:rPr kumimoji="0" lang="en-US" sz="933" b="0" i="0" u="none" strike="noStrike" kern="120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933" b="0" i="0" u="none" strike="noStrike" kern="1200" cap="none" spc="0" normalizeH="0" baseline="0" noProof="0">
              <a:ln>
                <a:noFill/>
              </a:ln>
              <a:solidFill>
                <a:srgbClr val="5B6670"/>
              </a:solidFill>
              <a:effectLst/>
              <a:uLnTx/>
              <a:uFillTx/>
              <a:latin typeface="Montserrat Bold" panose="020B0604020202020204"/>
              <a:cs typeface="Arial"/>
              <a:sym typeface="Arial"/>
            </a:endParaRPr>
          </a:p>
        </p:txBody>
      </p:sp>
      <p:sp>
        <p:nvSpPr>
          <p:cNvPr id="7" name="Rounded Rectangle 6">
            <a:extLst>
              <a:ext uri="{FF2B5EF4-FFF2-40B4-BE49-F238E27FC236}">
                <a16:creationId xmlns:a16="http://schemas.microsoft.com/office/drawing/2014/main" id="{54DEABDD-870B-6069-7089-BBB827A76C24}"/>
              </a:ext>
            </a:extLst>
          </p:cNvPr>
          <p:cNvSpPr/>
          <p:nvPr/>
        </p:nvSpPr>
        <p:spPr>
          <a:xfrm>
            <a:off x="6058169" y="676405"/>
            <a:ext cx="5481105" cy="5679946"/>
          </a:xfrm>
          <a:prstGeom prst="roundRect">
            <a:avLst>
              <a:gd name="adj" fmla="val 48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Screenshot 2025-04-09 at 9.49.31 A</a:t>
            </a:r>
          </a:p>
        </p:txBody>
      </p:sp>
      <p:sp>
        <p:nvSpPr>
          <p:cNvPr id="15" name="Content Placeholder 2">
            <a:extLst>
              <a:ext uri="{FF2B5EF4-FFF2-40B4-BE49-F238E27FC236}">
                <a16:creationId xmlns:a16="http://schemas.microsoft.com/office/drawing/2014/main" id="{7DEADCEE-94CB-6C51-22E0-315FF22042D8}"/>
              </a:ext>
            </a:extLst>
          </p:cNvPr>
          <p:cNvSpPr>
            <a:spLocks noGrp="1"/>
          </p:cNvSpPr>
          <p:nvPr>
            <p:ph idx="1"/>
          </p:nvPr>
        </p:nvSpPr>
        <p:spPr>
          <a:xfrm>
            <a:off x="725409" y="2050877"/>
            <a:ext cx="4078166" cy="2669160"/>
          </a:xfrm>
        </p:spPr>
        <p:txBody>
          <a:bodyPr>
            <a:normAutofit lnSpcReduction="10000"/>
          </a:bodyPr>
          <a:lstStyle/>
          <a:p>
            <a:pPr marL="285750" indent="-285750">
              <a:buClr>
                <a:schemeClr val="bg2"/>
              </a:buClr>
              <a:buFont typeface="Arial" panose="020B0604020202020204" pitchFamily="34" charset="0"/>
              <a:buChar char="•"/>
            </a:pPr>
            <a:r>
              <a:rPr lang="en-US" sz="2000" b="1">
                <a:solidFill>
                  <a:schemeClr val="accent2"/>
                </a:solidFill>
              </a:rPr>
              <a:t>Get paid right from your iPhone</a:t>
            </a:r>
          </a:p>
          <a:p>
            <a:pPr marL="285750" indent="-285750">
              <a:buClr>
                <a:schemeClr val="bg2"/>
              </a:buClr>
              <a:buFont typeface="Arial" panose="020B0604020202020204" pitchFamily="34" charset="0"/>
              <a:buChar char="•"/>
            </a:pPr>
            <a:r>
              <a:rPr lang="en-US" sz="2000"/>
              <a:t>Accept credit and debit cards, digital wallets </a:t>
            </a:r>
          </a:p>
          <a:p>
            <a:pPr marL="285750" indent="-285750">
              <a:buClr>
                <a:schemeClr val="bg2"/>
              </a:buClr>
              <a:buFont typeface="Arial" panose="020B0604020202020204" pitchFamily="34" charset="0"/>
              <a:buChar char="•"/>
            </a:pPr>
            <a:r>
              <a:rPr lang="en-US" sz="2000"/>
              <a:t>No extra software, no hardware needed</a:t>
            </a:r>
          </a:p>
          <a:p>
            <a:pPr marL="285750" indent="-285750">
              <a:buClr>
                <a:schemeClr val="bg2"/>
              </a:buClr>
              <a:buFont typeface="Arial" panose="020B0604020202020204" pitchFamily="34" charset="0"/>
              <a:buChar char="•"/>
            </a:pPr>
            <a:r>
              <a:rPr lang="en-US" sz="2000"/>
              <a:t>Requires iPhone XR or later</a:t>
            </a:r>
          </a:p>
        </p:txBody>
      </p:sp>
      <p:sp>
        <p:nvSpPr>
          <p:cNvPr id="5" name="TextBox 4">
            <a:extLst>
              <a:ext uri="{FF2B5EF4-FFF2-40B4-BE49-F238E27FC236}">
                <a16:creationId xmlns:a16="http://schemas.microsoft.com/office/drawing/2014/main" id="{46DD39CA-C1BF-5D59-8899-1DA634DD6DEF}"/>
              </a:ext>
            </a:extLst>
          </p:cNvPr>
          <p:cNvSpPr txBox="1"/>
          <p:nvPr/>
        </p:nvSpPr>
        <p:spPr>
          <a:xfrm>
            <a:off x="725409" y="6072336"/>
            <a:ext cx="4976056"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Montserrat Light" panose="02020603050405020304"/>
                <a:ea typeface="+mn-ea"/>
                <a:cs typeface="+mn-cs"/>
              </a:rPr>
              <a:t>To learn more about Tap to Pay </a:t>
            </a:r>
            <a:r>
              <a:rPr kumimoji="0" lang="en-US" sz="1300" b="0" i="0" u="none" strike="noStrike" kern="1200" cap="none" spc="0" normalizeH="0" baseline="0" noProof="0" dirty="0">
                <a:ln>
                  <a:noFill/>
                </a:ln>
                <a:solidFill>
                  <a:schemeClr val="accent2"/>
                </a:solidFill>
                <a:effectLst/>
                <a:uLnTx/>
                <a:uFillTx/>
                <a:latin typeface="Montserrat Light" panose="02020603050405020304"/>
                <a:ea typeface="+mn-ea"/>
                <a:cs typeface="+mn-cs"/>
                <a:hlinkClick r:id="rId3">
                  <a:extLst>
                    <a:ext uri="{A12FA001-AC4F-418D-AE19-62706E023703}">
                      <ahyp:hlinkClr xmlns:ahyp="http://schemas.microsoft.com/office/drawing/2018/hyperlinkcolor" val="tx"/>
                    </a:ext>
                  </a:extLst>
                </a:hlinkClick>
              </a:rPr>
              <a:t>click here</a:t>
            </a:r>
            <a:r>
              <a:rPr kumimoji="0" lang="en-US" sz="1300" b="0" i="0" u="none" strike="noStrike" kern="1200" cap="none" spc="0" normalizeH="0" baseline="0" noProof="0" dirty="0">
                <a:ln>
                  <a:noFill/>
                </a:ln>
                <a:solidFill>
                  <a:schemeClr val="accent2"/>
                </a:solidFill>
                <a:effectLst/>
                <a:uLnTx/>
                <a:uFillTx/>
                <a:latin typeface="Montserrat Light" panose="02020603050405020304"/>
                <a:ea typeface="+mn-ea"/>
                <a:cs typeface="+mn-cs"/>
                <a:hlinkClick r:id="rId4">
                  <a:extLst>
                    <a:ext uri="{A12FA001-AC4F-418D-AE19-62706E023703}">
                      <ahyp:hlinkClr xmlns:ahyp="http://schemas.microsoft.com/office/drawing/2018/hyperlinkcolor" val="tx"/>
                    </a:ext>
                  </a:extLst>
                </a:hlinkClick>
              </a:rPr>
              <a:t>.</a:t>
            </a:r>
            <a:endParaRPr kumimoji="0" lang="en-US" sz="1300" b="0" i="0" u="none" strike="noStrike" kern="1200" cap="none" spc="0" normalizeH="0" baseline="0" noProof="0" dirty="0">
              <a:ln>
                <a:noFill/>
              </a:ln>
              <a:solidFill>
                <a:schemeClr val="accent2"/>
              </a:solidFill>
              <a:effectLst/>
              <a:uLnTx/>
              <a:uFillTx/>
              <a:latin typeface="Montserrat Light" panose="02020603050405020304"/>
              <a:ea typeface="+mn-ea"/>
              <a:cs typeface="+mn-cs"/>
            </a:endParaRPr>
          </a:p>
        </p:txBody>
      </p:sp>
      <p:pic>
        <p:nvPicPr>
          <p:cNvPr id="9" name="Picture 8">
            <a:extLst>
              <a:ext uri="{FF2B5EF4-FFF2-40B4-BE49-F238E27FC236}">
                <a16:creationId xmlns:a16="http://schemas.microsoft.com/office/drawing/2014/main" id="{DDF0D248-AF49-86F9-817F-C36325E970E2}"/>
              </a:ext>
            </a:extLst>
          </p:cNvPr>
          <p:cNvPicPr>
            <a:picLocks noChangeAspect="1"/>
          </p:cNvPicPr>
          <p:nvPr/>
        </p:nvPicPr>
        <p:blipFill>
          <a:blip r:embed="rId5"/>
          <a:srcRect/>
          <a:stretch/>
        </p:blipFill>
        <p:spPr>
          <a:xfrm>
            <a:off x="7284183" y="968755"/>
            <a:ext cx="3322081" cy="5212840"/>
          </a:xfrm>
          <a:prstGeom prst="rect">
            <a:avLst/>
          </a:prstGeom>
          <a:ln>
            <a:noFill/>
          </a:ln>
          <a:effectLst/>
        </p:spPr>
      </p:pic>
    </p:spTree>
    <p:extLst>
      <p:ext uri="{BB962C8B-B14F-4D97-AF65-F5344CB8AC3E}">
        <p14:creationId xmlns:p14="http://schemas.microsoft.com/office/powerpoint/2010/main" val="38507339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12A3-759C-C2B2-F1EF-51787E67C280}"/>
            </a:ext>
          </a:extLst>
        </p:cNvPr>
        <p:cNvGrpSpPr/>
        <p:nvPr/>
      </p:nvGrpSpPr>
      <p:grpSpPr>
        <a:xfrm>
          <a:off x="0" y="0"/>
          <a:ext cx="0" cy="0"/>
          <a:chOff x="0" y="0"/>
          <a:chExt cx="0" cy="0"/>
        </a:xfrm>
      </p:grpSpPr>
      <p:grpSp>
        <p:nvGrpSpPr>
          <p:cNvPr id="39" name="Группа 1">
            <a:extLst>
              <a:ext uri="{FF2B5EF4-FFF2-40B4-BE49-F238E27FC236}">
                <a16:creationId xmlns:a16="http://schemas.microsoft.com/office/drawing/2014/main" id="{A4B44740-CFF5-49BD-8A8C-E66028BDBF19}"/>
              </a:ext>
            </a:extLst>
          </p:cNvPr>
          <p:cNvGrpSpPr/>
          <p:nvPr/>
        </p:nvGrpSpPr>
        <p:grpSpPr>
          <a:xfrm>
            <a:off x="457111" y="5092694"/>
            <a:ext cx="1804007" cy="1218107"/>
            <a:chOff x="1403382" y="7870825"/>
            <a:chExt cx="3732993" cy="3174110"/>
          </a:xfrm>
        </p:grpSpPr>
        <p:sp>
          <p:nvSpPr>
            <p:cNvPr id="40" name="Text Box 3">
              <a:extLst>
                <a:ext uri="{FF2B5EF4-FFF2-40B4-BE49-F238E27FC236}">
                  <a16:creationId xmlns:a16="http://schemas.microsoft.com/office/drawing/2014/main" id="{191A82A8-33CF-0A48-C5D9-67DDD6938AC2}"/>
                </a:ext>
              </a:extLst>
            </p:cNvPr>
            <p:cNvSpPr txBox="1">
              <a:spLocks/>
            </p:cNvSpPr>
            <p:nvPr/>
          </p:nvSpPr>
          <p:spPr bwMode="auto">
            <a:xfrm>
              <a:off x="1403384" y="7870825"/>
              <a:ext cx="3732991" cy="739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rPr>
                <a:t>Start a Transaction</a:t>
              </a:r>
              <a:endParaRPr kumimoji="0" lang="x-none"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endParaRPr>
            </a:p>
          </p:txBody>
        </p:sp>
        <p:sp>
          <p:nvSpPr>
            <p:cNvPr id="41" name="Rectangle 10">
              <a:extLst>
                <a:ext uri="{FF2B5EF4-FFF2-40B4-BE49-F238E27FC236}">
                  <a16:creationId xmlns:a16="http://schemas.microsoft.com/office/drawing/2014/main" id="{8AA8C25A-A6D4-DE50-68B3-3B1FD7AF7647}"/>
                </a:ext>
              </a:extLst>
            </p:cNvPr>
            <p:cNvSpPr>
              <a:spLocks noChangeArrowheads="1"/>
            </p:cNvSpPr>
            <p:nvPr/>
          </p:nvSpPr>
          <p:spPr bwMode="auto">
            <a:xfrm>
              <a:off x="1403382" y="8398348"/>
              <a:ext cx="3502016" cy="26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rPr>
                <a:t>Click into Tap to Pay to begin a transaction. Enter your price, then click Charge.</a:t>
              </a:r>
              <a:endParaRPr kumimoji="0" lang="en-US" altLang="en-US" sz="12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62" name="Text Box 3">
            <a:extLst>
              <a:ext uri="{FF2B5EF4-FFF2-40B4-BE49-F238E27FC236}">
                <a16:creationId xmlns:a16="http://schemas.microsoft.com/office/drawing/2014/main" id="{CAE6C1CB-D62F-3789-B12A-C5902D0073A1}"/>
              </a:ext>
            </a:extLst>
          </p:cNvPr>
          <p:cNvSpPr txBox="1">
            <a:spLocks/>
          </p:cNvSpPr>
          <p:nvPr/>
        </p:nvSpPr>
        <p:spPr bwMode="auto">
          <a:xfrm>
            <a:off x="2921863" y="5095022"/>
            <a:ext cx="1692386" cy="307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rPr>
              <a:t>Add a Tip (optional step)</a:t>
            </a:r>
            <a:endParaRPr kumimoji="0" lang="x-none"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endParaRPr>
          </a:p>
        </p:txBody>
      </p:sp>
      <p:grpSp>
        <p:nvGrpSpPr>
          <p:cNvPr id="64" name="Группа 1">
            <a:extLst>
              <a:ext uri="{FF2B5EF4-FFF2-40B4-BE49-F238E27FC236}">
                <a16:creationId xmlns:a16="http://schemas.microsoft.com/office/drawing/2014/main" id="{C508900D-2DFB-6EA4-E053-5094BDF2BE15}"/>
              </a:ext>
            </a:extLst>
          </p:cNvPr>
          <p:cNvGrpSpPr/>
          <p:nvPr/>
        </p:nvGrpSpPr>
        <p:grpSpPr>
          <a:xfrm>
            <a:off x="5359831" y="5071339"/>
            <a:ext cx="1732422" cy="1479016"/>
            <a:chOff x="326150" y="6826801"/>
            <a:chExt cx="3584865" cy="3557260"/>
          </a:xfrm>
        </p:grpSpPr>
        <p:sp>
          <p:nvSpPr>
            <p:cNvPr id="65" name="Text Box 3">
              <a:extLst>
                <a:ext uri="{FF2B5EF4-FFF2-40B4-BE49-F238E27FC236}">
                  <a16:creationId xmlns:a16="http://schemas.microsoft.com/office/drawing/2014/main" id="{CF63C681-5077-784B-F06B-531D87B19EE3}"/>
                </a:ext>
              </a:extLst>
            </p:cNvPr>
            <p:cNvSpPr txBox="1">
              <a:spLocks/>
            </p:cNvSpPr>
            <p:nvPr/>
          </p:nvSpPr>
          <p:spPr bwMode="auto">
            <a:xfrm>
              <a:off x="381572" y="6826801"/>
              <a:ext cx="3243713" cy="73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rPr>
                <a:t>Take Payment</a:t>
              </a:r>
              <a:endParaRPr kumimoji="0" lang="x-none"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endParaRPr>
            </a:p>
          </p:txBody>
        </p:sp>
        <p:sp>
          <p:nvSpPr>
            <p:cNvPr id="66" name="Rectangle 10">
              <a:extLst>
                <a:ext uri="{FF2B5EF4-FFF2-40B4-BE49-F238E27FC236}">
                  <a16:creationId xmlns:a16="http://schemas.microsoft.com/office/drawing/2014/main" id="{0803EA92-06DC-2916-55B0-EC4F63EFF4B3}"/>
                </a:ext>
              </a:extLst>
            </p:cNvPr>
            <p:cNvSpPr>
              <a:spLocks noChangeArrowheads="1"/>
            </p:cNvSpPr>
            <p:nvPr/>
          </p:nvSpPr>
          <p:spPr bwMode="auto">
            <a:xfrm>
              <a:off x="326150" y="7497086"/>
              <a:ext cx="3584865" cy="288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altLang="en-US" sz="1200" dirty="0">
                  <a:solidFill>
                    <a:schemeClr val="bg1"/>
                  </a:solidFill>
                  <a:ea typeface="Open Sans" panose="020B0606030504020204" pitchFamily="34" charset="0"/>
                  <a:cs typeface="Open Sans" panose="020B0606030504020204" pitchFamily="34" charset="0"/>
                </a:rPr>
                <a:t>C</a:t>
              </a:r>
              <a:r>
                <a:rPr lang="en-US" altLang="en-US" sz="1200" dirty="0" err="1">
                  <a:solidFill>
                    <a:schemeClr val="bg1"/>
                  </a:solidFill>
                  <a:ea typeface="Open Sans" panose="020B0606030504020204" pitchFamily="34" charset="0"/>
                  <a:cs typeface="Open Sans" panose="020B0606030504020204" pitchFamily="34" charset="0"/>
                </a:rPr>
                <a:t>ustomer</a:t>
              </a:r>
              <a:r>
                <a:rPr lang="en-US" altLang="en-US" sz="1200" dirty="0">
                  <a:solidFill>
                    <a:schemeClr val="bg1"/>
                  </a:solidFill>
                  <a:ea typeface="Open Sans" panose="020B0606030504020204" pitchFamily="34" charset="0"/>
                  <a:cs typeface="Open Sans" panose="020B0606030504020204" pitchFamily="34" charset="0"/>
                </a:rPr>
                <a:t> holds their card or digital wallet near the iPhone and waits for the success screen</a:t>
              </a:r>
            </a:p>
          </p:txBody>
        </p:sp>
      </p:grpSp>
      <p:grpSp>
        <p:nvGrpSpPr>
          <p:cNvPr id="67" name="Группа 1">
            <a:extLst>
              <a:ext uri="{FF2B5EF4-FFF2-40B4-BE49-F238E27FC236}">
                <a16:creationId xmlns:a16="http://schemas.microsoft.com/office/drawing/2014/main" id="{A912E249-9CEC-70B0-E65F-ED371E1D5C28}"/>
              </a:ext>
            </a:extLst>
          </p:cNvPr>
          <p:cNvGrpSpPr/>
          <p:nvPr/>
        </p:nvGrpSpPr>
        <p:grpSpPr>
          <a:xfrm>
            <a:off x="7752997" y="5092694"/>
            <a:ext cx="1692386" cy="953910"/>
            <a:chOff x="-110336" y="7050846"/>
            <a:chExt cx="3502018" cy="2294298"/>
          </a:xfrm>
        </p:grpSpPr>
        <p:sp>
          <p:nvSpPr>
            <p:cNvPr id="68" name="Text Box 3">
              <a:extLst>
                <a:ext uri="{FF2B5EF4-FFF2-40B4-BE49-F238E27FC236}">
                  <a16:creationId xmlns:a16="http://schemas.microsoft.com/office/drawing/2014/main" id="{FC4D8EFF-124F-FAF5-CA44-2AF0EBD0E7B2}"/>
                </a:ext>
              </a:extLst>
            </p:cNvPr>
            <p:cNvSpPr txBox="1">
              <a:spLocks/>
            </p:cNvSpPr>
            <p:nvPr/>
          </p:nvSpPr>
          <p:spPr bwMode="auto">
            <a:xfrm>
              <a:off x="-110336" y="7050846"/>
              <a:ext cx="3502018" cy="739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rPr>
                <a:t>Send Receipt</a:t>
              </a:r>
              <a:endParaRPr kumimoji="0" lang="x-none"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endParaRPr>
            </a:p>
          </p:txBody>
        </p:sp>
        <p:sp>
          <p:nvSpPr>
            <p:cNvPr id="69" name="Rectangle 10">
              <a:extLst>
                <a:ext uri="{FF2B5EF4-FFF2-40B4-BE49-F238E27FC236}">
                  <a16:creationId xmlns:a16="http://schemas.microsoft.com/office/drawing/2014/main" id="{469F64EB-BB19-024D-FC21-EADF95D71346}"/>
                </a:ext>
              </a:extLst>
            </p:cNvPr>
            <p:cNvSpPr>
              <a:spLocks noChangeArrowheads="1"/>
            </p:cNvSpPr>
            <p:nvPr/>
          </p:nvSpPr>
          <p:spPr bwMode="auto">
            <a:xfrm>
              <a:off x="-110334" y="7790620"/>
              <a:ext cx="3502016" cy="155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0" algn="ctr" fontAlgn="auto">
                <a:spcBef>
                  <a:spcPts val="0"/>
                </a:spcBef>
                <a:spcAft>
                  <a:spcPts val="0"/>
                </a:spcAft>
                <a:buClrTx/>
                <a:buSzTx/>
                <a:buFontTx/>
                <a:buNone/>
                <a:tabLst/>
                <a:defRPr/>
              </a:pPr>
              <a:r>
                <a:rPr lang="en-US" altLang="en-US" sz="1200" dirty="0">
                  <a:solidFill>
                    <a:schemeClr val="bg1"/>
                  </a:solidFill>
                  <a:ea typeface="Open Sans" panose="020B0606030504020204" pitchFamily="34" charset="0"/>
                  <a:cs typeface="Open Sans" panose="020B0606030504020204" pitchFamily="34" charset="0"/>
                </a:rPr>
                <a:t>Once complete, send a receipt via text or email</a:t>
              </a:r>
            </a:p>
          </p:txBody>
        </p:sp>
      </p:grpSp>
      <p:pic>
        <p:nvPicPr>
          <p:cNvPr id="2" name="Picture 1" descr="A phone with a number on it&#10;&#10;Description automatically generated">
            <a:extLst>
              <a:ext uri="{FF2B5EF4-FFF2-40B4-BE49-F238E27FC236}">
                <a16:creationId xmlns:a16="http://schemas.microsoft.com/office/drawing/2014/main" id="{AC123F6F-7852-FDE0-1E6A-894AA6BEA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968" y="1339978"/>
            <a:ext cx="2391538" cy="3736139"/>
          </a:xfrm>
          <a:prstGeom prst="rect">
            <a:avLst/>
          </a:prstGeom>
        </p:spPr>
      </p:pic>
      <p:pic>
        <p:nvPicPr>
          <p:cNvPr id="5" name="Picture 4" descr="A cell phone with a price tag&#10;&#10;Description automatically generated">
            <a:extLst>
              <a:ext uri="{FF2B5EF4-FFF2-40B4-BE49-F238E27FC236}">
                <a16:creationId xmlns:a16="http://schemas.microsoft.com/office/drawing/2014/main" id="{D22B8214-2E01-D760-802A-3D4EBFC179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4266" y="1339978"/>
            <a:ext cx="2386973" cy="3731361"/>
          </a:xfrm>
          <a:prstGeom prst="rect">
            <a:avLst/>
          </a:prstGeom>
        </p:spPr>
      </p:pic>
      <p:pic>
        <p:nvPicPr>
          <p:cNvPr id="7" name="Picture 6" descr="A screen shot of a phone&#10;&#10;Description automatically generated">
            <a:extLst>
              <a:ext uri="{FF2B5EF4-FFF2-40B4-BE49-F238E27FC236}">
                <a16:creationId xmlns:a16="http://schemas.microsoft.com/office/drawing/2014/main" id="{CAFF0910-A705-CF52-FEF6-85DF4A47E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0059" y="1339978"/>
            <a:ext cx="2390507" cy="3731361"/>
          </a:xfrm>
          <a:prstGeom prst="rect">
            <a:avLst/>
          </a:prstGeom>
        </p:spPr>
      </p:pic>
      <p:sp>
        <p:nvSpPr>
          <p:cNvPr id="4" name="Title 1">
            <a:extLst>
              <a:ext uri="{FF2B5EF4-FFF2-40B4-BE49-F238E27FC236}">
                <a16:creationId xmlns:a16="http://schemas.microsoft.com/office/drawing/2014/main" id="{6B8F788F-7387-C3EA-816D-1E9C22FE5BB9}"/>
              </a:ext>
            </a:extLst>
          </p:cNvPr>
          <p:cNvSpPr txBox="1">
            <a:spLocks/>
          </p:cNvSpPr>
          <p:nvPr/>
        </p:nvSpPr>
        <p:spPr>
          <a:xfrm>
            <a:off x="712156" y="447591"/>
            <a:ext cx="10336844" cy="552729"/>
          </a:xfrm>
          <a:prstGeom prst="rect">
            <a:avLst/>
          </a:prstGeom>
        </p:spPr>
        <p:txBody>
          <a:bodyPr/>
          <a:lstStyle>
            <a:lvl1pPr algn="l" defTabSz="914400" rtl="0" eaLnBrk="1" latinLnBrk="0" hangingPunct="1">
              <a:lnSpc>
                <a:spcPct val="85000"/>
              </a:lnSpc>
              <a:spcBef>
                <a:spcPct val="0"/>
              </a:spcBef>
              <a:buNone/>
              <a:defRPr sz="2800" b="1" kern="1200">
                <a:solidFill>
                  <a:schemeClr val="bg2"/>
                </a:solidFill>
                <a:latin typeface="Arial" pitchFamily="34" charset="0"/>
                <a:ea typeface="+mj-ea"/>
                <a:cs typeface="Arial" pitchFamily="34" charset="0"/>
              </a:defRPr>
            </a:lvl1pPr>
          </a:lstStyle>
          <a:p>
            <a:r>
              <a:rPr lang="en-US">
                <a:solidFill>
                  <a:schemeClr val="bg1"/>
                </a:solidFill>
                <a:latin typeface="+mj-lt"/>
              </a:rPr>
              <a:t>Accepting a Tap to Pay on iPhone Payment</a:t>
            </a:r>
          </a:p>
        </p:txBody>
      </p:sp>
      <p:pic>
        <p:nvPicPr>
          <p:cNvPr id="6" name="Picture 5" descr="A screenshot of a phone&#10;&#10;Description automatically generated">
            <a:extLst>
              <a:ext uri="{FF2B5EF4-FFF2-40B4-BE49-F238E27FC236}">
                <a16:creationId xmlns:a16="http://schemas.microsoft.com/office/drawing/2014/main" id="{C992FD2A-78C4-C892-5347-7F5C48F12A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0768" y="1339978"/>
            <a:ext cx="2300876" cy="3731362"/>
          </a:xfrm>
          <a:prstGeom prst="rect">
            <a:avLst/>
          </a:prstGeom>
        </p:spPr>
      </p:pic>
      <p:sp>
        <p:nvSpPr>
          <p:cNvPr id="9" name="Text Box 3">
            <a:extLst>
              <a:ext uri="{FF2B5EF4-FFF2-40B4-BE49-F238E27FC236}">
                <a16:creationId xmlns:a16="http://schemas.microsoft.com/office/drawing/2014/main" id="{C9BBA737-0D7C-3AD3-E4C6-A0968A0BB735}"/>
              </a:ext>
            </a:extLst>
          </p:cNvPr>
          <p:cNvSpPr txBox="1">
            <a:spLocks/>
          </p:cNvSpPr>
          <p:nvPr/>
        </p:nvSpPr>
        <p:spPr bwMode="auto">
          <a:xfrm>
            <a:off x="9892320" y="5080855"/>
            <a:ext cx="1977771" cy="307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rPr>
              <a:t>Viewing Transactions</a:t>
            </a:r>
            <a:endParaRPr kumimoji="0" lang="x-none" altLang="x-none" sz="1400" b="0" i="0" u="none" strike="noStrike" kern="1200" cap="none" spc="0" normalizeH="0" baseline="0" noProof="0">
              <a:ln>
                <a:noFill/>
              </a:ln>
              <a:solidFill>
                <a:schemeClr val="bg1"/>
              </a:solidFill>
              <a:effectLst/>
              <a:uLnTx/>
              <a:uFillTx/>
              <a:latin typeface="+mj-lt"/>
              <a:ea typeface="Montserrat Semi" charset="0"/>
              <a:cs typeface="Montserrat Semi" charset="0"/>
              <a:sym typeface="Poppins Medium" charset="0"/>
            </a:endParaRPr>
          </a:p>
        </p:txBody>
      </p:sp>
      <p:grpSp>
        <p:nvGrpSpPr>
          <p:cNvPr id="3" name="Group 2">
            <a:extLst>
              <a:ext uri="{FF2B5EF4-FFF2-40B4-BE49-F238E27FC236}">
                <a16:creationId xmlns:a16="http://schemas.microsoft.com/office/drawing/2014/main" id="{72922379-9828-5505-684D-DA90DF87C4AF}"/>
              </a:ext>
            </a:extLst>
          </p:cNvPr>
          <p:cNvGrpSpPr/>
          <p:nvPr/>
        </p:nvGrpSpPr>
        <p:grpSpPr>
          <a:xfrm>
            <a:off x="1828290" y="1101542"/>
            <a:ext cx="3991152" cy="3991152"/>
            <a:chOff x="1720746" y="987676"/>
            <a:chExt cx="4206240" cy="4206240"/>
          </a:xfrm>
        </p:grpSpPr>
        <p:pic>
          <p:nvPicPr>
            <p:cNvPr id="12" name="Picture 11" descr="A cellphone with a screen showing a price&#10;&#10;Description automatically generated with medium confidence">
              <a:extLst>
                <a:ext uri="{FF2B5EF4-FFF2-40B4-BE49-F238E27FC236}">
                  <a16:creationId xmlns:a16="http://schemas.microsoft.com/office/drawing/2014/main" id="{60E298A1-B30B-7948-C230-C02EC2BBA3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0746" y="987676"/>
              <a:ext cx="4206240" cy="4206240"/>
            </a:xfrm>
            <a:prstGeom prst="rect">
              <a:avLst/>
            </a:prstGeom>
          </p:spPr>
        </p:pic>
        <p:pic>
          <p:nvPicPr>
            <p:cNvPr id="13" name="Picture 12">
              <a:extLst>
                <a:ext uri="{FF2B5EF4-FFF2-40B4-BE49-F238E27FC236}">
                  <a16:creationId xmlns:a16="http://schemas.microsoft.com/office/drawing/2014/main" id="{D087AC2D-789F-A1AE-9A87-45C3C75576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65315" y="1989908"/>
              <a:ext cx="905649" cy="307579"/>
            </a:xfrm>
            <a:prstGeom prst="rect">
              <a:avLst/>
            </a:prstGeom>
          </p:spPr>
        </p:pic>
      </p:grpSp>
    </p:spTree>
    <p:extLst>
      <p:ext uri="{BB962C8B-B14F-4D97-AF65-F5344CB8AC3E}">
        <p14:creationId xmlns:p14="http://schemas.microsoft.com/office/powerpoint/2010/main" val="19912547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8971-888E-3EE0-AF42-7667B1196174}"/>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A8C2DDCC-EFFF-766F-E537-86074DC9BE85}"/>
              </a:ext>
            </a:extLst>
          </p:cNvPr>
          <p:cNvSpPr>
            <a:spLocks noGrp="1"/>
          </p:cNvSpPr>
          <p:nvPr>
            <p:ph type="body" sz="quarter" idx="15"/>
          </p:nvPr>
        </p:nvSpPr>
        <p:spPr>
          <a:xfrm>
            <a:off x="415439" y="1108903"/>
            <a:ext cx="3606387" cy="1449240"/>
          </a:xfrm>
          <a:prstGeom prst="roundRect">
            <a:avLst/>
          </a:prstGeom>
          <a:solidFill>
            <a:schemeClr val="accent6">
              <a:lumMod val="40000"/>
              <a:lumOff val="60000"/>
            </a:schemeClr>
          </a:solidFill>
        </p:spPr>
        <p:txBody>
          <a:bodyPr/>
          <a:lstStyle/>
          <a:p>
            <a:pPr algn="ctr"/>
            <a:r>
              <a:rPr lang="en-US" sz="1800" b="1">
                <a:solidFill>
                  <a:schemeClr val="accent1"/>
                </a:solidFill>
                <a:latin typeface="+mj-lt"/>
              </a:rPr>
              <a:t>TAKE PAYMENTS IN PERSON:</a:t>
            </a:r>
          </a:p>
          <a:p>
            <a:pPr algn="ctr"/>
            <a:r>
              <a:rPr lang="en-US">
                <a:solidFill>
                  <a:sysClr val="windowText" lastClr="000000"/>
                </a:solidFill>
                <a:latin typeface="+mj-lt"/>
              </a:rPr>
              <a:t>Take payments in the moment, avoid slow payors</a:t>
            </a:r>
            <a:endParaRPr lang="en-US">
              <a:solidFill>
                <a:sysClr val="windowText" lastClr="000000"/>
              </a:solidFill>
            </a:endParaRPr>
          </a:p>
        </p:txBody>
      </p:sp>
      <p:sp>
        <p:nvSpPr>
          <p:cNvPr id="23" name="Title 22">
            <a:extLst>
              <a:ext uri="{FF2B5EF4-FFF2-40B4-BE49-F238E27FC236}">
                <a16:creationId xmlns:a16="http://schemas.microsoft.com/office/drawing/2014/main" id="{D6A2100A-561C-11C4-9BF5-8EC6821959A9}"/>
              </a:ext>
            </a:extLst>
          </p:cNvPr>
          <p:cNvSpPr>
            <a:spLocks noGrp="1"/>
          </p:cNvSpPr>
          <p:nvPr>
            <p:ph type="title"/>
          </p:nvPr>
        </p:nvSpPr>
        <p:spPr>
          <a:xfrm>
            <a:off x="8266667" y="423894"/>
            <a:ext cx="3606387" cy="1129472"/>
          </a:xfrm>
        </p:spPr>
        <p:txBody>
          <a:bodyPr/>
          <a:lstStyle/>
          <a:p>
            <a:r>
              <a:rPr lang="en-US"/>
              <a:t>What problems does Tap to Pay solve?</a:t>
            </a:r>
          </a:p>
        </p:txBody>
      </p:sp>
      <p:sp>
        <p:nvSpPr>
          <p:cNvPr id="2" name="Text Placeholder 20">
            <a:extLst>
              <a:ext uri="{FF2B5EF4-FFF2-40B4-BE49-F238E27FC236}">
                <a16:creationId xmlns:a16="http://schemas.microsoft.com/office/drawing/2014/main" id="{E7F95BB1-F5C9-CAAD-7898-7BD56B482048}"/>
              </a:ext>
            </a:extLst>
          </p:cNvPr>
          <p:cNvSpPr txBox="1">
            <a:spLocks/>
          </p:cNvSpPr>
          <p:nvPr/>
        </p:nvSpPr>
        <p:spPr>
          <a:xfrm>
            <a:off x="4292805" y="1892102"/>
            <a:ext cx="3606387" cy="1190625"/>
          </a:xfrm>
          <a:prstGeom prst="roundRect">
            <a:avLst/>
          </a:prstGeom>
          <a:solidFill>
            <a:schemeClr val="accent6">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solidFill>
                  <a:schemeClr val="accent1"/>
                </a:solidFill>
                <a:latin typeface="+mj-lt"/>
              </a:rPr>
              <a:t>DEPOSITS:</a:t>
            </a:r>
          </a:p>
          <a:p>
            <a:pPr algn="ctr"/>
            <a:r>
              <a:rPr lang="en-US" dirty="0">
                <a:solidFill>
                  <a:sysClr val="windowText" lastClr="000000"/>
                </a:solidFill>
                <a:latin typeface="+mj-lt"/>
              </a:rPr>
              <a:t>Take deposits when contracts are signed</a:t>
            </a:r>
          </a:p>
        </p:txBody>
      </p:sp>
      <p:sp>
        <p:nvSpPr>
          <p:cNvPr id="6" name="Text Placeholder 20">
            <a:extLst>
              <a:ext uri="{FF2B5EF4-FFF2-40B4-BE49-F238E27FC236}">
                <a16:creationId xmlns:a16="http://schemas.microsoft.com/office/drawing/2014/main" id="{7F04DFB8-33E8-64A2-2A51-CBBE64DC1156}"/>
              </a:ext>
            </a:extLst>
          </p:cNvPr>
          <p:cNvSpPr txBox="1">
            <a:spLocks/>
          </p:cNvSpPr>
          <p:nvPr/>
        </p:nvSpPr>
        <p:spPr>
          <a:xfrm>
            <a:off x="415439" y="2844193"/>
            <a:ext cx="3606387" cy="1129472"/>
          </a:xfrm>
          <a:prstGeom prst="roundRect">
            <a:avLst/>
          </a:prstGeom>
          <a:solidFill>
            <a:schemeClr val="accent6">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chemeClr val="accent1"/>
                </a:solidFill>
                <a:latin typeface="+mj-lt"/>
              </a:rPr>
              <a:t>TECH IS EASY:</a:t>
            </a:r>
          </a:p>
          <a:p>
            <a:pPr algn="ctr"/>
            <a:r>
              <a:rPr lang="en-US">
                <a:solidFill>
                  <a:sysClr val="windowText" lastClr="000000"/>
                </a:solidFill>
                <a:latin typeface="+mj-lt"/>
              </a:rPr>
              <a:t>No extra hardware needed, just online banking + iPhone</a:t>
            </a:r>
          </a:p>
        </p:txBody>
      </p:sp>
      <p:sp>
        <p:nvSpPr>
          <p:cNvPr id="7" name="Text Placeholder 20">
            <a:extLst>
              <a:ext uri="{FF2B5EF4-FFF2-40B4-BE49-F238E27FC236}">
                <a16:creationId xmlns:a16="http://schemas.microsoft.com/office/drawing/2014/main" id="{9599C312-728E-57D7-575E-60B414E41093}"/>
              </a:ext>
            </a:extLst>
          </p:cNvPr>
          <p:cNvSpPr txBox="1">
            <a:spLocks/>
          </p:cNvSpPr>
          <p:nvPr/>
        </p:nvSpPr>
        <p:spPr>
          <a:xfrm>
            <a:off x="4292805" y="3378352"/>
            <a:ext cx="3606387" cy="1190625"/>
          </a:xfrm>
          <a:prstGeom prst="roundRect">
            <a:avLst/>
          </a:prstGeom>
          <a:solidFill>
            <a:schemeClr val="accent6">
              <a:lumMod val="40000"/>
              <a:lumOff val="60000"/>
            </a:schemeClr>
          </a:solidFill>
        </p:spPr>
        <p:txBody>
          <a:bodyPr vert="horz" lIns="91440" tIns="45720" rIns="91440" bIns="45720" rtlCol="0">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b="0" i="0" kern="1200">
                <a:solidFill>
                  <a:schemeClr val="bg1"/>
                </a:solidFill>
                <a:latin typeface="+mn-lt"/>
                <a:ea typeface="Roboto" panose="02000000000000000000" pitchFamily="2" charset="0"/>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chemeClr val="accent1"/>
                </a:solidFill>
                <a:latin typeface="+mj-lt"/>
              </a:rPr>
              <a:t>EMPLOYEES CAN USE IT:</a:t>
            </a:r>
          </a:p>
          <a:p>
            <a:pPr algn="ctr"/>
            <a:r>
              <a:rPr lang="en-US">
                <a:solidFill>
                  <a:sysClr val="windowText" lastClr="000000"/>
                </a:solidFill>
                <a:latin typeface="+mj-lt"/>
              </a:rPr>
              <a:t>Set employees as sub-users of Autobooks to access Tap to Pay</a:t>
            </a:r>
          </a:p>
        </p:txBody>
      </p:sp>
      <p:sp>
        <p:nvSpPr>
          <p:cNvPr id="4" name="TextBox 3">
            <a:extLst>
              <a:ext uri="{FF2B5EF4-FFF2-40B4-BE49-F238E27FC236}">
                <a16:creationId xmlns:a16="http://schemas.microsoft.com/office/drawing/2014/main" id="{DCD9F114-96DD-D8EF-A0B2-0F51B3411306}"/>
              </a:ext>
            </a:extLst>
          </p:cNvPr>
          <p:cNvSpPr txBox="1"/>
          <p:nvPr/>
        </p:nvSpPr>
        <p:spPr>
          <a:xfrm>
            <a:off x="8266667" y="5820087"/>
            <a:ext cx="4976056" cy="292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Montserrat Light" panose="02020603050405020304"/>
                <a:ea typeface="+mn-ea"/>
                <a:cs typeface="+mn-cs"/>
              </a:rPr>
              <a:t>To learn more about Tap to Pay </a:t>
            </a:r>
            <a:r>
              <a:rPr kumimoji="0" lang="en-US" sz="1300" b="0" i="0" u="none" strike="noStrike" kern="1200" cap="none" spc="0" normalizeH="0" baseline="0" noProof="0">
                <a:ln>
                  <a:noFill/>
                </a:ln>
                <a:solidFill>
                  <a:schemeClr val="accent2"/>
                </a:solidFill>
                <a:effectLst/>
                <a:uLnTx/>
                <a:uFillTx/>
                <a:latin typeface="Montserrat Light" panose="02020603050405020304"/>
                <a:ea typeface="+mn-ea"/>
                <a:cs typeface="+mn-cs"/>
                <a:hlinkClick r:id="rId4">
                  <a:extLst>
                    <a:ext uri="{A12FA001-AC4F-418D-AE19-62706E023703}">
                      <ahyp:hlinkClr xmlns:ahyp="http://schemas.microsoft.com/office/drawing/2018/hyperlinkcolor" val="tx"/>
                    </a:ext>
                  </a:extLst>
                </a:hlinkClick>
              </a:rPr>
              <a:t>click here</a:t>
            </a:r>
            <a:r>
              <a:rPr kumimoji="0" lang="en-US" sz="1300" b="0" i="0" u="none" strike="noStrike" kern="1200" cap="none" spc="0" normalizeH="0" baseline="0" noProof="0">
                <a:ln>
                  <a:noFill/>
                </a:ln>
                <a:solidFill>
                  <a:schemeClr val="accent2"/>
                </a:solidFill>
                <a:effectLst/>
                <a:uLnTx/>
                <a:uFillTx/>
                <a:latin typeface="Montserrat Light" panose="02020603050405020304"/>
                <a:ea typeface="+mn-ea"/>
                <a:cs typeface="+mn-cs"/>
                <a:hlinkClick r:id="rId5">
                  <a:extLst>
                    <a:ext uri="{A12FA001-AC4F-418D-AE19-62706E023703}">
                      <ahyp:hlinkClr xmlns:ahyp="http://schemas.microsoft.com/office/drawing/2018/hyperlinkcolor" val="tx"/>
                    </a:ext>
                  </a:extLst>
                </a:hlinkClick>
              </a:rPr>
              <a:t>.</a:t>
            </a:r>
            <a:endParaRPr kumimoji="0" lang="en-US" sz="1300" b="0" i="0" u="none" strike="noStrike" kern="1200" cap="none" spc="0" normalizeH="0" baseline="0" noProof="0">
              <a:ln>
                <a:noFill/>
              </a:ln>
              <a:solidFill>
                <a:schemeClr val="accent2"/>
              </a:solidFill>
              <a:effectLst/>
              <a:uLnTx/>
              <a:uFillTx/>
              <a:latin typeface="Montserrat Light" panose="02020603050405020304"/>
              <a:ea typeface="+mn-ea"/>
              <a:cs typeface="+mn-cs"/>
            </a:endParaRPr>
          </a:p>
        </p:txBody>
      </p:sp>
    </p:spTree>
    <p:custDataLst>
      <p:tags r:id="rId1"/>
    </p:custDataLst>
    <p:extLst>
      <p:ext uri="{BB962C8B-B14F-4D97-AF65-F5344CB8AC3E}">
        <p14:creationId xmlns:p14="http://schemas.microsoft.com/office/powerpoint/2010/main" val="34663231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B513-1216-5434-8A0E-0866905D1AAD}"/>
            </a:ext>
          </a:extLst>
        </p:cNvPr>
        <p:cNvGrpSpPr/>
        <p:nvPr/>
      </p:nvGrpSpPr>
      <p:grpSpPr>
        <a:xfrm>
          <a:off x="0" y="0"/>
          <a:ext cx="0" cy="0"/>
          <a:chOff x="0" y="0"/>
          <a:chExt cx="0" cy="0"/>
        </a:xfrm>
      </p:grpSpPr>
      <p:sp>
        <p:nvSpPr>
          <p:cNvPr id="415" name="Title">
            <a:extLst>
              <a:ext uri="{FF2B5EF4-FFF2-40B4-BE49-F238E27FC236}">
                <a16:creationId xmlns:a16="http://schemas.microsoft.com/office/drawing/2014/main" id="{C5A2F554-0057-C968-1900-8F0A833A115B}"/>
              </a:ext>
            </a:extLst>
          </p:cNvPr>
          <p:cNvSpPr>
            <a:spLocks noGrp="1"/>
          </p:cNvSpPr>
          <p:nvPr>
            <p:ph type="title"/>
          </p:nvPr>
        </p:nvSpPr>
        <p:spPr>
          <a:xfrm>
            <a:off x="584200" y="276503"/>
            <a:ext cx="9343572" cy="539750"/>
          </a:xfrm>
        </p:spPr>
        <p:txBody>
          <a:bodyPr/>
          <a:lstStyle/>
          <a:p>
            <a:pPr lvl="0" defTabSz="914400">
              <a:lnSpc>
                <a:spcPct val="100000"/>
              </a:lnSpc>
              <a:spcBef>
                <a:spcPts val="0"/>
              </a:spcBef>
              <a:defRPr/>
            </a:pPr>
            <a:r>
              <a:rPr lang="en-US" sz="4000">
                <a:solidFill>
                  <a:srgbClr val="FFFFFF"/>
                </a:solidFill>
              </a:rPr>
              <a:t>Better Efficiency</a:t>
            </a:r>
            <a:endParaRPr lang="en-US" sz="4000" b="0" spc="0">
              <a:solidFill>
                <a:srgbClr val="FFFFFF"/>
              </a:solidFill>
            </a:endParaRPr>
          </a:p>
        </p:txBody>
      </p:sp>
      <p:sp>
        <p:nvSpPr>
          <p:cNvPr id="244" name="Rounded Rectangle 2">
            <a:extLst>
              <a:ext uri="{FF2B5EF4-FFF2-40B4-BE49-F238E27FC236}">
                <a16:creationId xmlns:a16="http://schemas.microsoft.com/office/drawing/2014/main" id="{0B838B75-8907-EC21-21C1-547639C6C486}"/>
              </a:ext>
            </a:extLst>
          </p:cNvPr>
          <p:cNvSpPr/>
          <p:nvPr/>
        </p:nvSpPr>
        <p:spPr>
          <a:xfrm>
            <a:off x="6421730" y="1633495"/>
            <a:ext cx="3506042" cy="3679285"/>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noAutofit/>
          </a:bodyPr>
          <a:lstStyle/>
          <a:p>
            <a:pPr>
              <a:lnSpc>
                <a:spcPct val="100000"/>
              </a:lnSpc>
              <a:spcBef>
                <a:spcPts val="600"/>
              </a:spcBef>
              <a:spcAft>
                <a:spcPts val="600"/>
              </a:spcAft>
              <a:defRPr/>
            </a:pPr>
            <a:r>
              <a:rPr lang="en-US" dirty="0">
                <a:solidFill>
                  <a:srgbClr val="003A5D"/>
                </a:solidFill>
                <a:latin typeface="Montserrat" pitchFamily="2" charset="77"/>
                <a:ea typeface="Source Sans Pro" panose="020B0503030403020204" pitchFamily="34" charset="0"/>
              </a:rPr>
              <a:t>Allow sub-admins to access invoicing and payments w/o granting access to the bank account</a:t>
            </a:r>
          </a:p>
          <a:p>
            <a:pPr>
              <a:lnSpc>
                <a:spcPct val="100000"/>
              </a:lnSpc>
              <a:spcBef>
                <a:spcPts val="600"/>
              </a:spcBef>
              <a:spcAft>
                <a:spcPts val="600"/>
              </a:spcAft>
              <a:defRPr/>
            </a:pPr>
            <a:r>
              <a:rPr lang="en-US" dirty="0">
                <a:solidFill>
                  <a:srgbClr val="003A5D"/>
                </a:solidFill>
                <a:latin typeface="Montserrat" pitchFamily="2" charset="77"/>
                <a:ea typeface="Source Sans Pro" panose="020B0503030403020204" pitchFamily="34" charset="0"/>
              </a:rPr>
              <a:t>Invoice in bulk</a:t>
            </a:r>
          </a:p>
          <a:p>
            <a:pPr>
              <a:lnSpc>
                <a:spcPct val="100000"/>
              </a:lnSpc>
              <a:spcBef>
                <a:spcPts val="600"/>
              </a:spcBef>
              <a:spcAft>
                <a:spcPts val="600"/>
              </a:spcAft>
              <a:defRPr/>
            </a:pPr>
            <a:r>
              <a:rPr lang="en-US" spc="-100" dirty="0">
                <a:solidFill>
                  <a:srgbClr val="003A5D"/>
                </a:solidFill>
                <a:latin typeface="Montserrat" pitchFamily="2" charset="77"/>
                <a:ea typeface="Source Sans Pro" panose="020B0503030403020204" pitchFamily="34" charset="0"/>
              </a:rPr>
              <a:t>Reports to track sales taxes charged; processing fees</a:t>
            </a:r>
          </a:p>
        </p:txBody>
      </p:sp>
      <p:grpSp>
        <p:nvGrpSpPr>
          <p:cNvPr id="11" name="Group 10">
            <a:extLst>
              <a:ext uri="{FF2B5EF4-FFF2-40B4-BE49-F238E27FC236}">
                <a16:creationId xmlns:a16="http://schemas.microsoft.com/office/drawing/2014/main" id="{6D689EA8-CD25-173E-C5E3-F8E4675F4F46}"/>
              </a:ext>
            </a:extLst>
          </p:cNvPr>
          <p:cNvGrpSpPr/>
          <p:nvPr/>
        </p:nvGrpSpPr>
        <p:grpSpPr>
          <a:xfrm>
            <a:off x="12810682" y="-2843472"/>
            <a:ext cx="9239250" cy="884613"/>
            <a:chOff x="1476375" y="1217716"/>
            <a:chExt cx="9239250" cy="884613"/>
          </a:xfrm>
        </p:grpSpPr>
        <p:grpSp>
          <p:nvGrpSpPr>
            <p:cNvPr id="12" name="Group 11">
              <a:extLst>
                <a:ext uri="{FF2B5EF4-FFF2-40B4-BE49-F238E27FC236}">
                  <a16:creationId xmlns:a16="http://schemas.microsoft.com/office/drawing/2014/main" id="{2D5FC5E6-16F2-19A2-3E1D-0BB06EBF53A3}"/>
                </a:ext>
              </a:extLst>
            </p:cNvPr>
            <p:cNvGrpSpPr>
              <a:grpSpLocks/>
            </p:cNvGrpSpPr>
            <p:nvPr/>
          </p:nvGrpSpPr>
          <p:grpSpPr bwMode="auto">
            <a:xfrm>
              <a:off x="1476375" y="1217716"/>
              <a:ext cx="9239250" cy="884613"/>
              <a:chOff x="1476881" y="1011745"/>
              <a:chExt cx="9238219" cy="884427"/>
            </a:xfrm>
          </p:grpSpPr>
          <p:sp>
            <p:nvSpPr>
              <p:cNvPr id="16" name="Freeform: Shape 6">
                <a:extLst>
                  <a:ext uri="{FF2B5EF4-FFF2-40B4-BE49-F238E27FC236}">
                    <a16:creationId xmlns:a16="http://schemas.microsoft.com/office/drawing/2014/main" id="{E1EEAB26-C5E5-1777-6AF9-1D203D4C8AFF}"/>
                  </a:ext>
                </a:extLst>
              </p:cNvPr>
              <p:cNvSpPr>
                <a:spLocks/>
              </p:cNvSpPr>
              <p:nvPr/>
            </p:nvSpPr>
            <p:spPr bwMode="auto">
              <a:xfrm>
                <a:off x="3768534" y="1067879"/>
                <a:ext cx="6853618" cy="772159"/>
              </a:xfrm>
              <a:custGeom>
                <a:avLst/>
                <a:gdLst>
                  <a:gd name="T0" fmla="*/ 6853556 w 6853618"/>
                  <a:gd name="T1" fmla="*/ 386080 h 772159"/>
                  <a:gd name="T2" fmla="*/ 6467475 w 6853618"/>
                  <a:gd name="T3" fmla="*/ 0 h 772159"/>
                  <a:gd name="T4" fmla="*/ 848170 w 6853618"/>
                  <a:gd name="T5" fmla="*/ 0 h 772159"/>
                  <a:gd name="T6" fmla="*/ 771779 w 6853618"/>
                  <a:gd name="T7" fmla="*/ 47435 h 772159"/>
                  <a:gd name="T8" fmla="*/ 771779 w 6853618"/>
                  <a:gd name="T9" fmla="*/ 47435 h 772159"/>
                  <a:gd name="T10" fmla="*/ 695389 w 6853618"/>
                  <a:gd name="T11" fmla="*/ 94869 h 772159"/>
                  <a:gd name="T12" fmla="*/ 292291 w 6853618"/>
                  <a:gd name="T13" fmla="*/ 94869 h 772159"/>
                  <a:gd name="T14" fmla="*/ 0 w 6853618"/>
                  <a:gd name="T15" fmla="*/ 387160 h 772159"/>
                  <a:gd name="T16" fmla="*/ 0 w 6853618"/>
                  <a:gd name="T17" fmla="*/ 387160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1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1"/>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1"/>
                    </a:cubicBezTo>
                    <a:cubicBezTo>
                      <a:pt x="6853428" y="397637"/>
                      <a:pt x="6853619" y="392430"/>
                      <a:pt x="6853619" y="387223"/>
                    </a:cubicBezTo>
                    <a:cubicBezTo>
                      <a:pt x="6853619" y="387032"/>
                      <a:pt x="6853619" y="386842"/>
                      <a:pt x="6853619" y="386715"/>
                    </a:cubicBezTo>
                    <a:cubicBezTo>
                      <a:pt x="6853556" y="386398"/>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7" name="Freeform: Shape 7">
                <a:extLst>
                  <a:ext uri="{FF2B5EF4-FFF2-40B4-BE49-F238E27FC236}">
                    <a16:creationId xmlns:a16="http://schemas.microsoft.com/office/drawing/2014/main" id="{E4ADBEE7-EA03-0553-7353-6F447A5822DA}"/>
                  </a:ext>
                </a:extLst>
              </p:cNvPr>
              <p:cNvSpPr>
                <a:spLocks/>
              </p:cNvSpPr>
              <p:nvPr/>
            </p:nvSpPr>
            <p:spPr bwMode="auto">
              <a:xfrm>
                <a:off x="1476881" y="1120203"/>
                <a:ext cx="2916686" cy="66763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5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2"/>
                      <a:pt x="2663128" y="624967"/>
                      <a:pt x="2582738" y="624967"/>
                    </a:cubicBezTo>
                    <a:lnTo>
                      <a:pt x="339029" y="624967"/>
                    </a:lnTo>
                    <a:cubicBezTo>
                      <a:pt x="177611" y="624967"/>
                      <a:pt x="41467" y="492887"/>
                      <a:pt x="42674" y="331470"/>
                    </a:cubicBezTo>
                    <a:cubicBezTo>
                      <a:pt x="43245" y="251904"/>
                      <a:pt x="75757" y="180022"/>
                      <a:pt x="127954" y="127825"/>
                    </a:cubicBezTo>
                    <a:cubicBezTo>
                      <a:pt x="180659" y="75121"/>
                      <a:pt x="253430" y="42545"/>
                      <a:pt x="333885" y="42545"/>
                    </a:cubicBezTo>
                    <a:lnTo>
                      <a:pt x="2577594" y="42545"/>
                    </a:lnTo>
                    <a:cubicBezTo>
                      <a:pt x="2738884" y="42545"/>
                      <a:pt x="2875091" y="174498"/>
                      <a:pt x="2873949" y="335788"/>
                    </a:cubicBezTo>
                    <a:cubicBezTo>
                      <a:pt x="2873441" y="415354"/>
                      <a:pt x="2840928" y="487426"/>
                      <a:pt x="2788668" y="53968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8" name="Freeform: Shape 8">
                <a:extLst>
                  <a:ext uri="{FF2B5EF4-FFF2-40B4-BE49-F238E27FC236}">
                    <a16:creationId xmlns:a16="http://schemas.microsoft.com/office/drawing/2014/main" id="{C8C5CFE6-9B14-9577-FA70-087F25DCEC95}"/>
                  </a:ext>
                </a:extLst>
              </p:cNvPr>
              <p:cNvSpPr>
                <a:spLocks/>
              </p:cNvSpPr>
              <p:nvPr/>
            </p:nvSpPr>
            <p:spPr bwMode="auto">
              <a:xfrm>
                <a:off x="3725989" y="1120203"/>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9" name="Freeform: Shape 9">
                <a:extLst>
                  <a:ext uri="{FF2B5EF4-FFF2-40B4-BE49-F238E27FC236}">
                    <a16:creationId xmlns:a16="http://schemas.microsoft.com/office/drawing/2014/main" id="{A1611351-413D-4F4B-CD9C-14EA04E013F1}"/>
                  </a:ext>
                </a:extLst>
              </p:cNvPr>
              <p:cNvSpPr>
                <a:spLocks/>
              </p:cNvSpPr>
              <p:nvPr/>
            </p:nvSpPr>
            <p:spPr bwMode="auto">
              <a:xfrm>
                <a:off x="3768534" y="1162748"/>
                <a:ext cx="582422" cy="582421"/>
              </a:xfrm>
              <a:custGeom>
                <a:avLst/>
                <a:gdLst>
                  <a:gd name="T0" fmla="*/ 582422 w 582422"/>
                  <a:gd name="T1" fmla="*/ 291211 h 582421"/>
                  <a:gd name="T2" fmla="*/ 291211 w 582422"/>
                  <a:gd name="T3" fmla="*/ 582422 h 582421"/>
                  <a:gd name="T4" fmla="*/ 0 w 582422"/>
                  <a:gd name="T5" fmla="*/ 291211 h 582421"/>
                  <a:gd name="T6" fmla="*/ 291211 w 582422"/>
                  <a:gd name="T7" fmla="*/ 0 h 582421"/>
                  <a:gd name="T8" fmla="*/ 582422 w 582422"/>
                  <a:gd name="T9" fmla="*/ 291211 h 582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1">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0" name="Freeform: Shape 10">
                <a:extLst>
                  <a:ext uri="{FF2B5EF4-FFF2-40B4-BE49-F238E27FC236}">
                    <a16:creationId xmlns:a16="http://schemas.microsoft.com/office/drawing/2014/main" id="{00FA1BF7-1F87-27FA-77F7-C73B3F4EA5BE}"/>
                  </a:ext>
                </a:extLst>
              </p:cNvPr>
              <p:cNvSpPr>
                <a:spLocks/>
              </p:cNvSpPr>
              <p:nvPr/>
            </p:nvSpPr>
            <p:spPr bwMode="auto">
              <a:xfrm>
                <a:off x="10142981" y="1011745"/>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69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69"/>
                    </a:cubicBezTo>
                    <a:cubicBezTo>
                      <a:pt x="13336" y="53213"/>
                      <a:pt x="20384" y="56388"/>
                      <a:pt x="28194" y="56388"/>
                    </a:cubicBezTo>
                    <a:lnTo>
                      <a:pt x="59627" y="56388"/>
                    </a:lnTo>
                    <a:cubicBezTo>
                      <a:pt x="261938" y="56388"/>
                      <a:pt x="432499" y="210439"/>
                      <a:pt x="448818" y="410146"/>
                    </a:cubicBezTo>
                    <a:cubicBezTo>
                      <a:pt x="449326" y="415735"/>
                      <a:pt x="449644" y="421322"/>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7"/>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35"/>
                      <a:pt x="574231" y="435229"/>
                      <a:pt x="565786" y="426783"/>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13" name="TextBox 36">
              <a:extLst>
                <a:ext uri="{FF2B5EF4-FFF2-40B4-BE49-F238E27FC236}">
                  <a16:creationId xmlns:a16="http://schemas.microsoft.com/office/drawing/2014/main" id="{124A7E7C-B03B-007E-A64A-78E85849DA39}"/>
                </a:ext>
              </a:extLst>
            </p:cNvPr>
            <p:cNvSpPr txBox="1">
              <a:spLocks noChangeArrowheads="1"/>
            </p:cNvSpPr>
            <p:nvPr/>
          </p:nvSpPr>
          <p:spPr bwMode="auto">
            <a:xfrm>
              <a:off x="4680155" y="1398411"/>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(business owner) will use </a:t>
              </a:r>
              <a:r>
                <a:rPr lang="en-US" altLang="en-US" sz="1400" b="1">
                  <a:solidFill>
                    <a:srgbClr val="090812"/>
                  </a:solidFill>
                  <a:latin typeface="Source Sans Pro" panose="020B0503030403020204" pitchFamily="34" charset="0"/>
                </a:rPr>
                <a:t>existing credentials</a:t>
              </a:r>
              <a:r>
                <a:rPr lang="en-US" altLang="en-US" sz="1400">
                  <a:solidFill>
                    <a:srgbClr val="090812"/>
                  </a:solidFill>
                  <a:latin typeface="Source Sans Pro" panose="020B0503030403020204" pitchFamily="34" charset="0"/>
                </a:rPr>
                <a:t> for their business account to log into online banking.</a:t>
              </a:r>
              <a:endParaRPr lang="id-ID" altLang="en-US" sz="1400">
                <a:solidFill>
                  <a:srgbClr val="090812"/>
                </a:solidFill>
                <a:latin typeface="Source Sans Pro" panose="020B0503030403020204" pitchFamily="34" charset="0"/>
              </a:endParaRPr>
            </a:p>
          </p:txBody>
        </p:sp>
        <p:sp>
          <p:nvSpPr>
            <p:cNvPr id="14" name="TextBox 37">
              <a:extLst>
                <a:ext uri="{FF2B5EF4-FFF2-40B4-BE49-F238E27FC236}">
                  <a16:creationId xmlns:a16="http://schemas.microsoft.com/office/drawing/2014/main" id="{823E696E-BAC2-CE0A-ACDA-D4BA910EF870}"/>
                </a:ext>
              </a:extLst>
            </p:cNvPr>
            <p:cNvSpPr txBox="1">
              <a:spLocks noChangeArrowheads="1"/>
            </p:cNvSpPr>
            <p:nvPr/>
          </p:nvSpPr>
          <p:spPr bwMode="auto">
            <a:xfrm>
              <a:off x="1936874" y="1429189"/>
              <a:ext cx="1620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LOG INTO </a:t>
              </a:r>
            </a:p>
            <a:p>
              <a:pPr algn="ctr" eaLnBrk="1" hangingPunct="1"/>
              <a:r>
                <a:rPr lang="en-US" altLang="en-US" sz="1200">
                  <a:solidFill>
                    <a:schemeClr val="bg1"/>
                  </a:solidFill>
                  <a:latin typeface="+mj-lt"/>
                </a:rPr>
                <a:t>ONLINE BANKING</a:t>
              </a:r>
              <a:endParaRPr lang="id-ID" altLang="en-US" sz="1200">
                <a:solidFill>
                  <a:schemeClr val="bg1"/>
                </a:solidFill>
                <a:latin typeface="+mj-lt"/>
              </a:endParaRPr>
            </a:p>
          </p:txBody>
        </p:sp>
        <p:sp>
          <p:nvSpPr>
            <p:cNvPr id="15" name="Text 10">
              <a:extLst>
                <a:ext uri="{FF2B5EF4-FFF2-40B4-BE49-F238E27FC236}">
                  <a16:creationId xmlns:a16="http://schemas.microsoft.com/office/drawing/2014/main" id="{667BAA23-F611-BBC1-D704-1A5937C5E634}"/>
                </a:ext>
              </a:extLst>
            </p:cNvPr>
            <p:cNvSpPr txBox="1">
              <a:spLocks/>
            </p:cNvSpPr>
            <p:nvPr/>
          </p:nvSpPr>
          <p:spPr>
            <a:xfrm>
              <a:off x="3768216" y="1368623"/>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a:latin typeface="+mj-lt"/>
                </a:rPr>
                <a:t>1</a:t>
              </a:r>
            </a:p>
          </p:txBody>
        </p:sp>
      </p:grpSp>
      <p:sp>
        <p:nvSpPr>
          <p:cNvPr id="51" name="Title">
            <a:extLst>
              <a:ext uri="{FF2B5EF4-FFF2-40B4-BE49-F238E27FC236}">
                <a16:creationId xmlns:a16="http://schemas.microsoft.com/office/drawing/2014/main" id="{64245FBC-8712-AAB3-B25D-9A606BA290EF}"/>
              </a:ext>
            </a:extLst>
          </p:cNvPr>
          <p:cNvSpPr txBox="1">
            <a:spLocks/>
          </p:cNvSpPr>
          <p:nvPr/>
        </p:nvSpPr>
        <p:spPr>
          <a:xfrm>
            <a:off x="-6021119" y="7665959"/>
            <a:ext cx="9440545" cy="667657"/>
          </a:xfrm>
          <a:prstGeom prst="rect">
            <a:avLst/>
          </a:prstGeom>
        </p:spPr>
        <p:txBody>
          <a:bodyPr anchor="ctr"/>
          <a:lst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a:lstStyle>
          <a:p>
            <a:r>
              <a:rPr lang="en-US"/>
              <a:t>Setup: Enrollment</a:t>
            </a:r>
            <a:endParaRPr lang="ru-RU"/>
          </a:p>
        </p:txBody>
      </p:sp>
      <p:sp>
        <p:nvSpPr>
          <p:cNvPr id="23" name="Rounded Rectangle 2">
            <a:extLst>
              <a:ext uri="{FF2B5EF4-FFF2-40B4-BE49-F238E27FC236}">
                <a16:creationId xmlns:a16="http://schemas.microsoft.com/office/drawing/2014/main" id="{49BE7D2F-B14D-F45E-FC9A-4BA20FBB8439}"/>
              </a:ext>
            </a:extLst>
          </p:cNvPr>
          <p:cNvSpPr/>
          <p:nvPr/>
        </p:nvSpPr>
        <p:spPr>
          <a:xfrm>
            <a:off x="2492467" y="1633496"/>
            <a:ext cx="3506042" cy="3679285"/>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noAutofit/>
          </a:bodyPr>
          <a:lstStyle/>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spc="-100" dirty="0">
                <a:solidFill>
                  <a:srgbClr val="003A5D"/>
                </a:solidFill>
                <a:latin typeface="Montserrat" pitchFamily="2" charset="77"/>
                <a:ea typeface="Source Sans Pro" panose="020B0503030403020204" pitchFamily="34" charset="0"/>
              </a:rPr>
              <a:t>Track all payments with one app</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dirty="0">
                <a:solidFill>
                  <a:srgbClr val="003A5D"/>
                </a:solidFill>
                <a:latin typeface="Montserrat" pitchFamily="2" charset="77"/>
                <a:ea typeface="Source Sans Pro" panose="020B0503030403020204" pitchFamily="34" charset="0"/>
              </a:rPr>
              <a:t>Track all quotes/estimates (expiration dates, amounts)</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dirty="0">
                <a:solidFill>
                  <a:srgbClr val="003A5D"/>
                </a:solidFill>
                <a:latin typeface="Montserrat" pitchFamily="2" charset="77"/>
                <a:ea typeface="Source Sans Pro" panose="020B0503030403020204" pitchFamily="34" charset="0"/>
              </a:rPr>
              <a:t>Automated payment reminders; automated late fee assessment</a:t>
            </a:r>
            <a:endParaRPr lang="en-US" spc="-100" dirty="0">
              <a:solidFill>
                <a:srgbClr val="003A5D"/>
              </a:solidFill>
              <a:latin typeface="Montserrat" pitchFamily="2" charset="77"/>
              <a:ea typeface="Source Sans Pro" panose="020B0503030403020204" pitchFamily="34" charset="0"/>
            </a:endParaRPr>
          </a:p>
        </p:txBody>
      </p:sp>
    </p:spTree>
    <p:custDataLst>
      <p:tags r:id="rId1"/>
    </p:custDataLst>
    <p:extLst>
      <p:ext uri="{BB962C8B-B14F-4D97-AF65-F5344CB8AC3E}">
        <p14:creationId xmlns:p14="http://schemas.microsoft.com/office/powerpoint/2010/main" val="3696155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2">
            <a:extLst>
              <a:ext uri="{FF2B5EF4-FFF2-40B4-BE49-F238E27FC236}">
                <a16:creationId xmlns:a16="http://schemas.microsoft.com/office/drawing/2014/main" id="{DDAAF3D9-8177-4B51-9524-8612D34A91CF}"/>
              </a:ext>
            </a:extLst>
          </p:cNvPr>
          <p:cNvSpPr/>
          <p:nvPr/>
        </p:nvSpPr>
        <p:spPr>
          <a:xfrm>
            <a:off x="342821" y="2740555"/>
            <a:ext cx="2151649" cy="3110071"/>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72" name="Icon 36">
            <a:extLst>
              <a:ext uri="{FF2B5EF4-FFF2-40B4-BE49-F238E27FC236}">
                <a16:creationId xmlns:a16="http://schemas.microsoft.com/office/drawing/2014/main" id="{B5F01BB7-7828-4F04-81DD-B4DF904C058B}"/>
              </a:ext>
            </a:extLst>
          </p:cNvPr>
          <p:cNvSpPr/>
          <p:nvPr/>
        </p:nvSpPr>
        <p:spPr>
          <a:xfrm rot="21540000">
            <a:off x="309198" y="2771148"/>
            <a:ext cx="2160967" cy="3086913"/>
          </a:xfrm>
          <a:custGeom>
            <a:avLst/>
            <a:gdLst>
              <a:gd name="connsiteX0" fmla="*/ 0 w 3143250"/>
              <a:gd name="connsiteY0" fmla="*/ 147513 h 4525010"/>
              <a:gd name="connsiteX1" fmla="*/ 147513 w 3143250"/>
              <a:gd name="connsiteY1" fmla="*/ 0 h 4525010"/>
              <a:gd name="connsiteX2" fmla="*/ 2995737 w 3143250"/>
              <a:gd name="connsiteY2" fmla="*/ 0 h 4525010"/>
              <a:gd name="connsiteX3" fmla="*/ 3143250 w 3143250"/>
              <a:gd name="connsiteY3" fmla="*/ 147513 h 4525010"/>
              <a:gd name="connsiteX4" fmla="*/ 3143250 w 3143250"/>
              <a:gd name="connsiteY4" fmla="*/ 4377497 h 4525010"/>
              <a:gd name="connsiteX5" fmla="*/ 2995737 w 3143250"/>
              <a:gd name="connsiteY5" fmla="*/ 4525010 h 4525010"/>
              <a:gd name="connsiteX6" fmla="*/ 147513 w 3143250"/>
              <a:gd name="connsiteY6" fmla="*/ 4525010 h 4525010"/>
              <a:gd name="connsiteX7" fmla="*/ 0 w 3143250"/>
              <a:gd name="connsiteY7" fmla="*/ 4377497 h 4525010"/>
              <a:gd name="connsiteX8" fmla="*/ 0 w 3143250"/>
              <a:gd name="connsiteY8" fmla="*/ 147513 h 4525010"/>
              <a:gd name="connsiteX0" fmla="*/ 0 w 3143250"/>
              <a:gd name="connsiteY0" fmla="*/ 150053 h 4527550"/>
              <a:gd name="connsiteX1" fmla="*/ 147513 w 3143250"/>
              <a:gd name="connsiteY1" fmla="*/ 2540 h 4527550"/>
              <a:gd name="connsiteX2" fmla="*/ 361950 w 3143250"/>
              <a:gd name="connsiteY2" fmla="*/ 0 h 4527550"/>
              <a:gd name="connsiteX3" fmla="*/ 2995737 w 3143250"/>
              <a:gd name="connsiteY3" fmla="*/ 2540 h 4527550"/>
              <a:gd name="connsiteX4" fmla="*/ 3143250 w 3143250"/>
              <a:gd name="connsiteY4" fmla="*/ 150053 h 4527550"/>
              <a:gd name="connsiteX5" fmla="*/ 3143250 w 3143250"/>
              <a:gd name="connsiteY5" fmla="*/ 4380037 h 4527550"/>
              <a:gd name="connsiteX6" fmla="*/ 2995737 w 3143250"/>
              <a:gd name="connsiteY6" fmla="*/ 4527550 h 4527550"/>
              <a:gd name="connsiteX7" fmla="*/ 147513 w 3143250"/>
              <a:gd name="connsiteY7" fmla="*/ 4527550 h 4527550"/>
              <a:gd name="connsiteX8" fmla="*/ 0 w 3143250"/>
              <a:gd name="connsiteY8" fmla="*/ 4380037 h 4527550"/>
              <a:gd name="connsiteX9" fmla="*/ 0 w 3143250"/>
              <a:gd name="connsiteY9" fmla="*/ 150053 h 4527550"/>
              <a:gd name="connsiteX0" fmla="*/ 0 w 3143250"/>
              <a:gd name="connsiteY0" fmla="*/ 154891 h 4532388"/>
              <a:gd name="connsiteX1" fmla="*/ 147513 w 3143250"/>
              <a:gd name="connsiteY1" fmla="*/ 7378 h 4532388"/>
              <a:gd name="connsiteX2" fmla="*/ 361950 w 3143250"/>
              <a:gd name="connsiteY2" fmla="*/ 4838 h 4532388"/>
              <a:gd name="connsiteX3" fmla="*/ 2995737 w 3143250"/>
              <a:gd name="connsiteY3" fmla="*/ 7378 h 4532388"/>
              <a:gd name="connsiteX4" fmla="*/ 3143250 w 3143250"/>
              <a:gd name="connsiteY4" fmla="*/ 154891 h 4532388"/>
              <a:gd name="connsiteX5" fmla="*/ 3143250 w 3143250"/>
              <a:gd name="connsiteY5" fmla="*/ 4384875 h 4532388"/>
              <a:gd name="connsiteX6" fmla="*/ 2995737 w 3143250"/>
              <a:gd name="connsiteY6" fmla="*/ 4532388 h 4532388"/>
              <a:gd name="connsiteX7" fmla="*/ 147513 w 3143250"/>
              <a:gd name="connsiteY7" fmla="*/ 4532388 h 4532388"/>
              <a:gd name="connsiteX8" fmla="*/ 0 w 3143250"/>
              <a:gd name="connsiteY8" fmla="*/ 4384875 h 4532388"/>
              <a:gd name="connsiteX9" fmla="*/ 0 w 3143250"/>
              <a:gd name="connsiteY9" fmla="*/ 154891 h 4532388"/>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2995737 w 3143250"/>
              <a:gd name="connsiteY4" fmla="*/ 15252 h 4540262"/>
              <a:gd name="connsiteX5" fmla="*/ 3143250 w 3143250"/>
              <a:gd name="connsiteY5" fmla="*/ 162765 h 4540262"/>
              <a:gd name="connsiteX6" fmla="*/ 3143250 w 3143250"/>
              <a:gd name="connsiteY6" fmla="*/ 4392749 h 4540262"/>
              <a:gd name="connsiteX7" fmla="*/ 2995737 w 3143250"/>
              <a:gd name="connsiteY7" fmla="*/ 4540262 h 4540262"/>
              <a:gd name="connsiteX8" fmla="*/ 147513 w 3143250"/>
              <a:gd name="connsiteY8" fmla="*/ 4540262 h 4540262"/>
              <a:gd name="connsiteX9" fmla="*/ 0 w 3143250"/>
              <a:gd name="connsiteY9" fmla="*/ 4392749 h 4540262"/>
              <a:gd name="connsiteX10" fmla="*/ 0 w 3143250"/>
              <a:gd name="connsiteY10"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2995737 w 3143250"/>
              <a:gd name="connsiteY5" fmla="*/ 15252 h 4540262"/>
              <a:gd name="connsiteX6" fmla="*/ 3143250 w 3143250"/>
              <a:gd name="connsiteY6" fmla="*/ 162765 h 4540262"/>
              <a:gd name="connsiteX7" fmla="*/ 3143250 w 3143250"/>
              <a:gd name="connsiteY7" fmla="*/ 4392749 h 4540262"/>
              <a:gd name="connsiteX8" fmla="*/ 2995737 w 3143250"/>
              <a:gd name="connsiteY8" fmla="*/ 4540262 h 4540262"/>
              <a:gd name="connsiteX9" fmla="*/ 147513 w 3143250"/>
              <a:gd name="connsiteY9" fmla="*/ 4540262 h 4540262"/>
              <a:gd name="connsiteX10" fmla="*/ 0 w 3143250"/>
              <a:gd name="connsiteY10" fmla="*/ 4392749 h 4540262"/>
              <a:gd name="connsiteX11" fmla="*/ 0 w 3143250"/>
              <a:gd name="connsiteY11"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2995737 w 3143250"/>
              <a:gd name="connsiteY6" fmla="*/ 15252 h 4540262"/>
              <a:gd name="connsiteX7" fmla="*/ 3143250 w 3143250"/>
              <a:gd name="connsiteY7" fmla="*/ 162765 h 4540262"/>
              <a:gd name="connsiteX8" fmla="*/ 3143250 w 3143250"/>
              <a:gd name="connsiteY8" fmla="*/ 4392749 h 4540262"/>
              <a:gd name="connsiteX9" fmla="*/ 2995737 w 3143250"/>
              <a:gd name="connsiteY9" fmla="*/ 4540262 h 4540262"/>
              <a:gd name="connsiteX10" fmla="*/ 147513 w 3143250"/>
              <a:gd name="connsiteY10" fmla="*/ 4540262 h 4540262"/>
              <a:gd name="connsiteX11" fmla="*/ 0 w 3143250"/>
              <a:gd name="connsiteY11" fmla="*/ 4392749 h 4540262"/>
              <a:gd name="connsiteX12" fmla="*/ 0 w 3143250"/>
              <a:gd name="connsiteY12"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995737 w 3143250"/>
              <a:gd name="connsiteY7" fmla="*/ 15252 h 4540262"/>
              <a:gd name="connsiteX8" fmla="*/ 3143250 w 3143250"/>
              <a:gd name="connsiteY8" fmla="*/ 162765 h 4540262"/>
              <a:gd name="connsiteX9" fmla="*/ 3143250 w 3143250"/>
              <a:gd name="connsiteY9" fmla="*/ 4392749 h 4540262"/>
              <a:gd name="connsiteX10" fmla="*/ 2995737 w 3143250"/>
              <a:gd name="connsiteY10" fmla="*/ 4540262 h 4540262"/>
              <a:gd name="connsiteX11" fmla="*/ 147513 w 3143250"/>
              <a:gd name="connsiteY11" fmla="*/ 4540262 h 4540262"/>
              <a:gd name="connsiteX12" fmla="*/ 0 w 3143250"/>
              <a:gd name="connsiteY12" fmla="*/ 4392749 h 4540262"/>
              <a:gd name="connsiteX13" fmla="*/ 0 w 3143250"/>
              <a:gd name="connsiteY13"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995737 w 3143250"/>
              <a:gd name="connsiteY8" fmla="*/ 15252 h 4540262"/>
              <a:gd name="connsiteX9" fmla="*/ 3143250 w 3143250"/>
              <a:gd name="connsiteY9" fmla="*/ 162765 h 4540262"/>
              <a:gd name="connsiteX10" fmla="*/ 3143250 w 3143250"/>
              <a:gd name="connsiteY10" fmla="*/ 4392749 h 4540262"/>
              <a:gd name="connsiteX11" fmla="*/ 2995737 w 3143250"/>
              <a:gd name="connsiteY11" fmla="*/ 4540262 h 4540262"/>
              <a:gd name="connsiteX12" fmla="*/ 147513 w 3143250"/>
              <a:gd name="connsiteY12" fmla="*/ 4540262 h 4540262"/>
              <a:gd name="connsiteX13" fmla="*/ 0 w 3143250"/>
              <a:gd name="connsiteY13" fmla="*/ 4392749 h 4540262"/>
              <a:gd name="connsiteX14" fmla="*/ 0 w 3143250"/>
              <a:gd name="connsiteY14"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43250 w 3143250"/>
              <a:gd name="connsiteY11" fmla="*/ 4392749 h 4540262"/>
              <a:gd name="connsiteX12" fmla="*/ 2995737 w 3143250"/>
              <a:gd name="connsiteY12" fmla="*/ 4540262 h 4540262"/>
              <a:gd name="connsiteX13" fmla="*/ 147513 w 3143250"/>
              <a:gd name="connsiteY13" fmla="*/ 4540262 h 4540262"/>
              <a:gd name="connsiteX14" fmla="*/ 0 w 3143250"/>
              <a:gd name="connsiteY14" fmla="*/ 4392749 h 4540262"/>
              <a:gd name="connsiteX15" fmla="*/ 0 w 3143250"/>
              <a:gd name="connsiteY15"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36900 w 3143250"/>
              <a:gd name="connsiteY11" fmla="*/ 349262 h 4540262"/>
              <a:gd name="connsiteX12" fmla="*/ 3143250 w 3143250"/>
              <a:gd name="connsiteY12" fmla="*/ 4392749 h 4540262"/>
              <a:gd name="connsiteX13" fmla="*/ 2995737 w 3143250"/>
              <a:gd name="connsiteY13" fmla="*/ 4540262 h 4540262"/>
              <a:gd name="connsiteX14" fmla="*/ 147513 w 3143250"/>
              <a:gd name="connsiteY14" fmla="*/ 4540262 h 4540262"/>
              <a:gd name="connsiteX15" fmla="*/ 0 w 3143250"/>
              <a:gd name="connsiteY15" fmla="*/ 4392749 h 4540262"/>
              <a:gd name="connsiteX16" fmla="*/ 0 w 3143250"/>
              <a:gd name="connsiteY1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4392749 h 4540262"/>
              <a:gd name="connsiteX14" fmla="*/ 2995737 w 3154416"/>
              <a:gd name="connsiteY14" fmla="*/ 4540262 h 4540262"/>
              <a:gd name="connsiteX15" fmla="*/ 147513 w 3154416"/>
              <a:gd name="connsiteY15" fmla="*/ 4540262 h 4540262"/>
              <a:gd name="connsiteX16" fmla="*/ 0 w 3154416"/>
              <a:gd name="connsiteY16" fmla="*/ 4392749 h 4540262"/>
              <a:gd name="connsiteX17" fmla="*/ 0 w 3154416"/>
              <a:gd name="connsiteY17"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0 w 3154177"/>
              <a:gd name="connsiteY14" fmla="*/ 4392749 h 4540262"/>
              <a:gd name="connsiteX15" fmla="*/ 2995737 w 3154177"/>
              <a:gd name="connsiteY15" fmla="*/ 4540262 h 4540262"/>
              <a:gd name="connsiteX16" fmla="*/ 147513 w 3154177"/>
              <a:gd name="connsiteY16" fmla="*/ 4540262 h 4540262"/>
              <a:gd name="connsiteX17" fmla="*/ 0 w 3154177"/>
              <a:gd name="connsiteY17" fmla="*/ 4392749 h 4540262"/>
              <a:gd name="connsiteX18" fmla="*/ 0 w 3154177"/>
              <a:gd name="connsiteY18"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1 w 3154177"/>
              <a:gd name="connsiteY14" fmla="*/ 1308112 h 4540262"/>
              <a:gd name="connsiteX15" fmla="*/ 3143250 w 3154177"/>
              <a:gd name="connsiteY15" fmla="*/ 4392749 h 4540262"/>
              <a:gd name="connsiteX16" fmla="*/ 2995737 w 3154177"/>
              <a:gd name="connsiteY16" fmla="*/ 4540262 h 4540262"/>
              <a:gd name="connsiteX17" fmla="*/ 147513 w 3154177"/>
              <a:gd name="connsiteY17" fmla="*/ 4540262 h 4540262"/>
              <a:gd name="connsiteX18" fmla="*/ 0 w 3154177"/>
              <a:gd name="connsiteY18" fmla="*/ 4392749 h 4540262"/>
              <a:gd name="connsiteX19" fmla="*/ 0 w 3154177"/>
              <a:gd name="connsiteY19" fmla="*/ 162765 h 4540262"/>
              <a:gd name="connsiteX0" fmla="*/ 0 w 3152281"/>
              <a:gd name="connsiteY0" fmla="*/ 162765 h 4540262"/>
              <a:gd name="connsiteX1" fmla="*/ 147513 w 3152281"/>
              <a:gd name="connsiteY1" fmla="*/ 15252 h 4540262"/>
              <a:gd name="connsiteX2" fmla="*/ 361950 w 3152281"/>
              <a:gd name="connsiteY2" fmla="*/ 12712 h 4540262"/>
              <a:gd name="connsiteX3" fmla="*/ 857250 w 3152281"/>
              <a:gd name="connsiteY3" fmla="*/ 12 h 4540262"/>
              <a:gd name="connsiteX4" fmla="*/ 1276350 w 3152281"/>
              <a:gd name="connsiteY4" fmla="*/ 6362 h 4540262"/>
              <a:gd name="connsiteX5" fmla="*/ 1568450 w 3152281"/>
              <a:gd name="connsiteY5" fmla="*/ 6362 h 4540262"/>
              <a:gd name="connsiteX6" fmla="*/ 1708150 w 3152281"/>
              <a:gd name="connsiteY6" fmla="*/ 12712 h 4540262"/>
              <a:gd name="connsiteX7" fmla="*/ 2406650 w 3152281"/>
              <a:gd name="connsiteY7" fmla="*/ 6362 h 4540262"/>
              <a:gd name="connsiteX8" fmla="*/ 2736850 w 3152281"/>
              <a:gd name="connsiteY8" fmla="*/ 12 h 4540262"/>
              <a:gd name="connsiteX9" fmla="*/ 2995737 w 3152281"/>
              <a:gd name="connsiteY9" fmla="*/ 15252 h 4540262"/>
              <a:gd name="connsiteX10" fmla="*/ 3143250 w 3152281"/>
              <a:gd name="connsiteY10" fmla="*/ 162765 h 4540262"/>
              <a:gd name="connsiteX11" fmla="*/ 3136900 w 3152281"/>
              <a:gd name="connsiteY11" fmla="*/ 349262 h 4540262"/>
              <a:gd name="connsiteX12" fmla="*/ 3143250 w 3152281"/>
              <a:gd name="connsiteY12" fmla="*/ 615962 h 4540262"/>
              <a:gd name="connsiteX13" fmla="*/ 3143250 w 3152281"/>
              <a:gd name="connsiteY13" fmla="*/ 939812 h 4540262"/>
              <a:gd name="connsiteX14" fmla="*/ 3143251 w 3152281"/>
              <a:gd name="connsiteY14" fmla="*/ 1308112 h 4540262"/>
              <a:gd name="connsiteX15" fmla="*/ 3136901 w 3152281"/>
              <a:gd name="connsiteY15" fmla="*/ 1651012 h 4540262"/>
              <a:gd name="connsiteX16" fmla="*/ 3143250 w 3152281"/>
              <a:gd name="connsiteY16" fmla="*/ 4392749 h 4540262"/>
              <a:gd name="connsiteX17" fmla="*/ 2995737 w 3152281"/>
              <a:gd name="connsiteY17" fmla="*/ 4540262 h 4540262"/>
              <a:gd name="connsiteX18" fmla="*/ 147513 w 3152281"/>
              <a:gd name="connsiteY18" fmla="*/ 4540262 h 4540262"/>
              <a:gd name="connsiteX19" fmla="*/ 0 w 3152281"/>
              <a:gd name="connsiteY19" fmla="*/ 4392749 h 4540262"/>
              <a:gd name="connsiteX20" fmla="*/ 0 w 3152281"/>
              <a:gd name="connsiteY20" fmla="*/ 162765 h 4540262"/>
              <a:gd name="connsiteX0" fmla="*/ 0 w 3152465"/>
              <a:gd name="connsiteY0" fmla="*/ 162765 h 4540262"/>
              <a:gd name="connsiteX1" fmla="*/ 147513 w 3152465"/>
              <a:gd name="connsiteY1" fmla="*/ 15252 h 4540262"/>
              <a:gd name="connsiteX2" fmla="*/ 361950 w 3152465"/>
              <a:gd name="connsiteY2" fmla="*/ 12712 h 4540262"/>
              <a:gd name="connsiteX3" fmla="*/ 857250 w 3152465"/>
              <a:gd name="connsiteY3" fmla="*/ 12 h 4540262"/>
              <a:gd name="connsiteX4" fmla="*/ 1276350 w 3152465"/>
              <a:gd name="connsiteY4" fmla="*/ 6362 h 4540262"/>
              <a:gd name="connsiteX5" fmla="*/ 1568450 w 3152465"/>
              <a:gd name="connsiteY5" fmla="*/ 6362 h 4540262"/>
              <a:gd name="connsiteX6" fmla="*/ 1708150 w 3152465"/>
              <a:gd name="connsiteY6" fmla="*/ 12712 h 4540262"/>
              <a:gd name="connsiteX7" fmla="*/ 2406650 w 3152465"/>
              <a:gd name="connsiteY7" fmla="*/ 6362 h 4540262"/>
              <a:gd name="connsiteX8" fmla="*/ 2736850 w 3152465"/>
              <a:gd name="connsiteY8" fmla="*/ 12 h 4540262"/>
              <a:gd name="connsiteX9" fmla="*/ 2995737 w 3152465"/>
              <a:gd name="connsiteY9" fmla="*/ 15252 h 4540262"/>
              <a:gd name="connsiteX10" fmla="*/ 3143250 w 3152465"/>
              <a:gd name="connsiteY10" fmla="*/ 162765 h 4540262"/>
              <a:gd name="connsiteX11" fmla="*/ 3136900 w 3152465"/>
              <a:gd name="connsiteY11" fmla="*/ 349262 h 4540262"/>
              <a:gd name="connsiteX12" fmla="*/ 3143250 w 3152465"/>
              <a:gd name="connsiteY12" fmla="*/ 615962 h 4540262"/>
              <a:gd name="connsiteX13" fmla="*/ 3143250 w 3152465"/>
              <a:gd name="connsiteY13" fmla="*/ 939812 h 4540262"/>
              <a:gd name="connsiteX14" fmla="*/ 3143251 w 3152465"/>
              <a:gd name="connsiteY14" fmla="*/ 1308112 h 4540262"/>
              <a:gd name="connsiteX15" fmla="*/ 3136901 w 3152465"/>
              <a:gd name="connsiteY15" fmla="*/ 1651012 h 4540262"/>
              <a:gd name="connsiteX16" fmla="*/ 3136901 w 3152465"/>
              <a:gd name="connsiteY16" fmla="*/ 1841512 h 4540262"/>
              <a:gd name="connsiteX17" fmla="*/ 3143250 w 3152465"/>
              <a:gd name="connsiteY17" fmla="*/ 4392749 h 4540262"/>
              <a:gd name="connsiteX18" fmla="*/ 2995737 w 3152465"/>
              <a:gd name="connsiteY18" fmla="*/ 4540262 h 4540262"/>
              <a:gd name="connsiteX19" fmla="*/ 147513 w 3152465"/>
              <a:gd name="connsiteY19" fmla="*/ 4540262 h 4540262"/>
              <a:gd name="connsiteX20" fmla="*/ 0 w 3152465"/>
              <a:gd name="connsiteY20" fmla="*/ 4392749 h 4540262"/>
              <a:gd name="connsiteX21" fmla="*/ 0 w 3152465"/>
              <a:gd name="connsiteY21" fmla="*/ 162765 h 4540262"/>
              <a:gd name="connsiteX0" fmla="*/ 0 w 3156872"/>
              <a:gd name="connsiteY0" fmla="*/ 162765 h 4540262"/>
              <a:gd name="connsiteX1" fmla="*/ 147513 w 3156872"/>
              <a:gd name="connsiteY1" fmla="*/ 15252 h 4540262"/>
              <a:gd name="connsiteX2" fmla="*/ 361950 w 3156872"/>
              <a:gd name="connsiteY2" fmla="*/ 12712 h 4540262"/>
              <a:gd name="connsiteX3" fmla="*/ 857250 w 3156872"/>
              <a:gd name="connsiteY3" fmla="*/ 12 h 4540262"/>
              <a:gd name="connsiteX4" fmla="*/ 1276350 w 3156872"/>
              <a:gd name="connsiteY4" fmla="*/ 6362 h 4540262"/>
              <a:gd name="connsiteX5" fmla="*/ 1568450 w 3156872"/>
              <a:gd name="connsiteY5" fmla="*/ 6362 h 4540262"/>
              <a:gd name="connsiteX6" fmla="*/ 1708150 w 3156872"/>
              <a:gd name="connsiteY6" fmla="*/ 12712 h 4540262"/>
              <a:gd name="connsiteX7" fmla="*/ 2406650 w 3156872"/>
              <a:gd name="connsiteY7" fmla="*/ 6362 h 4540262"/>
              <a:gd name="connsiteX8" fmla="*/ 2736850 w 3156872"/>
              <a:gd name="connsiteY8" fmla="*/ 12 h 4540262"/>
              <a:gd name="connsiteX9" fmla="*/ 2995737 w 3156872"/>
              <a:gd name="connsiteY9" fmla="*/ 15252 h 4540262"/>
              <a:gd name="connsiteX10" fmla="*/ 3143250 w 3156872"/>
              <a:gd name="connsiteY10" fmla="*/ 162765 h 4540262"/>
              <a:gd name="connsiteX11" fmla="*/ 3136900 w 3156872"/>
              <a:gd name="connsiteY11" fmla="*/ 349262 h 4540262"/>
              <a:gd name="connsiteX12" fmla="*/ 3143250 w 3156872"/>
              <a:gd name="connsiteY12" fmla="*/ 615962 h 4540262"/>
              <a:gd name="connsiteX13" fmla="*/ 3143250 w 3156872"/>
              <a:gd name="connsiteY13" fmla="*/ 939812 h 4540262"/>
              <a:gd name="connsiteX14" fmla="*/ 3143251 w 3156872"/>
              <a:gd name="connsiteY14" fmla="*/ 1308112 h 4540262"/>
              <a:gd name="connsiteX15" fmla="*/ 3136901 w 3156872"/>
              <a:gd name="connsiteY15" fmla="*/ 1651012 h 4540262"/>
              <a:gd name="connsiteX16" fmla="*/ 3136901 w 3156872"/>
              <a:gd name="connsiteY16" fmla="*/ 1841512 h 4540262"/>
              <a:gd name="connsiteX17" fmla="*/ 3149601 w 3156872"/>
              <a:gd name="connsiteY17" fmla="*/ 2565412 h 4540262"/>
              <a:gd name="connsiteX18" fmla="*/ 3143250 w 3156872"/>
              <a:gd name="connsiteY18" fmla="*/ 4392749 h 4540262"/>
              <a:gd name="connsiteX19" fmla="*/ 2995737 w 3156872"/>
              <a:gd name="connsiteY19" fmla="*/ 4540262 h 4540262"/>
              <a:gd name="connsiteX20" fmla="*/ 147513 w 3156872"/>
              <a:gd name="connsiteY20" fmla="*/ 4540262 h 4540262"/>
              <a:gd name="connsiteX21" fmla="*/ 0 w 3156872"/>
              <a:gd name="connsiteY21" fmla="*/ 4392749 h 4540262"/>
              <a:gd name="connsiteX22" fmla="*/ 0 w 3156872"/>
              <a:gd name="connsiteY22" fmla="*/ 162765 h 4540262"/>
              <a:gd name="connsiteX0" fmla="*/ 0 w 3156264"/>
              <a:gd name="connsiteY0" fmla="*/ 162765 h 4540262"/>
              <a:gd name="connsiteX1" fmla="*/ 147513 w 3156264"/>
              <a:gd name="connsiteY1" fmla="*/ 15252 h 4540262"/>
              <a:gd name="connsiteX2" fmla="*/ 361950 w 3156264"/>
              <a:gd name="connsiteY2" fmla="*/ 12712 h 4540262"/>
              <a:gd name="connsiteX3" fmla="*/ 857250 w 3156264"/>
              <a:gd name="connsiteY3" fmla="*/ 12 h 4540262"/>
              <a:gd name="connsiteX4" fmla="*/ 1276350 w 3156264"/>
              <a:gd name="connsiteY4" fmla="*/ 6362 h 4540262"/>
              <a:gd name="connsiteX5" fmla="*/ 1568450 w 3156264"/>
              <a:gd name="connsiteY5" fmla="*/ 6362 h 4540262"/>
              <a:gd name="connsiteX6" fmla="*/ 1708150 w 3156264"/>
              <a:gd name="connsiteY6" fmla="*/ 12712 h 4540262"/>
              <a:gd name="connsiteX7" fmla="*/ 2406650 w 3156264"/>
              <a:gd name="connsiteY7" fmla="*/ 6362 h 4540262"/>
              <a:gd name="connsiteX8" fmla="*/ 2736850 w 3156264"/>
              <a:gd name="connsiteY8" fmla="*/ 12 h 4540262"/>
              <a:gd name="connsiteX9" fmla="*/ 2995737 w 3156264"/>
              <a:gd name="connsiteY9" fmla="*/ 15252 h 4540262"/>
              <a:gd name="connsiteX10" fmla="*/ 3143250 w 3156264"/>
              <a:gd name="connsiteY10" fmla="*/ 162765 h 4540262"/>
              <a:gd name="connsiteX11" fmla="*/ 3136900 w 3156264"/>
              <a:gd name="connsiteY11" fmla="*/ 349262 h 4540262"/>
              <a:gd name="connsiteX12" fmla="*/ 3143250 w 3156264"/>
              <a:gd name="connsiteY12" fmla="*/ 615962 h 4540262"/>
              <a:gd name="connsiteX13" fmla="*/ 3143250 w 3156264"/>
              <a:gd name="connsiteY13" fmla="*/ 939812 h 4540262"/>
              <a:gd name="connsiteX14" fmla="*/ 3143251 w 3156264"/>
              <a:gd name="connsiteY14" fmla="*/ 1308112 h 4540262"/>
              <a:gd name="connsiteX15" fmla="*/ 3136901 w 3156264"/>
              <a:gd name="connsiteY15" fmla="*/ 1651012 h 4540262"/>
              <a:gd name="connsiteX16" fmla="*/ 3136901 w 3156264"/>
              <a:gd name="connsiteY16" fmla="*/ 1841512 h 4540262"/>
              <a:gd name="connsiteX17" fmla="*/ 3149600 w 3156264"/>
              <a:gd name="connsiteY17" fmla="*/ 2368562 h 4540262"/>
              <a:gd name="connsiteX18" fmla="*/ 3149601 w 3156264"/>
              <a:gd name="connsiteY18" fmla="*/ 2565412 h 4540262"/>
              <a:gd name="connsiteX19" fmla="*/ 3143250 w 3156264"/>
              <a:gd name="connsiteY19" fmla="*/ 4392749 h 4540262"/>
              <a:gd name="connsiteX20" fmla="*/ 2995737 w 3156264"/>
              <a:gd name="connsiteY20" fmla="*/ 4540262 h 4540262"/>
              <a:gd name="connsiteX21" fmla="*/ 147513 w 3156264"/>
              <a:gd name="connsiteY21" fmla="*/ 4540262 h 4540262"/>
              <a:gd name="connsiteX22" fmla="*/ 0 w 3156264"/>
              <a:gd name="connsiteY22" fmla="*/ 4392749 h 4540262"/>
              <a:gd name="connsiteX23" fmla="*/ 0 w 3156264"/>
              <a:gd name="connsiteY23" fmla="*/ 162765 h 4540262"/>
              <a:gd name="connsiteX0" fmla="*/ 0 w 3159236"/>
              <a:gd name="connsiteY0" fmla="*/ 162765 h 4540262"/>
              <a:gd name="connsiteX1" fmla="*/ 147513 w 3159236"/>
              <a:gd name="connsiteY1" fmla="*/ 15252 h 4540262"/>
              <a:gd name="connsiteX2" fmla="*/ 361950 w 3159236"/>
              <a:gd name="connsiteY2" fmla="*/ 12712 h 4540262"/>
              <a:gd name="connsiteX3" fmla="*/ 857250 w 3159236"/>
              <a:gd name="connsiteY3" fmla="*/ 12 h 4540262"/>
              <a:gd name="connsiteX4" fmla="*/ 1276350 w 3159236"/>
              <a:gd name="connsiteY4" fmla="*/ 6362 h 4540262"/>
              <a:gd name="connsiteX5" fmla="*/ 1568450 w 3159236"/>
              <a:gd name="connsiteY5" fmla="*/ 6362 h 4540262"/>
              <a:gd name="connsiteX6" fmla="*/ 1708150 w 3159236"/>
              <a:gd name="connsiteY6" fmla="*/ 12712 h 4540262"/>
              <a:gd name="connsiteX7" fmla="*/ 2406650 w 3159236"/>
              <a:gd name="connsiteY7" fmla="*/ 6362 h 4540262"/>
              <a:gd name="connsiteX8" fmla="*/ 2736850 w 3159236"/>
              <a:gd name="connsiteY8" fmla="*/ 12 h 4540262"/>
              <a:gd name="connsiteX9" fmla="*/ 2995737 w 3159236"/>
              <a:gd name="connsiteY9" fmla="*/ 15252 h 4540262"/>
              <a:gd name="connsiteX10" fmla="*/ 3143250 w 3159236"/>
              <a:gd name="connsiteY10" fmla="*/ 162765 h 4540262"/>
              <a:gd name="connsiteX11" fmla="*/ 3136900 w 3159236"/>
              <a:gd name="connsiteY11" fmla="*/ 349262 h 4540262"/>
              <a:gd name="connsiteX12" fmla="*/ 3143250 w 3159236"/>
              <a:gd name="connsiteY12" fmla="*/ 615962 h 4540262"/>
              <a:gd name="connsiteX13" fmla="*/ 3143250 w 3159236"/>
              <a:gd name="connsiteY13" fmla="*/ 939812 h 4540262"/>
              <a:gd name="connsiteX14" fmla="*/ 3143251 w 3159236"/>
              <a:gd name="connsiteY14" fmla="*/ 1308112 h 4540262"/>
              <a:gd name="connsiteX15" fmla="*/ 3136901 w 3159236"/>
              <a:gd name="connsiteY15" fmla="*/ 1651012 h 4540262"/>
              <a:gd name="connsiteX16" fmla="*/ 3136901 w 3159236"/>
              <a:gd name="connsiteY16" fmla="*/ 1841512 h 4540262"/>
              <a:gd name="connsiteX17" fmla="*/ 3149600 w 3159236"/>
              <a:gd name="connsiteY17" fmla="*/ 2368562 h 4540262"/>
              <a:gd name="connsiteX18" fmla="*/ 3149601 w 3159236"/>
              <a:gd name="connsiteY18" fmla="*/ 2565412 h 4540262"/>
              <a:gd name="connsiteX19" fmla="*/ 3155950 w 3159236"/>
              <a:gd name="connsiteY19" fmla="*/ 2908312 h 4540262"/>
              <a:gd name="connsiteX20" fmla="*/ 3143250 w 3159236"/>
              <a:gd name="connsiteY20" fmla="*/ 4392749 h 4540262"/>
              <a:gd name="connsiteX21" fmla="*/ 2995737 w 3159236"/>
              <a:gd name="connsiteY21" fmla="*/ 4540262 h 4540262"/>
              <a:gd name="connsiteX22" fmla="*/ 147513 w 3159236"/>
              <a:gd name="connsiteY22" fmla="*/ 4540262 h 4540262"/>
              <a:gd name="connsiteX23" fmla="*/ 0 w 3159236"/>
              <a:gd name="connsiteY23" fmla="*/ 4392749 h 4540262"/>
              <a:gd name="connsiteX24" fmla="*/ 0 w 3159236"/>
              <a:gd name="connsiteY24"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43250 w 3156068"/>
              <a:gd name="connsiteY21" fmla="*/ 4392749 h 4540262"/>
              <a:gd name="connsiteX22" fmla="*/ 2995737 w 3156068"/>
              <a:gd name="connsiteY22" fmla="*/ 4540262 h 4540262"/>
              <a:gd name="connsiteX23" fmla="*/ 147513 w 3156068"/>
              <a:gd name="connsiteY23" fmla="*/ 4540262 h 4540262"/>
              <a:gd name="connsiteX24" fmla="*/ 0 w 3156068"/>
              <a:gd name="connsiteY24" fmla="*/ 4392749 h 4540262"/>
              <a:gd name="connsiteX25" fmla="*/ 0 w 3156068"/>
              <a:gd name="connsiteY25"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392749 h 4540262"/>
              <a:gd name="connsiteX23" fmla="*/ 2995737 w 3156068"/>
              <a:gd name="connsiteY23" fmla="*/ 4540262 h 4540262"/>
              <a:gd name="connsiteX24" fmla="*/ 147513 w 3156068"/>
              <a:gd name="connsiteY24" fmla="*/ 4540262 h 4540262"/>
              <a:gd name="connsiteX25" fmla="*/ 0 w 3156068"/>
              <a:gd name="connsiteY25" fmla="*/ 4392749 h 4540262"/>
              <a:gd name="connsiteX26" fmla="*/ 0 w 3156068"/>
              <a:gd name="connsiteY26"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083062 h 4540262"/>
              <a:gd name="connsiteX23" fmla="*/ 3143250 w 3156068"/>
              <a:gd name="connsiteY23" fmla="*/ 4392749 h 4540262"/>
              <a:gd name="connsiteX24" fmla="*/ 2995737 w 3156068"/>
              <a:gd name="connsiteY24" fmla="*/ 4540262 h 4540262"/>
              <a:gd name="connsiteX25" fmla="*/ 147513 w 3156068"/>
              <a:gd name="connsiteY25" fmla="*/ 4540262 h 4540262"/>
              <a:gd name="connsiteX26" fmla="*/ 0 w 3156068"/>
              <a:gd name="connsiteY26" fmla="*/ 4392749 h 4540262"/>
              <a:gd name="connsiteX27" fmla="*/ 0 w 3156068"/>
              <a:gd name="connsiteY27" fmla="*/ 162765 h 4540262"/>
              <a:gd name="connsiteX0" fmla="*/ 0 w 3157172"/>
              <a:gd name="connsiteY0" fmla="*/ 162765 h 4540262"/>
              <a:gd name="connsiteX1" fmla="*/ 147513 w 3157172"/>
              <a:gd name="connsiteY1" fmla="*/ 15252 h 4540262"/>
              <a:gd name="connsiteX2" fmla="*/ 361950 w 3157172"/>
              <a:gd name="connsiteY2" fmla="*/ 12712 h 4540262"/>
              <a:gd name="connsiteX3" fmla="*/ 857250 w 3157172"/>
              <a:gd name="connsiteY3" fmla="*/ 12 h 4540262"/>
              <a:gd name="connsiteX4" fmla="*/ 1276350 w 3157172"/>
              <a:gd name="connsiteY4" fmla="*/ 6362 h 4540262"/>
              <a:gd name="connsiteX5" fmla="*/ 1568450 w 3157172"/>
              <a:gd name="connsiteY5" fmla="*/ 6362 h 4540262"/>
              <a:gd name="connsiteX6" fmla="*/ 1708150 w 3157172"/>
              <a:gd name="connsiteY6" fmla="*/ 12712 h 4540262"/>
              <a:gd name="connsiteX7" fmla="*/ 2406650 w 3157172"/>
              <a:gd name="connsiteY7" fmla="*/ 6362 h 4540262"/>
              <a:gd name="connsiteX8" fmla="*/ 2736850 w 3157172"/>
              <a:gd name="connsiteY8" fmla="*/ 12 h 4540262"/>
              <a:gd name="connsiteX9" fmla="*/ 2995737 w 3157172"/>
              <a:gd name="connsiteY9" fmla="*/ 15252 h 4540262"/>
              <a:gd name="connsiteX10" fmla="*/ 3143250 w 3157172"/>
              <a:gd name="connsiteY10" fmla="*/ 162765 h 4540262"/>
              <a:gd name="connsiteX11" fmla="*/ 3136900 w 3157172"/>
              <a:gd name="connsiteY11" fmla="*/ 349262 h 4540262"/>
              <a:gd name="connsiteX12" fmla="*/ 3143250 w 3157172"/>
              <a:gd name="connsiteY12" fmla="*/ 615962 h 4540262"/>
              <a:gd name="connsiteX13" fmla="*/ 3143250 w 3157172"/>
              <a:gd name="connsiteY13" fmla="*/ 939812 h 4540262"/>
              <a:gd name="connsiteX14" fmla="*/ 3143251 w 3157172"/>
              <a:gd name="connsiteY14" fmla="*/ 1308112 h 4540262"/>
              <a:gd name="connsiteX15" fmla="*/ 3136901 w 3157172"/>
              <a:gd name="connsiteY15" fmla="*/ 1651012 h 4540262"/>
              <a:gd name="connsiteX16" fmla="*/ 3136901 w 3157172"/>
              <a:gd name="connsiteY16" fmla="*/ 1841512 h 4540262"/>
              <a:gd name="connsiteX17" fmla="*/ 3149600 w 3157172"/>
              <a:gd name="connsiteY17" fmla="*/ 2368562 h 4540262"/>
              <a:gd name="connsiteX18" fmla="*/ 3149601 w 3157172"/>
              <a:gd name="connsiteY18" fmla="*/ 2565412 h 4540262"/>
              <a:gd name="connsiteX19" fmla="*/ 3155950 w 3157172"/>
              <a:gd name="connsiteY19" fmla="*/ 2762262 h 4540262"/>
              <a:gd name="connsiteX20" fmla="*/ 3155950 w 3157172"/>
              <a:gd name="connsiteY20" fmla="*/ 2908312 h 4540262"/>
              <a:gd name="connsiteX21" fmla="*/ 3143250 w 3157172"/>
              <a:gd name="connsiteY21" fmla="*/ 3340112 h 4540262"/>
              <a:gd name="connsiteX22" fmla="*/ 3136900 w 3157172"/>
              <a:gd name="connsiteY22" fmla="*/ 3714762 h 4540262"/>
              <a:gd name="connsiteX23" fmla="*/ 3143250 w 3157172"/>
              <a:gd name="connsiteY23" fmla="*/ 4083062 h 4540262"/>
              <a:gd name="connsiteX24" fmla="*/ 3143250 w 3157172"/>
              <a:gd name="connsiteY24" fmla="*/ 4392749 h 4540262"/>
              <a:gd name="connsiteX25" fmla="*/ 2995737 w 3157172"/>
              <a:gd name="connsiteY25" fmla="*/ 4540262 h 4540262"/>
              <a:gd name="connsiteX26" fmla="*/ 147513 w 3157172"/>
              <a:gd name="connsiteY26" fmla="*/ 4540262 h 4540262"/>
              <a:gd name="connsiteX27" fmla="*/ 0 w 3157172"/>
              <a:gd name="connsiteY27" fmla="*/ 4392749 h 4540262"/>
              <a:gd name="connsiteX28" fmla="*/ 0 w 3157172"/>
              <a:gd name="connsiteY28" fmla="*/ 162765 h 4540262"/>
              <a:gd name="connsiteX0" fmla="*/ 0 w 3156229"/>
              <a:gd name="connsiteY0" fmla="*/ 162765 h 4540262"/>
              <a:gd name="connsiteX1" fmla="*/ 147513 w 3156229"/>
              <a:gd name="connsiteY1" fmla="*/ 15252 h 4540262"/>
              <a:gd name="connsiteX2" fmla="*/ 361950 w 3156229"/>
              <a:gd name="connsiteY2" fmla="*/ 12712 h 4540262"/>
              <a:gd name="connsiteX3" fmla="*/ 857250 w 3156229"/>
              <a:gd name="connsiteY3" fmla="*/ 12 h 4540262"/>
              <a:gd name="connsiteX4" fmla="*/ 1276350 w 3156229"/>
              <a:gd name="connsiteY4" fmla="*/ 6362 h 4540262"/>
              <a:gd name="connsiteX5" fmla="*/ 1568450 w 3156229"/>
              <a:gd name="connsiteY5" fmla="*/ 6362 h 4540262"/>
              <a:gd name="connsiteX6" fmla="*/ 1708150 w 3156229"/>
              <a:gd name="connsiteY6" fmla="*/ 12712 h 4540262"/>
              <a:gd name="connsiteX7" fmla="*/ 2406650 w 3156229"/>
              <a:gd name="connsiteY7" fmla="*/ 6362 h 4540262"/>
              <a:gd name="connsiteX8" fmla="*/ 2736850 w 3156229"/>
              <a:gd name="connsiteY8" fmla="*/ 12 h 4540262"/>
              <a:gd name="connsiteX9" fmla="*/ 2995737 w 3156229"/>
              <a:gd name="connsiteY9" fmla="*/ 15252 h 4540262"/>
              <a:gd name="connsiteX10" fmla="*/ 3143250 w 3156229"/>
              <a:gd name="connsiteY10" fmla="*/ 162765 h 4540262"/>
              <a:gd name="connsiteX11" fmla="*/ 3136900 w 3156229"/>
              <a:gd name="connsiteY11" fmla="*/ 349262 h 4540262"/>
              <a:gd name="connsiteX12" fmla="*/ 3143250 w 3156229"/>
              <a:gd name="connsiteY12" fmla="*/ 615962 h 4540262"/>
              <a:gd name="connsiteX13" fmla="*/ 3143250 w 3156229"/>
              <a:gd name="connsiteY13" fmla="*/ 939812 h 4540262"/>
              <a:gd name="connsiteX14" fmla="*/ 3143251 w 3156229"/>
              <a:gd name="connsiteY14" fmla="*/ 1308112 h 4540262"/>
              <a:gd name="connsiteX15" fmla="*/ 3136901 w 3156229"/>
              <a:gd name="connsiteY15" fmla="*/ 1651012 h 4540262"/>
              <a:gd name="connsiteX16" fmla="*/ 3136901 w 3156229"/>
              <a:gd name="connsiteY16" fmla="*/ 1841512 h 4540262"/>
              <a:gd name="connsiteX17" fmla="*/ 3149600 w 3156229"/>
              <a:gd name="connsiteY17" fmla="*/ 2368562 h 4540262"/>
              <a:gd name="connsiteX18" fmla="*/ 3149601 w 3156229"/>
              <a:gd name="connsiteY18" fmla="*/ 2565412 h 4540262"/>
              <a:gd name="connsiteX19" fmla="*/ 3146425 w 3156229"/>
              <a:gd name="connsiteY19" fmla="*/ 2765437 h 4540262"/>
              <a:gd name="connsiteX20" fmla="*/ 3155950 w 3156229"/>
              <a:gd name="connsiteY20" fmla="*/ 2908312 h 4540262"/>
              <a:gd name="connsiteX21" fmla="*/ 3143250 w 3156229"/>
              <a:gd name="connsiteY21" fmla="*/ 3340112 h 4540262"/>
              <a:gd name="connsiteX22" fmla="*/ 3136900 w 3156229"/>
              <a:gd name="connsiteY22" fmla="*/ 3714762 h 4540262"/>
              <a:gd name="connsiteX23" fmla="*/ 3143250 w 3156229"/>
              <a:gd name="connsiteY23" fmla="*/ 4083062 h 4540262"/>
              <a:gd name="connsiteX24" fmla="*/ 3143250 w 3156229"/>
              <a:gd name="connsiteY24" fmla="*/ 4392749 h 4540262"/>
              <a:gd name="connsiteX25" fmla="*/ 2995737 w 3156229"/>
              <a:gd name="connsiteY25" fmla="*/ 4540262 h 4540262"/>
              <a:gd name="connsiteX26" fmla="*/ 147513 w 3156229"/>
              <a:gd name="connsiteY26" fmla="*/ 4540262 h 4540262"/>
              <a:gd name="connsiteX27" fmla="*/ 0 w 3156229"/>
              <a:gd name="connsiteY27" fmla="*/ 4392749 h 4540262"/>
              <a:gd name="connsiteX28" fmla="*/ 0 w 3156229"/>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33725 w 3154416"/>
              <a:gd name="connsiteY17" fmla="*/ 236538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52775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147513 w 3154416"/>
              <a:gd name="connsiteY27" fmla="*/ 4540262 h 4540262"/>
              <a:gd name="connsiteX28" fmla="*/ 0 w 3154416"/>
              <a:gd name="connsiteY28" fmla="*/ 4392749 h 4540262"/>
              <a:gd name="connsiteX29" fmla="*/ 0 w 3154416"/>
              <a:gd name="connsiteY29"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147513 w 3154416"/>
              <a:gd name="connsiteY28" fmla="*/ 4540262 h 4540262"/>
              <a:gd name="connsiteX29" fmla="*/ 0 w 3154416"/>
              <a:gd name="connsiteY29" fmla="*/ 4392749 h 4540262"/>
              <a:gd name="connsiteX30" fmla="*/ 0 w 3154416"/>
              <a:gd name="connsiteY30"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47513 w 3154416"/>
              <a:gd name="connsiteY29" fmla="*/ 4540262 h 4540262"/>
              <a:gd name="connsiteX30" fmla="*/ 0 w 3154416"/>
              <a:gd name="connsiteY30" fmla="*/ 4392749 h 4540262"/>
              <a:gd name="connsiteX31" fmla="*/ 0 w 3154416"/>
              <a:gd name="connsiteY31"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241301 w 3154416"/>
              <a:gd name="connsiteY29" fmla="*/ 4527562 h 4540262"/>
              <a:gd name="connsiteX30" fmla="*/ 147513 w 3154416"/>
              <a:gd name="connsiteY30" fmla="*/ 4540262 h 4540262"/>
              <a:gd name="connsiteX31" fmla="*/ 0 w 3154416"/>
              <a:gd name="connsiteY31" fmla="*/ 4392749 h 4540262"/>
              <a:gd name="connsiteX32" fmla="*/ 0 w 3154416"/>
              <a:gd name="connsiteY32"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123951 w 3154416"/>
              <a:gd name="connsiteY29" fmla="*/ 4533912 h 4540262"/>
              <a:gd name="connsiteX30" fmla="*/ 241301 w 3154416"/>
              <a:gd name="connsiteY30" fmla="*/ 4527562 h 4540262"/>
              <a:gd name="connsiteX31" fmla="*/ 147513 w 3154416"/>
              <a:gd name="connsiteY31" fmla="*/ 4540262 h 4540262"/>
              <a:gd name="connsiteX32" fmla="*/ 0 w 3154416"/>
              <a:gd name="connsiteY32" fmla="*/ 4392749 h 4540262"/>
              <a:gd name="connsiteX33" fmla="*/ 0 w 3154416"/>
              <a:gd name="connsiteY33"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123951 w 3154416"/>
              <a:gd name="connsiteY30" fmla="*/ 4533912 h 4540262"/>
              <a:gd name="connsiteX31" fmla="*/ 241301 w 3154416"/>
              <a:gd name="connsiteY31" fmla="*/ 4527562 h 4540262"/>
              <a:gd name="connsiteX32" fmla="*/ 147513 w 3154416"/>
              <a:gd name="connsiteY32" fmla="*/ 4540262 h 4540262"/>
              <a:gd name="connsiteX33" fmla="*/ 0 w 3154416"/>
              <a:gd name="connsiteY33" fmla="*/ 4392749 h 4540262"/>
              <a:gd name="connsiteX34" fmla="*/ 0 w 3154416"/>
              <a:gd name="connsiteY34"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241301 w 3154416"/>
              <a:gd name="connsiteY32" fmla="*/ 4527562 h 4540262"/>
              <a:gd name="connsiteX33" fmla="*/ 147513 w 3154416"/>
              <a:gd name="connsiteY33" fmla="*/ 4540262 h 4540262"/>
              <a:gd name="connsiteX34" fmla="*/ 0 w 3154416"/>
              <a:gd name="connsiteY34" fmla="*/ 4392749 h 4540262"/>
              <a:gd name="connsiteX35" fmla="*/ 0 w 3154416"/>
              <a:gd name="connsiteY35"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41301 w 3154416"/>
              <a:gd name="connsiteY33" fmla="*/ 4527562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4532 w 3154416"/>
              <a:gd name="connsiteY32" fmla="*/ 4537087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3951 w 3154416"/>
              <a:gd name="connsiteY31" fmla="*/ 4533912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4661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7664 w 3154416"/>
              <a:gd name="connsiteY26" fmla="*/ 4545818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0345"/>
              <a:gd name="connsiteY0" fmla="*/ 162765 h 4546612"/>
              <a:gd name="connsiteX1" fmla="*/ 147513 w 3150345"/>
              <a:gd name="connsiteY1" fmla="*/ 15252 h 4546612"/>
              <a:gd name="connsiteX2" fmla="*/ 361950 w 3150345"/>
              <a:gd name="connsiteY2" fmla="*/ 12712 h 4546612"/>
              <a:gd name="connsiteX3" fmla="*/ 857250 w 3150345"/>
              <a:gd name="connsiteY3" fmla="*/ 12 h 4546612"/>
              <a:gd name="connsiteX4" fmla="*/ 1276350 w 3150345"/>
              <a:gd name="connsiteY4" fmla="*/ 6362 h 4546612"/>
              <a:gd name="connsiteX5" fmla="*/ 1568450 w 3150345"/>
              <a:gd name="connsiteY5" fmla="*/ 6362 h 4546612"/>
              <a:gd name="connsiteX6" fmla="*/ 1708150 w 3150345"/>
              <a:gd name="connsiteY6" fmla="*/ 12712 h 4546612"/>
              <a:gd name="connsiteX7" fmla="*/ 2406650 w 3150345"/>
              <a:gd name="connsiteY7" fmla="*/ 6362 h 4546612"/>
              <a:gd name="connsiteX8" fmla="*/ 2736850 w 3150345"/>
              <a:gd name="connsiteY8" fmla="*/ 12 h 4546612"/>
              <a:gd name="connsiteX9" fmla="*/ 2995737 w 3150345"/>
              <a:gd name="connsiteY9" fmla="*/ 15252 h 4546612"/>
              <a:gd name="connsiteX10" fmla="*/ 3143250 w 3150345"/>
              <a:gd name="connsiteY10" fmla="*/ 162765 h 4546612"/>
              <a:gd name="connsiteX11" fmla="*/ 3136900 w 3150345"/>
              <a:gd name="connsiteY11" fmla="*/ 349262 h 4546612"/>
              <a:gd name="connsiteX12" fmla="*/ 3143250 w 3150345"/>
              <a:gd name="connsiteY12" fmla="*/ 615962 h 4546612"/>
              <a:gd name="connsiteX13" fmla="*/ 3143250 w 3150345"/>
              <a:gd name="connsiteY13" fmla="*/ 939812 h 4546612"/>
              <a:gd name="connsiteX14" fmla="*/ 3143251 w 3150345"/>
              <a:gd name="connsiteY14" fmla="*/ 1308112 h 4546612"/>
              <a:gd name="connsiteX15" fmla="*/ 3136901 w 3150345"/>
              <a:gd name="connsiteY15" fmla="*/ 1651012 h 4546612"/>
              <a:gd name="connsiteX16" fmla="*/ 3136901 w 3150345"/>
              <a:gd name="connsiteY16" fmla="*/ 1841512 h 4546612"/>
              <a:gd name="connsiteX17" fmla="*/ 3149600 w 3150345"/>
              <a:gd name="connsiteY17" fmla="*/ 2371737 h 4546612"/>
              <a:gd name="connsiteX18" fmla="*/ 3149601 w 3150345"/>
              <a:gd name="connsiteY18" fmla="*/ 2565412 h 4546612"/>
              <a:gd name="connsiteX19" fmla="*/ 3146425 w 3150345"/>
              <a:gd name="connsiteY19" fmla="*/ 2765437 h 4546612"/>
              <a:gd name="connsiteX20" fmla="*/ 3146425 w 3150345"/>
              <a:gd name="connsiteY20" fmla="*/ 2911487 h 4546612"/>
              <a:gd name="connsiteX21" fmla="*/ 3143250 w 3150345"/>
              <a:gd name="connsiteY21" fmla="*/ 3340112 h 4546612"/>
              <a:gd name="connsiteX22" fmla="*/ 3136900 w 3150345"/>
              <a:gd name="connsiteY22" fmla="*/ 3714762 h 4546612"/>
              <a:gd name="connsiteX23" fmla="*/ 3143250 w 3150345"/>
              <a:gd name="connsiteY23" fmla="*/ 4083062 h 4546612"/>
              <a:gd name="connsiteX24" fmla="*/ 3143250 w 3150345"/>
              <a:gd name="connsiteY24" fmla="*/ 4392749 h 4546612"/>
              <a:gd name="connsiteX25" fmla="*/ 2995737 w 3150345"/>
              <a:gd name="connsiteY25" fmla="*/ 4540262 h 4546612"/>
              <a:gd name="connsiteX26" fmla="*/ 2887664 w 3150345"/>
              <a:gd name="connsiteY26" fmla="*/ 4545818 h 4546612"/>
              <a:gd name="connsiteX27" fmla="*/ 2690019 w 3150345"/>
              <a:gd name="connsiteY27" fmla="*/ 4539468 h 4546612"/>
              <a:gd name="connsiteX28" fmla="*/ 2482851 w 3150345"/>
              <a:gd name="connsiteY28" fmla="*/ 4533912 h 4546612"/>
              <a:gd name="connsiteX29" fmla="*/ 1970882 w 3150345"/>
              <a:gd name="connsiteY29" fmla="*/ 4541850 h 4546612"/>
              <a:gd name="connsiteX30" fmla="*/ 1447801 w 3150345"/>
              <a:gd name="connsiteY30" fmla="*/ 4540262 h 4546612"/>
              <a:gd name="connsiteX31" fmla="*/ 1121570 w 3150345"/>
              <a:gd name="connsiteY31" fmla="*/ 4541056 h 4546612"/>
              <a:gd name="connsiteX32" fmla="*/ 694532 w 3150345"/>
              <a:gd name="connsiteY32" fmla="*/ 4537087 h 4546612"/>
              <a:gd name="connsiteX33" fmla="*/ 269876 w 3150345"/>
              <a:gd name="connsiteY33" fmla="*/ 4546612 h 4546612"/>
              <a:gd name="connsiteX34" fmla="*/ 147513 w 3150345"/>
              <a:gd name="connsiteY34" fmla="*/ 4540262 h 4546612"/>
              <a:gd name="connsiteX35" fmla="*/ 0 w 3150345"/>
              <a:gd name="connsiteY35" fmla="*/ 4392749 h 4546612"/>
              <a:gd name="connsiteX36" fmla="*/ 0 w 3150345"/>
              <a:gd name="connsiteY36"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79 w 3152724"/>
              <a:gd name="connsiteY37"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81 w 3152724"/>
              <a:gd name="connsiteY37" fmla="*/ 3850493 h 4546612"/>
              <a:gd name="connsiteX38" fmla="*/ 2379 w 3152724"/>
              <a:gd name="connsiteY38" fmla="*/ 162765 h 4546612"/>
              <a:gd name="connsiteX0" fmla="*/ 10926 w 3161271"/>
              <a:gd name="connsiteY0" fmla="*/ 162765 h 4546612"/>
              <a:gd name="connsiteX1" fmla="*/ 158439 w 3161271"/>
              <a:gd name="connsiteY1" fmla="*/ 15252 h 4546612"/>
              <a:gd name="connsiteX2" fmla="*/ 372876 w 3161271"/>
              <a:gd name="connsiteY2" fmla="*/ 12712 h 4546612"/>
              <a:gd name="connsiteX3" fmla="*/ 868176 w 3161271"/>
              <a:gd name="connsiteY3" fmla="*/ 12 h 4546612"/>
              <a:gd name="connsiteX4" fmla="*/ 1287276 w 3161271"/>
              <a:gd name="connsiteY4" fmla="*/ 6362 h 4546612"/>
              <a:gd name="connsiteX5" fmla="*/ 1579376 w 3161271"/>
              <a:gd name="connsiteY5" fmla="*/ 6362 h 4546612"/>
              <a:gd name="connsiteX6" fmla="*/ 1719076 w 3161271"/>
              <a:gd name="connsiteY6" fmla="*/ 12712 h 4546612"/>
              <a:gd name="connsiteX7" fmla="*/ 2417576 w 3161271"/>
              <a:gd name="connsiteY7" fmla="*/ 6362 h 4546612"/>
              <a:gd name="connsiteX8" fmla="*/ 2747776 w 3161271"/>
              <a:gd name="connsiteY8" fmla="*/ 12 h 4546612"/>
              <a:gd name="connsiteX9" fmla="*/ 3006663 w 3161271"/>
              <a:gd name="connsiteY9" fmla="*/ 15252 h 4546612"/>
              <a:gd name="connsiteX10" fmla="*/ 3154176 w 3161271"/>
              <a:gd name="connsiteY10" fmla="*/ 162765 h 4546612"/>
              <a:gd name="connsiteX11" fmla="*/ 3147826 w 3161271"/>
              <a:gd name="connsiteY11" fmla="*/ 349262 h 4546612"/>
              <a:gd name="connsiteX12" fmla="*/ 3154176 w 3161271"/>
              <a:gd name="connsiteY12" fmla="*/ 615962 h 4546612"/>
              <a:gd name="connsiteX13" fmla="*/ 3154176 w 3161271"/>
              <a:gd name="connsiteY13" fmla="*/ 939812 h 4546612"/>
              <a:gd name="connsiteX14" fmla="*/ 3154177 w 3161271"/>
              <a:gd name="connsiteY14" fmla="*/ 1308112 h 4546612"/>
              <a:gd name="connsiteX15" fmla="*/ 3147827 w 3161271"/>
              <a:gd name="connsiteY15" fmla="*/ 1651012 h 4546612"/>
              <a:gd name="connsiteX16" fmla="*/ 3147827 w 3161271"/>
              <a:gd name="connsiteY16" fmla="*/ 1841512 h 4546612"/>
              <a:gd name="connsiteX17" fmla="*/ 3160526 w 3161271"/>
              <a:gd name="connsiteY17" fmla="*/ 2371737 h 4546612"/>
              <a:gd name="connsiteX18" fmla="*/ 3160527 w 3161271"/>
              <a:gd name="connsiteY18" fmla="*/ 2565412 h 4546612"/>
              <a:gd name="connsiteX19" fmla="*/ 3157351 w 3161271"/>
              <a:gd name="connsiteY19" fmla="*/ 2765437 h 4546612"/>
              <a:gd name="connsiteX20" fmla="*/ 3157351 w 3161271"/>
              <a:gd name="connsiteY20" fmla="*/ 2911487 h 4546612"/>
              <a:gd name="connsiteX21" fmla="*/ 3154176 w 3161271"/>
              <a:gd name="connsiteY21" fmla="*/ 3340112 h 4546612"/>
              <a:gd name="connsiteX22" fmla="*/ 3147826 w 3161271"/>
              <a:gd name="connsiteY22" fmla="*/ 3714762 h 4546612"/>
              <a:gd name="connsiteX23" fmla="*/ 3154176 w 3161271"/>
              <a:gd name="connsiteY23" fmla="*/ 4083062 h 4546612"/>
              <a:gd name="connsiteX24" fmla="*/ 3154176 w 3161271"/>
              <a:gd name="connsiteY24" fmla="*/ 4392749 h 4546612"/>
              <a:gd name="connsiteX25" fmla="*/ 3006663 w 3161271"/>
              <a:gd name="connsiteY25" fmla="*/ 4540262 h 4546612"/>
              <a:gd name="connsiteX26" fmla="*/ 2898590 w 3161271"/>
              <a:gd name="connsiteY26" fmla="*/ 4545818 h 4546612"/>
              <a:gd name="connsiteX27" fmla="*/ 2700945 w 3161271"/>
              <a:gd name="connsiteY27" fmla="*/ 4539468 h 4546612"/>
              <a:gd name="connsiteX28" fmla="*/ 2493777 w 3161271"/>
              <a:gd name="connsiteY28" fmla="*/ 4533912 h 4546612"/>
              <a:gd name="connsiteX29" fmla="*/ 1981808 w 3161271"/>
              <a:gd name="connsiteY29" fmla="*/ 4541850 h 4546612"/>
              <a:gd name="connsiteX30" fmla="*/ 1458727 w 3161271"/>
              <a:gd name="connsiteY30" fmla="*/ 4540262 h 4546612"/>
              <a:gd name="connsiteX31" fmla="*/ 1132496 w 3161271"/>
              <a:gd name="connsiteY31" fmla="*/ 4541056 h 4546612"/>
              <a:gd name="connsiteX32" fmla="*/ 705458 w 3161271"/>
              <a:gd name="connsiteY32" fmla="*/ 4537087 h 4546612"/>
              <a:gd name="connsiteX33" fmla="*/ 280802 w 3161271"/>
              <a:gd name="connsiteY33" fmla="*/ 4546612 h 4546612"/>
              <a:gd name="connsiteX34" fmla="*/ 158439 w 3161271"/>
              <a:gd name="connsiteY34" fmla="*/ 4540262 h 4546612"/>
              <a:gd name="connsiteX35" fmla="*/ 10926 w 3161271"/>
              <a:gd name="connsiteY35" fmla="*/ 4392749 h 4546612"/>
              <a:gd name="connsiteX36" fmla="*/ 8547 w 3161271"/>
              <a:gd name="connsiteY36" fmla="*/ 4171962 h 4546612"/>
              <a:gd name="connsiteX37" fmla="*/ 10928 w 3161271"/>
              <a:gd name="connsiteY37" fmla="*/ 3850493 h 4546612"/>
              <a:gd name="connsiteX38" fmla="*/ 10928 w 3161271"/>
              <a:gd name="connsiteY38" fmla="*/ 3600462 h 4546612"/>
              <a:gd name="connsiteX39" fmla="*/ 10926 w 3161271"/>
              <a:gd name="connsiteY39" fmla="*/ 162765 h 4546612"/>
              <a:gd name="connsiteX0" fmla="*/ 13653 w 3163998"/>
              <a:gd name="connsiteY0" fmla="*/ 162765 h 4546612"/>
              <a:gd name="connsiteX1" fmla="*/ 161166 w 3163998"/>
              <a:gd name="connsiteY1" fmla="*/ 15252 h 4546612"/>
              <a:gd name="connsiteX2" fmla="*/ 375603 w 3163998"/>
              <a:gd name="connsiteY2" fmla="*/ 12712 h 4546612"/>
              <a:gd name="connsiteX3" fmla="*/ 870903 w 3163998"/>
              <a:gd name="connsiteY3" fmla="*/ 12 h 4546612"/>
              <a:gd name="connsiteX4" fmla="*/ 1290003 w 3163998"/>
              <a:gd name="connsiteY4" fmla="*/ 6362 h 4546612"/>
              <a:gd name="connsiteX5" fmla="*/ 1582103 w 3163998"/>
              <a:gd name="connsiteY5" fmla="*/ 6362 h 4546612"/>
              <a:gd name="connsiteX6" fmla="*/ 1721803 w 3163998"/>
              <a:gd name="connsiteY6" fmla="*/ 12712 h 4546612"/>
              <a:gd name="connsiteX7" fmla="*/ 2420303 w 3163998"/>
              <a:gd name="connsiteY7" fmla="*/ 6362 h 4546612"/>
              <a:gd name="connsiteX8" fmla="*/ 2750503 w 3163998"/>
              <a:gd name="connsiteY8" fmla="*/ 12 h 4546612"/>
              <a:gd name="connsiteX9" fmla="*/ 3009390 w 3163998"/>
              <a:gd name="connsiteY9" fmla="*/ 15252 h 4546612"/>
              <a:gd name="connsiteX10" fmla="*/ 3156903 w 3163998"/>
              <a:gd name="connsiteY10" fmla="*/ 162765 h 4546612"/>
              <a:gd name="connsiteX11" fmla="*/ 3150553 w 3163998"/>
              <a:gd name="connsiteY11" fmla="*/ 349262 h 4546612"/>
              <a:gd name="connsiteX12" fmla="*/ 3156903 w 3163998"/>
              <a:gd name="connsiteY12" fmla="*/ 615962 h 4546612"/>
              <a:gd name="connsiteX13" fmla="*/ 3156903 w 3163998"/>
              <a:gd name="connsiteY13" fmla="*/ 939812 h 4546612"/>
              <a:gd name="connsiteX14" fmla="*/ 3156904 w 3163998"/>
              <a:gd name="connsiteY14" fmla="*/ 1308112 h 4546612"/>
              <a:gd name="connsiteX15" fmla="*/ 3150554 w 3163998"/>
              <a:gd name="connsiteY15" fmla="*/ 1651012 h 4546612"/>
              <a:gd name="connsiteX16" fmla="*/ 3150554 w 3163998"/>
              <a:gd name="connsiteY16" fmla="*/ 1841512 h 4546612"/>
              <a:gd name="connsiteX17" fmla="*/ 3163253 w 3163998"/>
              <a:gd name="connsiteY17" fmla="*/ 2371737 h 4546612"/>
              <a:gd name="connsiteX18" fmla="*/ 3163254 w 3163998"/>
              <a:gd name="connsiteY18" fmla="*/ 2565412 h 4546612"/>
              <a:gd name="connsiteX19" fmla="*/ 3160078 w 3163998"/>
              <a:gd name="connsiteY19" fmla="*/ 2765437 h 4546612"/>
              <a:gd name="connsiteX20" fmla="*/ 3160078 w 3163998"/>
              <a:gd name="connsiteY20" fmla="*/ 2911487 h 4546612"/>
              <a:gd name="connsiteX21" fmla="*/ 3156903 w 3163998"/>
              <a:gd name="connsiteY21" fmla="*/ 3340112 h 4546612"/>
              <a:gd name="connsiteX22" fmla="*/ 3150553 w 3163998"/>
              <a:gd name="connsiteY22" fmla="*/ 3714762 h 4546612"/>
              <a:gd name="connsiteX23" fmla="*/ 3156903 w 3163998"/>
              <a:gd name="connsiteY23" fmla="*/ 4083062 h 4546612"/>
              <a:gd name="connsiteX24" fmla="*/ 3156903 w 3163998"/>
              <a:gd name="connsiteY24" fmla="*/ 4392749 h 4546612"/>
              <a:gd name="connsiteX25" fmla="*/ 3009390 w 3163998"/>
              <a:gd name="connsiteY25" fmla="*/ 4540262 h 4546612"/>
              <a:gd name="connsiteX26" fmla="*/ 2901317 w 3163998"/>
              <a:gd name="connsiteY26" fmla="*/ 4545818 h 4546612"/>
              <a:gd name="connsiteX27" fmla="*/ 2703672 w 3163998"/>
              <a:gd name="connsiteY27" fmla="*/ 4539468 h 4546612"/>
              <a:gd name="connsiteX28" fmla="*/ 2496504 w 3163998"/>
              <a:gd name="connsiteY28" fmla="*/ 4533912 h 4546612"/>
              <a:gd name="connsiteX29" fmla="*/ 1984535 w 3163998"/>
              <a:gd name="connsiteY29" fmla="*/ 4541850 h 4546612"/>
              <a:gd name="connsiteX30" fmla="*/ 1461454 w 3163998"/>
              <a:gd name="connsiteY30" fmla="*/ 4540262 h 4546612"/>
              <a:gd name="connsiteX31" fmla="*/ 1135223 w 3163998"/>
              <a:gd name="connsiteY31" fmla="*/ 4541056 h 4546612"/>
              <a:gd name="connsiteX32" fmla="*/ 708185 w 3163998"/>
              <a:gd name="connsiteY32" fmla="*/ 4537087 h 4546612"/>
              <a:gd name="connsiteX33" fmla="*/ 283529 w 3163998"/>
              <a:gd name="connsiteY33" fmla="*/ 4546612 h 4546612"/>
              <a:gd name="connsiteX34" fmla="*/ 161166 w 3163998"/>
              <a:gd name="connsiteY34" fmla="*/ 4540262 h 4546612"/>
              <a:gd name="connsiteX35" fmla="*/ 13653 w 3163998"/>
              <a:gd name="connsiteY35" fmla="*/ 4392749 h 4546612"/>
              <a:gd name="connsiteX36" fmla="*/ 11274 w 3163998"/>
              <a:gd name="connsiteY36" fmla="*/ 4171962 h 4546612"/>
              <a:gd name="connsiteX37" fmla="*/ 13655 w 3163998"/>
              <a:gd name="connsiteY37" fmla="*/ 3850493 h 4546612"/>
              <a:gd name="connsiteX38" fmla="*/ 13655 w 3163998"/>
              <a:gd name="connsiteY38" fmla="*/ 3600462 h 4546612"/>
              <a:gd name="connsiteX39" fmla="*/ 6512 w 3163998"/>
              <a:gd name="connsiteY39" fmla="*/ 2897993 h 4546612"/>
              <a:gd name="connsiteX40" fmla="*/ 13653 w 3163998"/>
              <a:gd name="connsiteY40" fmla="*/ 162765 h 4546612"/>
              <a:gd name="connsiteX0" fmla="*/ 15523 w 3165868"/>
              <a:gd name="connsiteY0" fmla="*/ 162765 h 4546612"/>
              <a:gd name="connsiteX1" fmla="*/ 163036 w 3165868"/>
              <a:gd name="connsiteY1" fmla="*/ 15252 h 4546612"/>
              <a:gd name="connsiteX2" fmla="*/ 377473 w 3165868"/>
              <a:gd name="connsiteY2" fmla="*/ 12712 h 4546612"/>
              <a:gd name="connsiteX3" fmla="*/ 872773 w 3165868"/>
              <a:gd name="connsiteY3" fmla="*/ 12 h 4546612"/>
              <a:gd name="connsiteX4" fmla="*/ 1291873 w 3165868"/>
              <a:gd name="connsiteY4" fmla="*/ 6362 h 4546612"/>
              <a:gd name="connsiteX5" fmla="*/ 1583973 w 3165868"/>
              <a:gd name="connsiteY5" fmla="*/ 6362 h 4546612"/>
              <a:gd name="connsiteX6" fmla="*/ 1723673 w 3165868"/>
              <a:gd name="connsiteY6" fmla="*/ 12712 h 4546612"/>
              <a:gd name="connsiteX7" fmla="*/ 2422173 w 3165868"/>
              <a:gd name="connsiteY7" fmla="*/ 6362 h 4546612"/>
              <a:gd name="connsiteX8" fmla="*/ 2752373 w 3165868"/>
              <a:gd name="connsiteY8" fmla="*/ 12 h 4546612"/>
              <a:gd name="connsiteX9" fmla="*/ 3011260 w 3165868"/>
              <a:gd name="connsiteY9" fmla="*/ 15252 h 4546612"/>
              <a:gd name="connsiteX10" fmla="*/ 3158773 w 3165868"/>
              <a:gd name="connsiteY10" fmla="*/ 162765 h 4546612"/>
              <a:gd name="connsiteX11" fmla="*/ 3152423 w 3165868"/>
              <a:gd name="connsiteY11" fmla="*/ 349262 h 4546612"/>
              <a:gd name="connsiteX12" fmla="*/ 3158773 w 3165868"/>
              <a:gd name="connsiteY12" fmla="*/ 615962 h 4546612"/>
              <a:gd name="connsiteX13" fmla="*/ 3158773 w 3165868"/>
              <a:gd name="connsiteY13" fmla="*/ 939812 h 4546612"/>
              <a:gd name="connsiteX14" fmla="*/ 3158774 w 3165868"/>
              <a:gd name="connsiteY14" fmla="*/ 1308112 h 4546612"/>
              <a:gd name="connsiteX15" fmla="*/ 3152424 w 3165868"/>
              <a:gd name="connsiteY15" fmla="*/ 1651012 h 4546612"/>
              <a:gd name="connsiteX16" fmla="*/ 3152424 w 3165868"/>
              <a:gd name="connsiteY16" fmla="*/ 1841512 h 4546612"/>
              <a:gd name="connsiteX17" fmla="*/ 3165123 w 3165868"/>
              <a:gd name="connsiteY17" fmla="*/ 2371737 h 4546612"/>
              <a:gd name="connsiteX18" fmla="*/ 3165124 w 3165868"/>
              <a:gd name="connsiteY18" fmla="*/ 2565412 h 4546612"/>
              <a:gd name="connsiteX19" fmla="*/ 3161948 w 3165868"/>
              <a:gd name="connsiteY19" fmla="*/ 2765437 h 4546612"/>
              <a:gd name="connsiteX20" fmla="*/ 3161948 w 3165868"/>
              <a:gd name="connsiteY20" fmla="*/ 2911487 h 4546612"/>
              <a:gd name="connsiteX21" fmla="*/ 3158773 w 3165868"/>
              <a:gd name="connsiteY21" fmla="*/ 3340112 h 4546612"/>
              <a:gd name="connsiteX22" fmla="*/ 3152423 w 3165868"/>
              <a:gd name="connsiteY22" fmla="*/ 3714762 h 4546612"/>
              <a:gd name="connsiteX23" fmla="*/ 3158773 w 3165868"/>
              <a:gd name="connsiteY23" fmla="*/ 4083062 h 4546612"/>
              <a:gd name="connsiteX24" fmla="*/ 3158773 w 3165868"/>
              <a:gd name="connsiteY24" fmla="*/ 4392749 h 4546612"/>
              <a:gd name="connsiteX25" fmla="*/ 3011260 w 3165868"/>
              <a:gd name="connsiteY25" fmla="*/ 4540262 h 4546612"/>
              <a:gd name="connsiteX26" fmla="*/ 2903187 w 3165868"/>
              <a:gd name="connsiteY26" fmla="*/ 4545818 h 4546612"/>
              <a:gd name="connsiteX27" fmla="*/ 2705542 w 3165868"/>
              <a:gd name="connsiteY27" fmla="*/ 4539468 h 4546612"/>
              <a:gd name="connsiteX28" fmla="*/ 2498374 w 3165868"/>
              <a:gd name="connsiteY28" fmla="*/ 4533912 h 4546612"/>
              <a:gd name="connsiteX29" fmla="*/ 1986405 w 3165868"/>
              <a:gd name="connsiteY29" fmla="*/ 4541850 h 4546612"/>
              <a:gd name="connsiteX30" fmla="*/ 1463324 w 3165868"/>
              <a:gd name="connsiteY30" fmla="*/ 4540262 h 4546612"/>
              <a:gd name="connsiteX31" fmla="*/ 1137093 w 3165868"/>
              <a:gd name="connsiteY31" fmla="*/ 4541056 h 4546612"/>
              <a:gd name="connsiteX32" fmla="*/ 710055 w 3165868"/>
              <a:gd name="connsiteY32" fmla="*/ 4537087 h 4546612"/>
              <a:gd name="connsiteX33" fmla="*/ 285399 w 3165868"/>
              <a:gd name="connsiteY33" fmla="*/ 4546612 h 4546612"/>
              <a:gd name="connsiteX34" fmla="*/ 163036 w 3165868"/>
              <a:gd name="connsiteY34" fmla="*/ 4540262 h 4546612"/>
              <a:gd name="connsiteX35" fmla="*/ 15523 w 3165868"/>
              <a:gd name="connsiteY35" fmla="*/ 4392749 h 4546612"/>
              <a:gd name="connsiteX36" fmla="*/ 13144 w 3165868"/>
              <a:gd name="connsiteY36" fmla="*/ 4171962 h 4546612"/>
              <a:gd name="connsiteX37" fmla="*/ 15525 w 3165868"/>
              <a:gd name="connsiteY37" fmla="*/ 3850493 h 4546612"/>
              <a:gd name="connsiteX38" fmla="*/ 15525 w 3165868"/>
              <a:gd name="connsiteY38" fmla="*/ 3600462 h 4546612"/>
              <a:gd name="connsiteX39" fmla="*/ 8382 w 3165868"/>
              <a:gd name="connsiteY39" fmla="*/ 2897993 h 4546612"/>
              <a:gd name="connsiteX40" fmla="*/ 3620 w 3165868"/>
              <a:gd name="connsiteY40" fmla="*/ 2221718 h 4546612"/>
              <a:gd name="connsiteX41" fmla="*/ 15523 w 3165868"/>
              <a:gd name="connsiteY41" fmla="*/ 162765 h 4546612"/>
              <a:gd name="connsiteX0" fmla="*/ 16510 w 3166855"/>
              <a:gd name="connsiteY0" fmla="*/ 162765 h 4546612"/>
              <a:gd name="connsiteX1" fmla="*/ 164023 w 3166855"/>
              <a:gd name="connsiteY1" fmla="*/ 15252 h 4546612"/>
              <a:gd name="connsiteX2" fmla="*/ 378460 w 3166855"/>
              <a:gd name="connsiteY2" fmla="*/ 12712 h 4546612"/>
              <a:gd name="connsiteX3" fmla="*/ 873760 w 3166855"/>
              <a:gd name="connsiteY3" fmla="*/ 12 h 4546612"/>
              <a:gd name="connsiteX4" fmla="*/ 1292860 w 3166855"/>
              <a:gd name="connsiteY4" fmla="*/ 6362 h 4546612"/>
              <a:gd name="connsiteX5" fmla="*/ 1584960 w 3166855"/>
              <a:gd name="connsiteY5" fmla="*/ 6362 h 4546612"/>
              <a:gd name="connsiteX6" fmla="*/ 1724660 w 3166855"/>
              <a:gd name="connsiteY6" fmla="*/ 12712 h 4546612"/>
              <a:gd name="connsiteX7" fmla="*/ 2423160 w 3166855"/>
              <a:gd name="connsiteY7" fmla="*/ 6362 h 4546612"/>
              <a:gd name="connsiteX8" fmla="*/ 2753360 w 3166855"/>
              <a:gd name="connsiteY8" fmla="*/ 12 h 4546612"/>
              <a:gd name="connsiteX9" fmla="*/ 3012247 w 3166855"/>
              <a:gd name="connsiteY9" fmla="*/ 15252 h 4546612"/>
              <a:gd name="connsiteX10" fmla="*/ 3159760 w 3166855"/>
              <a:gd name="connsiteY10" fmla="*/ 162765 h 4546612"/>
              <a:gd name="connsiteX11" fmla="*/ 3153410 w 3166855"/>
              <a:gd name="connsiteY11" fmla="*/ 349262 h 4546612"/>
              <a:gd name="connsiteX12" fmla="*/ 3159760 w 3166855"/>
              <a:gd name="connsiteY12" fmla="*/ 615962 h 4546612"/>
              <a:gd name="connsiteX13" fmla="*/ 3159760 w 3166855"/>
              <a:gd name="connsiteY13" fmla="*/ 939812 h 4546612"/>
              <a:gd name="connsiteX14" fmla="*/ 3159761 w 3166855"/>
              <a:gd name="connsiteY14" fmla="*/ 1308112 h 4546612"/>
              <a:gd name="connsiteX15" fmla="*/ 3153411 w 3166855"/>
              <a:gd name="connsiteY15" fmla="*/ 1651012 h 4546612"/>
              <a:gd name="connsiteX16" fmla="*/ 3153411 w 3166855"/>
              <a:gd name="connsiteY16" fmla="*/ 1841512 h 4546612"/>
              <a:gd name="connsiteX17" fmla="*/ 3166110 w 3166855"/>
              <a:gd name="connsiteY17" fmla="*/ 2371737 h 4546612"/>
              <a:gd name="connsiteX18" fmla="*/ 3166111 w 3166855"/>
              <a:gd name="connsiteY18" fmla="*/ 2565412 h 4546612"/>
              <a:gd name="connsiteX19" fmla="*/ 3162935 w 3166855"/>
              <a:gd name="connsiteY19" fmla="*/ 2765437 h 4546612"/>
              <a:gd name="connsiteX20" fmla="*/ 3162935 w 3166855"/>
              <a:gd name="connsiteY20" fmla="*/ 2911487 h 4546612"/>
              <a:gd name="connsiteX21" fmla="*/ 3159760 w 3166855"/>
              <a:gd name="connsiteY21" fmla="*/ 3340112 h 4546612"/>
              <a:gd name="connsiteX22" fmla="*/ 3153410 w 3166855"/>
              <a:gd name="connsiteY22" fmla="*/ 3714762 h 4546612"/>
              <a:gd name="connsiteX23" fmla="*/ 3159760 w 3166855"/>
              <a:gd name="connsiteY23" fmla="*/ 4083062 h 4546612"/>
              <a:gd name="connsiteX24" fmla="*/ 3159760 w 3166855"/>
              <a:gd name="connsiteY24" fmla="*/ 4392749 h 4546612"/>
              <a:gd name="connsiteX25" fmla="*/ 3012247 w 3166855"/>
              <a:gd name="connsiteY25" fmla="*/ 4540262 h 4546612"/>
              <a:gd name="connsiteX26" fmla="*/ 2904174 w 3166855"/>
              <a:gd name="connsiteY26" fmla="*/ 4545818 h 4546612"/>
              <a:gd name="connsiteX27" fmla="*/ 2706529 w 3166855"/>
              <a:gd name="connsiteY27" fmla="*/ 4539468 h 4546612"/>
              <a:gd name="connsiteX28" fmla="*/ 2499361 w 3166855"/>
              <a:gd name="connsiteY28" fmla="*/ 4533912 h 4546612"/>
              <a:gd name="connsiteX29" fmla="*/ 1987392 w 3166855"/>
              <a:gd name="connsiteY29" fmla="*/ 4541850 h 4546612"/>
              <a:gd name="connsiteX30" fmla="*/ 1464311 w 3166855"/>
              <a:gd name="connsiteY30" fmla="*/ 4540262 h 4546612"/>
              <a:gd name="connsiteX31" fmla="*/ 1138080 w 3166855"/>
              <a:gd name="connsiteY31" fmla="*/ 4541056 h 4546612"/>
              <a:gd name="connsiteX32" fmla="*/ 711042 w 3166855"/>
              <a:gd name="connsiteY32" fmla="*/ 4537087 h 4546612"/>
              <a:gd name="connsiteX33" fmla="*/ 286386 w 3166855"/>
              <a:gd name="connsiteY33" fmla="*/ 4546612 h 4546612"/>
              <a:gd name="connsiteX34" fmla="*/ 164023 w 3166855"/>
              <a:gd name="connsiteY34" fmla="*/ 4540262 h 4546612"/>
              <a:gd name="connsiteX35" fmla="*/ 16510 w 3166855"/>
              <a:gd name="connsiteY35" fmla="*/ 4392749 h 4546612"/>
              <a:gd name="connsiteX36" fmla="*/ 14131 w 3166855"/>
              <a:gd name="connsiteY36" fmla="*/ 4171962 h 4546612"/>
              <a:gd name="connsiteX37" fmla="*/ 16512 w 3166855"/>
              <a:gd name="connsiteY37" fmla="*/ 3850493 h 4546612"/>
              <a:gd name="connsiteX38" fmla="*/ 16512 w 3166855"/>
              <a:gd name="connsiteY38" fmla="*/ 3600462 h 4546612"/>
              <a:gd name="connsiteX39" fmla="*/ 9369 w 3166855"/>
              <a:gd name="connsiteY39" fmla="*/ 2897993 h 4546612"/>
              <a:gd name="connsiteX40" fmla="*/ 4607 w 3166855"/>
              <a:gd name="connsiteY40" fmla="*/ 2221718 h 4546612"/>
              <a:gd name="connsiteX41" fmla="*/ 2226 w 3166855"/>
              <a:gd name="connsiteY41" fmla="*/ 1657362 h 4546612"/>
              <a:gd name="connsiteX42" fmla="*/ 16510 w 3166855"/>
              <a:gd name="connsiteY42" fmla="*/ 162765 h 4546612"/>
              <a:gd name="connsiteX0" fmla="*/ 17751 w 3168096"/>
              <a:gd name="connsiteY0" fmla="*/ 162765 h 4546612"/>
              <a:gd name="connsiteX1" fmla="*/ 165264 w 3168096"/>
              <a:gd name="connsiteY1" fmla="*/ 15252 h 4546612"/>
              <a:gd name="connsiteX2" fmla="*/ 379701 w 3168096"/>
              <a:gd name="connsiteY2" fmla="*/ 12712 h 4546612"/>
              <a:gd name="connsiteX3" fmla="*/ 875001 w 3168096"/>
              <a:gd name="connsiteY3" fmla="*/ 12 h 4546612"/>
              <a:gd name="connsiteX4" fmla="*/ 1294101 w 3168096"/>
              <a:gd name="connsiteY4" fmla="*/ 6362 h 4546612"/>
              <a:gd name="connsiteX5" fmla="*/ 1586201 w 3168096"/>
              <a:gd name="connsiteY5" fmla="*/ 6362 h 4546612"/>
              <a:gd name="connsiteX6" fmla="*/ 1725901 w 3168096"/>
              <a:gd name="connsiteY6" fmla="*/ 12712 h 4546612"/>
              <a:gd name="connsiteX7" fmla="*/ 2424401 w 3168096"/>
              <a:gd name="connsiteY7" fmla="*/ 6362 h 4546612"/>
              <a:gd name="connsiteX8" fmla="*/ 2754601 w 3168096"/>
              <a:gd name="connsiteY8" fmla="*/ 12 h 4546612"/>
              <a:gd name="connsiteX9" fmla="*/ 3013488 w 3168096"/>
              <a:gd name="connsiteY9" fmla="*/ 15252 h 4546612"/>
              <a:gd name="connsiteX10" fmla="*/ 3161001 w 3168096"/>
              <a:gd name="connsiteY10" fmla="*/ 162765 h 4546612"/>
              <a:gd name="connsiteX11" fmla="*/ 3154651 w 3168096"/>
              <a:gd name="connsiteY11" fmla="*/ 349262 h 4546612"/>
              <a:gd name="connsiteX12" fmla="*/ 3161001 w 3168096"/>
              <a:gd name="connsiteY12" fmla="*/ 615962 h 4546612"/>
              <a:gd name="connsiteX13" fmla="*/ 3161001 w 3168096"/>
              <a:gd name="connsiteY13" fmla="*/ 939812 h 4546612"/>
              <a:gd name="connsiteX14" fmla="*/ 3161002 w 3168096"/>
              <a:gd name="connsiteY14" fmla="*/ 1308112 h 4546612"/>
              <a:gd name="connsiteX15" fmla="*/ 3154652 w 3168096"/>
              <a:gd name="connsiteY15" fmla="*/ 1651012 h 4546612"/>
              <a:gd name="connsiteX16" fmla="*/ 3154652 w 3168096"/>
              <a:gd name="connsiteY16" fmla="*/ 1841512 h 4546612"/>
              <a:gd name="connsiteX17" fmla="*/ 3167351 w 3168096"/>
              <a:gd name="connsiteY17" fmla="*/ 2371737 h 4546612"/>
              <a:gd name="connsiteX18" fmla="*/ 3167352 w 3168096"/>
              <a:gd name="connsiteY18" fmla="*/ 2565412 h 4546612"/>
              <a:gd name="connsiteX19" fmla="*/ 3164176 w 3168096"/>
              <a:gd name="connsiteY19" fmla="*/ 2765437 h 4546612"/>
              <a:gd name="connsiteX20" fmla="*/ 3164176 w 3168096"/>
              <a:gd name="connsiteY20" fmla="*/ 2911487 h 4546612"/>
              <a:gd name="connsiteX21" fmla="*/ 3161001 w 3168096"/>
              <a:gd name="connsiteY21" fmla="*/ 3340112 h 4546612"/>
              <a:gd name="connsiteX22" fmla="*/ 3154651 w 3168096"/>
              <a:gd name="connsiteY22" fmla="*/ 3714762 h 4546612"/>
              <a:gd name="connsiteX23" fmla="*/ 3161001 w 3168096"/>
              <a:gd name="connsiteY23" fmla="*/ 4083062 h 4546612"/>
              <a:gd name="connsiteX24" fmla="*/ 3161001 w 3168096"/>
              <a:gd name="connsiteY24" fmla="*/ 4392749 h 4546612"/>
              <a:gd name="connsiteX25" fmla="*/ 3013488 w 3168096"/>
              <a:gd name="connsiteY25" fmla="*/ 4540262 h 4546612"/>
              <a:gd name="connsiteX26" fmla="*/ 2905415 w 3168096"/>
              <a:gd name="connsiteY26" fmla="*/ 4545818 h 4546612"/>
              <a:gd name="connsiteX27" fmla="*/ 2707770 w 3168096"/>
              <a:gd name="connsiteY27" fmla="*/ 4539468 h 4546612"/>
              <a:gd name="connsiteX28" fmla="*/ 2500602 w 3168096"/>
              <a:gd name="connsiteY28" fmla="*/ 4533912 h 4546612"/>
              <a:gd name="connsiteX29" fmla="*/ 1988633 w 3168096"/>
              <a:gd name="connsiteY29" fmla="*/ 4541850 h 4546612"/>
              <a:gd name="connsiteX30" fmla="*/ 1465552 w 3168096"/>
              <a:gd name="connsiteY30" fmla="*/ 4540262 h 4546612"/>
              <a:gd name="connsiteX31" fmla="*/ 1139321 w 3168096"/>
              <a:gd name="connsiteY31" fmla="*/ 4541056 h 4546612"/>
              <a:gd name="connsiteX32" fmla="*/ 712283 w 3168096"/>
              <a:gd name="connsiteY32" fmla="*/ 4537087 h 4546612"/>
              <a:gd name="connsiteX33" fmla="*/ 287627 w 3168096"/>
              <a:gd name="connsiteY33" fmla="*/ 4546612 h 4546612"/>
              <a:gd name="connsiteX34" fmla="*/ 165264 w 3168096"/>
              <a:gd name="connsiteY34" fmla="*/ 4540262 h 4546612"/>
              <a:gd name="connsiteX35" fmla="*/ 17751 w 3168096"/>
              <a:gd name="connsiteY35" fmla="*/ 4392749 h 4546612"/>
              <a:gd name="connsiteX36" fmla="*/ 15372 w 3168096"/>
              <a:gd name="connsiteY36" fmla="*/ 4171962 h 4546612"/>
              <a:gd name="connsiteX37" fmla="*/ 17753 w 3168096"/>
              <a:gd name="connsiteY37" fmla="*/ 3850493 h 4546612"/>
              <a:gd name="connsiteX38" fmla="*/ 17753 w 3168096"/>
              <a:gd name="connsiteY38" fmla="*/ 3600462 h 4546612"/>
              <a:gd name="connsiteX39" fmla="*/ 10610 w 3168096"/>
              <a:gd name="connsiteY39" fmla="*/ 2897993 h 4546612"/>
              <a:gd name="connsiteX40" fmla="*/ 5848 w 3168096"/>
              <a:gd name="connsiteY40" fmla="*/ 2221718 h 4546612"/>
              <a:gd name="connsiteX41" fmla="*/ 3467 w 3168096"/>
              <a:gd name="connsiteY41" fmla="*/ 1657362 h 4546612"/>
              <a:gd name="connsiteX42" fmla="*/ 1086 w 3168096"/>
              <a:gd name="connsiteY42" fmla="*/ 1366850 h 4546612"/>
              <a:gd name="connsiteX43" fmla="*/ 17751 w 3168096"/>
              <a:gd name="connsiteY43"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7992 w 3168337"/>
              <a:gd name="connsiteY44"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7992 w 3168337"/>
              <a:gd name="connsiteY45"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5616 w 3168337"/>
              <a:gd name="connsiteY45" fmla="*/ 27623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3235 w 3168337"/>
              <a:gd name="connsiteY44" fmla="*/ 533413 h 4546612"/>
              <a:gd name="connsiteX45" fmla="*/ 15616 w 3168337"/>
              <a:gd name="connsiteY45" fmla="*/ 276237 h 4546612"/>
              <a:gd name="connsiteX46" fmla="*/ 17992 w 3168337"/>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0276 w 3167762"/>
              <a:gd name="connsiteY39" fmla="*/ 2897993 h 4546612"/>
              <a:gd name="connsiteX40" fmla="*/ 5514 w 3167762"/>
              <a:gd name="connsiteY40" fmla="*/ 2221718 h 4546612"/>
              <a:gd name="connsiteX41" fmla="*/ 3133 w 3167762"/>
              <a:gd name="connsiteY41" fmla="*/ 1657362 h 4546612"/>
              <a:gd name="connsiteX42" fmla="*/ 752 w 3167762"/>
              <a:gd name="connsiteY42" fmla="*/ 1366850 h 4546612"/>
              <a:gd name="connsiteX43" fmla="*/ 5514 w 3167762"/>
              <a:gd name="connsiteY43" fmla="*/ 1040618 h 4546612"/>
              <a:gd name="connsiteX44" fmla="*/ 12660 w 3167762"/>
              <a:gd name="connsiteY44" fmla="*/ 533413 h 4546612"/>
              <a:gd name="connsiteX45" fmla="*/ 15041 w 3167762"/>
              <a:gd name="connsiteY45" fmla="*/ 276237 h 4546612"/>
              <a:gd name="connsiteX46" fmla="*/ 17417 w 3167762"/>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5514 w 3167762"/>
              <a:gd name="connsiteY41" fmla="*/ 2221718 h 4546612"/>
              <a:gd name="connsiteX42" fmla="*/ 3133 w 3167762"/>
              <a:gd name="connsiteY42" fmla="*/ 1657362 h 4546612"/>
              <a:gd name="connsiteX43" fmla="*/ 752 w 3167762"/>
              <a:gd name="connsiteY43" fmla="*/ 1366850 h 4546612"/>
              <a:gd name="connsiteX44" fmla="*/ 5514 w 3167762"/>
              <a:gd name="connsiteY44" fmla="*/ 1040618 h 4546612"/>
              <a:gd name="connsiteX45" fmla="*/ 12660 w 3167762"/>
              <a:gd name="connsiteY45" fmla="*/ 533413 h 4546612"/>
              <a:gd name="connsiteX46" fmla="*/ 15041 w 3167762"/>
              <a:gd name="connsiteY46" fmla="*/ 276237 h 4546612"/>
              <a:gd name="connsiteX47" fmla="*/ 17417 w 3167762"/>
              <a:gd name="connsiteY47"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99685"/>
              <a:gd name="connsiteY0" fmla="*/ 162765 h 4546612"/>
              <a:gd name="connsiteX1" fmla="*/ 164930 w 3199685"/>
              <a:gd name="connsiteY1" fmla="*/ 15252 h 4546612"/>
              <a:gd name="connsiteX2" fmla="*/ 379367 w 3199685"/>
              <a:gd name="connsiteY2" fmla="*/ 12712 h 4546612"/>
              <a:gd name="connsiteX3" fmla="*/ 874667 w 3199685"/>
              <a:gd name="connsiteY3" fmla="*/ 12 h 4546612"/>
              <a:gd name="connsiteX4" fmla="*/ 1293767 w 3199685"/>
              <a:gd name="connsiteY4" fmla="*/ 6362 h 4546612"/>
              <a:gd name="connsiteX5" fmla="*/ 1585867 w 3199685"/>
              <a:gd name="connsiteY5" fmla="*/ 6362 h 4546612"/>
              <a:gd name="connsiteX6" fmla="*/ 1725567 w 3199685"/>
              <a:gd name="connsiteY6" fmla="*/ 12712 h 4546612"/>
              <a:gd name="connsiteX7" fmla="*/ 2424067 w 3199685"/>
              <a:gd name="connsiteY7" fmla="*/ 6362 h 4546612"/>
              <a:gd name="connsiteX8" fmla="*/ 2754267 w 3199685"/>
              <a:gd name="connsiteY8" fmla="*/ 12 h 4546612"/>
              <a:gd name="connsiteX9" fmla="*/ 3013154 w 3199685"/>
              <a:gd name="connsiteY9" fmla="*/ 15252 h 4546612"/>
              <a:gd name="connsiteX10" fmla="*/ 3160667 w 3199685"/>
              <a:gd name="connsiteY10" fmla="*/ 162765 h 4546612"/>
              <a:gd name="connsiteX11" fmla="*/ 3154317 w 3199685"/>
              <a:gd name="connsiteY11" fmla="*/ 349262 h 4546612"/>
              <a:gd name="connsiteX12" fmla="*/ 3160667 w 3199685"/>
              <a:gd name="connsiteY12" fmla="*/ 615962 h 4546612"/>
              <a:gd name="connsiteX13" fmla="*/ 3160667 w 3199685"/>
              <a:gd name="connsiteY13" fmla="*/ 939812 h 4546612"/>
              <a:gd name="connsiteX14" fmla="*/ 3198768 w 3199685"/>
              <a:gd name="connsiteY14" fmla="*/ 1236674 h 4546612"/>
              <a:gd name="connsiteX15" fmla="*/ 3154318 w 3199685"/>
              <a:gd name="connsiteY15" fmla="*/ 1651012 h 4546612"/>
              <a:gd name="connsiteX16" fmla="*/ 3154318 w 3199685"/>
              <a:gd name="connsiteY16" fmla="*/ 1841512 h 4546612"/>
              <a:gd name="connsiteX17" fmla="*/ 3167017 w 3199685"/>
              <a:gd name="connsiteY17" fmla="*/ 2371737 h 4546612"/>
              <a:gd name="connsiteX18" fmla="*/ 3167018 w 3199685"/>
              <a:gd name="connsiteY18" fmla="*/ 2565412 h 4546612"/>
              <a:gd name="connsiteX19" fmla="*/ 3163842 w 3199685"/>
              <a:gd name="connsiteY19" fmla="*/ 2765437 h 4546612"/>
              <a:gd name="connsiteX20" fmla="*/ 3163842 w 3199685"/>
              <a:gd name="connsiteY20" fmla="*/ 2911487 h 4546612"/>
              <a:gd name="connsiteX21" fmla="*/ 3160667 w 3199685"/>
              <a:gd name="connsiteY21" fmla="*/ 3340112 h 4546612"/>
              <a:gd name="connsiteX22" fmla="*/ 3154317 w 3199685"/>
              <a:gd name="connsiteY22" fmla="*/ 3714762 h 4546612"/>
              <a:gd name="connsiteX23" fmla="*/ 3160667 w 3199685"/>
              <a:gd name="connsiteY23" fmla="*/ 4083062 h 4546612"/>
              <a:gd name="connsiteX24" fmla="*/ 3160667 w 3199685"/>
              <a:gd name="connsiteY24" fmla="*/ 4392749 h 4546612"/>
              <a:gd name="connsiteX25" fmla="*/ 3013154 w 3199685"/>
              <a:gd name="connsiteY25" fmla="*/ 4540262 h 4546612"/>
              <a:gd name="connsiteX26" fmla="*/ 2905081 w 3199685"/>
              <a:gd name="connsiteY26" fmla="*/ 4545818 h 4546612"/>
              <a:gd name="connsiteX27" fmla="*/ 2707436 w 3199685"/>
              <a:gd name="connsiteY27" fmla="*/ 4539468 h 4546612"/>
              <a:gd name="connsiteX28" fmla="*/ 2500268 w 3199685"/>
              <a:gd name="connsiteY28" fmla="*/ 4533912 h 4546612"/>
              <a:gd name="connsiteX29" fmla="*/ 1988299 w 3199685"/>
              <a:gd name="connsiteY29" fmla="*/ 4541850 h 4546612"/>
              <a:gd name="connsiteX30" fmla="*/ 1465218 w 3199685"/>
              <a:gd name="connsiteY30" fmla="*/ 4540262 h 4546612"/>
              <a:gd name="connsiteX31" fmla="*/ 1138987 w 3199685"/>
              <a:gd name="connsiteY31" fmla="*/ 4541056 h 4546612"/>
              <a:gd name="connsiteX32" fmla="*/ 711949 w 3199685"/>
              <a:gd name="connsiteY32" fmla="*/ 4537087 h 4546612"/>
              <a:gd name="connsiteX33" fmla="*/ 287293 w 3199685"/>
              <a:gd name="connsiteY33" fmla="*/ 4546612 h 4546612"/>
              <a:gd name="connsiteX34" fmla="*/ 164930 w 3199685"/>
              <a:gd name="connsiteY34" fmla="*/ 4540262 h 4546612"/>
              <a:gd name="connsiteX35" fmla="*/ 17417 w 3199685"/>
              <a:gd name="connsiteY35" fmla="*/ 4392749 h 4546612"/>
              <a:gd name="connsiteX36" fmla="*/ 15038 w 3199685"/>
              <a:gd name="connsiteY36" fmla="*/ 4171962 h 4546612"/>
              <a:gd name="connsiteX37" fmla="*/ 17419 w 3199685"/>
              <a:gd name="connsiteY37" fmla="*/ 3850493 h 4546612"/>
              <a:gd name="connsiteX38" fmla="*/ 17419 w 3199685"/>
              <a:gd name="connsiteY38" fmla="*/ 3600462 h 4546612"/>
              <a:gd name="connsiteX39" fmla="*/ 15040 w 3199685"/>
              <a:gd name="connsiteY39" fmla="*/ 3217081 h 4546612"/>
              <a:gd name="connsiteX40" fmla="*/ 10276 w 3199685"/>
              <a:gd name="connsiteY40" fmla="*/ 2897993 h 4546612"/>
              <a:gd name="connsiteX41" fmla="*/ 10277 w 3199685"/>
              <a:gd name="connsiteY41" fmla="*/ 2652725 h 4546612"/>
              <a:gd name="connsiteX42" fmla="*/ 7896 w 3199685"/>
              <a:gd name="connsiteY42" fmla="*/ 2374118 h 4546612"/>
              <a:gd name="connsiteX43" fmla="*/ 5514 w 3199685"/>
              <a:gd name="connsiteY43" fmla="*/ 2221718 h 4546612"/>
              <a:gd name="connsiteX44" fmla="*/ 3133 w 3199685"/>
              <a:gd name="connsiteY44" fmla="*/ 1657362 h 4546612"/>
              <a:gd name="connsiteX45" fmla="*/ 752 w 3199685"/>
              <a:gd name="connsiteY45" fmla="*/ 1366850 h 4546612"/>
              <a:gd name="connsiteX46" fmla="*/ 5514 w 3199685"/>
              <a:gd name="connsiteY46" fmla="*/ 1040618 h 4546612"/>
              <a:gd name="connsiteX47" fmla="*/ 12660 w 3199685"/>
              <a:gd name="connsiteY47" fmla="*/ 533413 h 4546612"/>
              <a:gd name="connsiteX48" fmla="*/ 15041 w 3199685"/>
              <a:gd name="connsiteY48" fmla="*/ 276237 h 4546612"/>
              <a:gd name="connsiteX49" fmla="*/ 17417 w 3199685"/>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667 w 3167762"/>
              <a:gd name="connsiteY11" fmla="*/ 615962 h 4546612"/>
              <a:gd name="connsiteX12" fmla="*/ 3160667 w 3167762"/>
              <a:gd name="connsiteY12" fmla="*/ 939812 h 4546612"/>
              <a:gd name="connsiteX13" fmla="*/ 3155909 w 3167762"/>
              <a:gd name="connsiteY13" fmla="*/ 1326368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60667 w 3167762"/>
              <a:gd name="connsiteY14" fmla="*/ 939812 h 4546612"/>
              <a:gd name="connsiteX15" fmla="*/ 3155909 w 3167762"/>
              <a:gd name="connsiteY15" fmla="*/ 1326368 h 4546612"/>
              <a:gd name="connsiteX16" fmla="*/ 3154318 w 3167762"/>
              <a:gd name="connsiteY16" fmla="*/ 1651012 h 4546612"/>
              <a:gd name="connsiteX17" fmla="*/ 3154318 w 3167762"/>
              <a:gd name="connsiteY17" fmla="*/ 1841512 h 4546612"/>
              <a:gd name="connsiteX18" fmla="*/ 3167017 w 3167762"/>
              <a:gd name="connsiteY18" fmla="*/ 2371737 h 4546612"/>
              <a:gd name="connsiteX19" fmla="*/ 3167018 w 3167762"/>
              <a:gd name="connsiteY19" fmla="*/ 2565412 h 4546612"/>
              <a:gd name="connsiteX20" fmla="*/ 3163842 w 3167762"/>
              <a:gd name="connsiteY20" fmla="*/ 2765437 h 4546612"/>
              <a:gd name="connsiteX21" fmla="*/ 3163842 w 3167762"/>
              <a:gd name="connsiteY21" fmla="*/ 2911487 h 4546612"/>
              <a:gd name="connsiteX22" fmla="*/ 3160667 w 3167762"/>
              <a:gd name="connsiteY22" fmla="*/ 3340112 h 4546612"/>
              <a:gd name="connsiteX23" fmla="*/ 3154317 w 3167762"/>
              <a:gd name="connsiteY23" fmla="*/ 3714762 h 4546612"/>
              <a:gd name="connsiteX24" fmla="*/ 3160667 w 3167762"/>
              <a:gd name="connsiteY24" fmla="*/ 4083062 h 4546612"/>
              <a:gd name="connsiteX25" fmla="*/ 3160667 w 3167762"/>
              <a:gd name="connsiteY25" fmla="*/ 4392749 h 4546612"/>
              <a:gd name="connsiteX26" fmla="*/ 3013154 w 3167762"/>
              <a:gd name="connsiteY26" fmla="*/ 4540262 h 4546612"/>
              <a:gd name="connsiteX27" fmla="*/ 2905081 w 3167762"/>
              <a:gd name="connsiteY27" fmla="*/ 4545818 h 4546612"/>
              <a:gd name="connsiteX28" fmla="*/ 2707436 w 3167762"/>
              <a:gd name="connsiteY28" fmla="*/ 4539468 h 4546612"/>
              <a:gd name="connsiteX29" fmla="*/ 2500268 w 3167762"/>
              <a:gd name="connsiteY29" fmla="*/ 4533912 h 4546612"/>
              <a:gd name="connsiteX30" fmla="*/ 1988299 w 3167762"/>
              <a:gd name="connsiteY30" fmla="*/ 4541850 h 4546612"/>
              <a:gd name="connsiteX31" fmla="*/ 1465218 w 3167762"/>
              <a:gd name="connsiteY31" fmla="*/ 4540262 h 4546612"/>
              <a:gd name="connsiteX32" fmla="*/ 1138987 w 3167762"/>
              <a:gd name="connsiteY32" fmla="*/ 4541056 h 4546612"/>
              <a:gd name="connsiteX33" fmla="*/ 711949 w 3167762"/>
              <a:gd name="connsiteY33" fmla="*/ 4537087 h 4546612"/>
              <a:gd name="connsiteX34" fmla="*/ 287293 w 3167762"/>
              <a:gd name="connsiteY34" fmla="*/ 4546612 h 4546612"/>
              <a:gd name="connsiteX35" fmla="*/ 164930 w 3167762"/>
              <a:gd name="connsiteY35" fmla="*/ 4540262 h 4546612"/>
              <a:gd name="connsiteX36" fmla="*/ 17417 w 3167762"/>
              <a:gd name="connsiteY36" fmla="*/ 4392749 h 4546612"/>
              <a:gd name="connsiteX37" fmla="*/ 15038 w 3167762"/>
              <a:gd name="connsiteY37" fmla="*/ 4171962 h 4546612"/>
              <a:gd name="connsiteX38" fmla="*/ 17419 w 3167762"/>
              <a:gd name="connsiteY38" fmla="*/ 3850493 h 4546612"/>
              <a:gd name="connsiteX39" fmla="*/ 17419 w 3167762"/>
              <a:gd name="connsiteY39" fmla="*/ 3600462 h 4546612"/>
              <a:gd name="connsiteX40" fmla="*/ 15040 w 3167762"/>
              <a:gd name="connsiteY40" fmla="*/ 3217081 h 4546612"/>
              <a:gd name="connsiteX41" fmla="*/ 10276 w 3167762"/>
              <a:gd name="connsiteY41" fmla="*/ 2897993 h 4546612"/>
              <a:gd name="connsiteX42" fmla="*/ 10277 w 3167762"/>
              <a:gd name="connsiteY42" fmla="*/ 2652725 h 4546612"/>
              <a:gd name="connsiteX43" fmla="*/ 7896 w 3167762"/>
              <a:gd name="connsiteY43" fmla="*/ 2374118 h 4546612"/>
              <a:gd name="connsiteX44" fmla="*/ 5514 w 3167762"/>
              <a:gd name="connsiteY44" fmla="*/ 2221718 h 4546612"/>
              <a:gd name="connsiteX45" fmla="*/ 3133 w 3167762"/>
              <a:gd name="connsiteY45" fmla="*/ 1657362 h 4546612"/>
              <a:gd name="connsiteX46" fmla="*/ 752 w 3167762"/>
              <a:gd name="connsiteY46" fmla="*/ 1366850 h 4546612"/>
              <a:gd name="connsiteX47" fmla="*/ 5514 w 3167762"/>
              <a:gd name="connsiteY47" fmla="*/ 1040618 h 4546612"/>
              <a:gd name="connsiteX48" fmla="*/ 12660 w 3167762"/>
              <a:gd name="connsiteY48" fmla="*/ 533413 h 4546612"/>
              <a:gd name="connsiteX49" fmla="*/ 15041 w 3167762"/>
              <a:gd name="connsiteY49" fmla="*/ 276237 h 4546612"/>
              <a:gd name="connsiteX50" fmla="*/ 17417 w 3167762"/>
              <a:gd name="connsiteY50"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874667 w 3167762"/>
              <a:gd name="connsiteY4" fmla="*/ 0 h 4546600"/>
              <a:gd name="connsiteX5" fmla="*/ 1293767 w 3167762"/>
              <a:gd name="connsiteY5" fmla="*/ 6350 h 4546600"/>
              <a:gd name="connsiteX6" fmla="*/ 1585867 w 3167762"/>
              <a:gd name="connsiteY6" fmla="*/ 6350 h 4546600"/>
              <a:gd name="connsiteX7" fmla="*/ 1725567 w 3167762"/>
              <a:gd name="connsiteY7" fmla="*/ 12700 h 4546600"/>
              <a:gd name="connsiteX8" fmla="*/ 2424067 w 3167762"/>
              <a:gd name="connsiteY8" fmla="*/ 6350 h 4546600"/>
              <a:gd name="connsiteX9" fmla="*/ 2754267 w 3167762"/>
              <a:gd name="connsiteY9" fmla="*/ 0 h 4546600"/>
              <a:gd name="connsiteX10" fmla="*/ 3013154 w 3167762"/>
              <a:gd name="connsiteY10" fmla="*/ 15240 h 4546600"/>
              <a:gd name="connsiteX11" fmla="*/ 3160667 w 3167762"/>
              <a:gd name="connsiteY11" fmla="*/ 162753 h 4546600"/>
              <a:gd name="connsiteX12" fmla="*/ 3160195 w 3167762"/>
              <a:gd name="connsiteY12" fmla="*/ 295275 h 4546600"/>
              <a:gd name="connsiteX13" fmla="*/ 3155432 w 3167762"/>
              <a:gd name="connsiteY13" fmla="*/ 357188 h 4546600"/>
              <a:gd name="connsiteX14" fmla="*/ 3160195 w 3167762"/>
              <a:gd name="connsiteY14" fmla="*/ 457200 h 4546600"/>
              <a:gd name="connsiteX15" fmla="*/ 3160667 w 3167762"/>
              <a:gd name="connsiteY15" fmla="*/ 615950 h 4546600"/>
              <a:gd name="connsiteX16" fmla="*/ 3157814 w 3167762"/>
              <a:gd name="connsiteY16" fmla="*/ 707231 h 4546600"/>
              <a:gd name="connsiteX17" fmla="*/ 3160667 w 3167762"/>
              <a:gd name="connsiteY17" fmla="*/ 939800 h 4546600"/>
              <a:gd name="connsiteX18" fmla="*/ 3155909 w 3167762"/>
              <a:gd name="connsiteY18" fmla="*/ 1326356 h 4546600"/>
              <a:gd name="connsiteX19" fmla="*/ 3154318 w 3167762"/>
              <a:gd name="connsiteY19" fmla="*/ 1651000 h 4546600"/>
              <a:gd name="connsiteX20" fmla="*/ 3154318 w 3167762"/>
              <a:gd name="connsiteY20" fmla="*/ 1841500 h 4546600"/>
              <a:gd name="connsiteX21" fmla="*/ 3167017 w 3167762"/>
              <a:gd name="connsiteY21" fmla="*/ 2371725 h 4546600"/>
              <a:gd name="connsiteX22" fmla="*/ 3167018 w 3167762"/>
              <a:gd name="connsiteY22" fmla="*/ 2565400 h 4546600"/>
              <a:gd name="connsiteX23" fmla="*/ 3163842 w 3167762"/>
              <a:gd name="connsiteY23" fmla="*/ 2765425 h 4546600"/>
              <a:gd name="connsiteX24" fmla="*/ 3163842 w 3167762"/>
              <a:gd name="connsiteY24" fmla="*/ 2911475 h 4546600"/>
              <a:gd name="connsiteX25" fmla="*/ 3160667 w 3167762"/>
              <a:gd name="connsiteY25" fmla="*/ 3340100 h 4546600"/>
              <a:gd name="connsiteX26" fmla="*/ 3154317 w 3167762"/>
              <a:gd name="connsiteY26" fmla="*/ 3714750 h 4546600"/>
              <a:gd name="connsiteX27" fmla="*/ 3160667 w 3167762"/>
              <a:gd name="connsiteY27" fmla="*/ 4083050 h 4546600"/>
              <a:gd name="connsiteX28" fmla="*/ 3160667 w 3167762"/>
              <a:gd name="connsiteY28" fmla="*/ 4392737 h 4546600"/>
              <a:gd name="connsiteX29" fmla="*/ 3013154 w 3167762"/>
              <a:gd name="connsiteY29" fmla="*/ 4540250 h 4546600"/>
              <a:gd name="connsiteX30" fmla="*/ 2905081 w 3167762"/>
              <a:gd name="connsiteY30" fmla="*/ 4545806 h 4546600"/>
              <a:gd name="connsiteX31" fmla="*/ 2707436 w 3167762"/>
              <a:gd name="connsiteY31" fmla="*/ 4539456 h 4546600"/>
              <a:gd name="connsiteX32" fmla="*/ 2500268 w 3167762"/>
              <a:gd name="connsiteY32" fmla="*/ 4533900 h 4546600"/>
              <a:gd name="connsiteX33" fmla="*/ 1988299 w 3167762"/>
              <a:gd name="connsiteY33" fmla="*/ 4541838 h 4546600"/>
              <a:gd name="connsiteX34" fmla="*/ 1465218 w 3167762"/>
              <a:gd name="connsiteY34" fmla="*/ 4540250 h 4546600"/>
              <a:gd name="connsiteX35" fmla="*/ 1138987 w 3167762"/>
              <a:gd name="connsiteY35" fmla="*/ 4541044 h 4546600"/>
              <a:gd name="connsiteX36" fmla="*/ 711949 w 3167762"/>
              <a:gd name="connsiteY36" fmla="*/ 4537075 h 4546600"/>
              <a:gd name="connsiteX37" fmla="*/ 287293 w 3167762"/>
              <a:gd name="connsiteY37" fmla="*/ 4546600 h 4546600"/>
              <a:gd name="connsiteX38" fmla="*/ 164930 w 3167762"/>
              <a:gd name="connsiteY38" fmla="*/ 4540250 h 4546600"/>
              <a:gd name="connsiteX39" fmla="*/ 17417 w 3167762"/>
              <a:gd name="connsiteY39" fmla="*/ 4392737 h 4546600"/>
              <a:gd name="connsiteX40" fmla="*/ 15038 w 3167762"/>
              <a:gd name="connsiteY40" fmla="*/ 4171950 h 4546600"/>
              <a:gd name="connsiteX41" fmla="*/ 17419 w 3167762"/>
              <a:gd name="connsiteY41" fmla="*/ 3850481 h 4546600"/>
              <a:gd name="connsiteX42" fmla="*/ 17419 w 3167762"/>
              <a:gd name="connsiteY42" fmla="*/ 3600450 h 4546600"/>
              <a:gd name="connsiteX43" fmla="*/ 15040 w 3167762"/>
              <a:gd name="connsiteY43" fmla="*/ 3217069 h 4546600"/>
              <a:gd name="connsiteX44" fmla="*/ 10276 w 3167762"/>
              <a:gd name="connsiteY44" fmla="*/ 2897981 h 4546600"/>
              <a:gd name="connsiteX45" fmla="*/ 10277 w 3167762"/>
              <a:gd name="connsiteY45" fmla="*/ 2652713 h 4546600"/>
              <a:gd name="connsiteX46" fmla="*/ 7896 w 3167762"/>
              <a:gd name="connsiteY46" fmla="*/ 2374106 h 4546600"/>
              <a:gd name="connsiteX47" fmla="*/ 5514 w 3167762"/>
              <a:gd name="connsiteY47" fmla="*/ 2221706 h 4546600"/>
              <a:gd name="connsiteX48" fmla="*/ 3133 w 3167762"/>
              <a:gd name="connsiteY48" fmla="*/ 1657350 h 4546600"/>
              <a:gd name="connsiteX49" fmla="*/ 752 w 3167762"/>
              <a:gd name="connsiteY49" fmla="*/ 1366838 h 4546600"/>
              <a:gd name="connsiteX50" fmla="*/ 5514 w 3167762"/>
              <a:gd name="connsiteY50" fmla="*/ 1040606 h 4546600"/>
              <a:gd name="connsiteX51" fmla="*/ 12660 w 3167762"/>
              <a:gd name="connsiteY51" fmla="*/ 533401 h 4546600"/>
              <a:gd name="connsiteX52" fmla="*/ 15041 w 3167762"/>
              <a:gd name="connsiteY52" fmla="*/ 276225 h 4546600"/>
              <a:gd name="connsiteX53" fmla="*/ 17417 w 3167762"/>
              <a:gd name="connsiteY53" fmla="*/ 162753 h 4546600"/>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350792 w 3167762"/>
              <a:gd name="connsiteY2" fmla="*/ 5557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424067 w 3167762"/>
              <a:gd name="connsiteY13" fmla="*/ 6350 h 4546600"/>
              <a:gd name="connsiteX14" fmla="*/ 2754267 w 3167762"/>
              <a:gd name="connsiteY14" fmla="*/ 0 h 4546600"/>
              <a:gd name="connsiteX15" fmla="*/ 3013154 w 3167762"/>
              <a:gd name="connsiteY15" fmla="*/ 15240 h 4546600"/>
              <a:gd name="connsiteX16" fmla="*/ 3160667 w 3167762"/>
              <a:gd name="connsiteY16" fmla="*/ 162753 h 4546600"/>
              <a:gd name="connsiteX17" fmla="*/ 3160195 w 3167762"/>
              <a:gd name="connsiteY17" fmla="*/ 295275 h 4546600"/>
              <a:gd name="connsiteX18" fmla="*/ 3155432 w 3167762"/>
              <a:gd name="connsiteY18" fmla="*/ 357188 h 4546600"/>
              <a:gd name="connsiteX19" fmla="*/ 3160195 w 3167762"/>
              <a:gd name="connsiteY19" fmla="*/ 457200 h 4546600"/>
              <a:gd name="connsiteX20" fmla="*/ 3160667 w 3167762"/>
              <a:gd name="connsiteY20" fmla="*/ 615950 h 4546600"/>
              <a:gd name="connsiteX21" fmla="*/ 3157814 w 3167762"/>
              <a:gd name="connsiteY21" fmla="*/ 707231 h 4546600"/>
              <a:gd name="connsiteX22" fmla="*/ 3160667 w 3167762"/>
              <a:gd name="connsiteY22" fmla="*/ 939800 h 4546600"/>
              <a:gd name="connsiteX23" fmla="*/ 3155909 w 3167762"/>
              <a:gd name="connsiteY23" fmla="*/ 1326356 h 4546600"/>
              <a:gd name="connsiteX24" fmla="*/ 3154318 w 3167762"/>
              <a:gd name="connsiteY24" fmla="*/ 1651000 h 4546600"/>
              <a:gd name="connsiteX25" fmla="*/ 3154318 w 3167762"/>
              <a:gd name="connsiteY25" fmla="*/ 1841500 h 4546600"/>
              <a:gd name="connsiteX26" fmla="*/ 3167017 w 3167762"/>
              <a:gd name="connsiteY26" fmla="*/ 2371725 h 4546600"/>
              <a:gd name="connsiteX27" fmla="*/ 3167018 w 3167762"/>
              <a:gd name="connsiteY27" fmla="*/ 2565400 h 4546600"/>
              <a:gd name="connsiteX28" fmla="*/ 3163842 w 3167762"/>
              <a:gd name="connsiteY28" fmla="*/ 2765425 h 4546600"/>
              <a:gd name="connsiteX29" fmla="*/ 3163842 w 3167762"/>
              <a:gd name="connsiteY29" fmla="*/ 2911475 h 4546600"/>
              <a:gd name="connsiteX30" fmla="*/ 3160667 w 3167762"/>
              <a:gd name="connsiteY30" fmla="*/ 3340100 h 4546600"/>
              <a:gd name="connsiteX31" fmla="*/ 3154317 w 3167762"/>
              <a:gd name="connsiteY31" fmla="*/ 3714750 h 4546600"/>
              <a:gd name="connsiteX32" fmla="*/ 3160667 w 3167762"/>
              <a:gd name="connsiteY32" fmla="*/ 4083050 h 4546600"/>
              <a:gd name="connsiteX33" fmla="*/ 3160667 w 3167762"/>
              <a:gd name="connsiteY33" fmla="*/ 4392737 h 4546600"/>
              <a:gd name="connsiteX34" fmla="*/ 3013154 w 3167762"/>
              <a:gd name="connsiteY34" fmla="*/ 4540250 h 4546600"/>
              <a:gd name="connsiteX35" fmla="*/ 2905081 w 3167762"/>
              <a:gd name="connsiteY35" fmla="*/ 4545806 h 4546600"/>
              <a:gd name="connsiteX36" fmla="*/ 2707436 w 3167762"/>
              <a:gd name="connsiteY36" fmla="*/ 4539456 h 4546600"/>
              <a:gd name="connsiteX37" fmla="*/ 2500268 w 3167762"/>
              <a:gd name="connsiteY37" fmla="*/ 4533900 h 4546600"/>
              <a:gd name="connsiteX38" fmla="*/ 1988299 w 3167762"/>
              <a:gd name="connsiteY38" fmla="*/ 4541838 h 4546600"/>
              <a:gd name="connsiteX39" fmla="*/ 1465218 w 3167762"/>
              <a:gd name="connsiteY39" fmla="*/ 4540250 h 4546600"/>
              <a:gd name="connsiteX40" fmla="*/ 1138987 w 3167762"/>
              <a:gd name="connsiteY40" fmla="*/ 4541044 h 4546600"/>
              <a:gd name="connsiteX41" fmla="*/ 711949 w 3167762"/>
              <a:gd name="connsiteY41" fmla="*/ 4537075 h 4546600"/>
              <a:gd name="connsiteX42" fmla="*/ 287293 w 3167762"/>
              <a:gd name="connsiteY42" fmla="*/ 4546600 h 4546600"/>
              <a:gd name="connsiteX43" fmla="*/ 164930 w 3167762"/>
              <a:gd name="connsiteY43" fmla="*/ 4540250 h 4546600"/>
              <a:gd name="connsiteX44" fmla="*/ 17417 w 3167762"/>
              <a:gd name="connsiteY44" fmla="*/ 4392737 h 4546600"/>
              <a:gd name="connsiteX45" fmla="*/ 15038 w 3167762"/>
              <a:gd name="connsiteY45" fmla="*/ 4171950 h 4546600"/>
              <a:gd name="connsiteX46" fmla="*/ 17419 w 3167762"/>
              <a:gd name="connsiteY46" fmla="*/ 3850481 h 4546600"/>
              <a:gd name="connsiteX47" fmla="*/ 17419 w 3167762"/>
              <a:gd name="connsiteY47" fmla="*/ 3600450 h 4546600"/>
              <a:gd name="connsiteX48" fmla="*/ 15040 w 3167762"/>
              <a:gd name="connsiteY48" fmla="*/ 3217069 h 4546600"/>
              <a:gd name="connsiteX49" fmla="*/ 10276 w 3167762"/>
              <a:gd name="connsiteY49" fmla="*/ 2897981 h 4546600"/>
              <a:gd name="connsiteX50" fmla="*/ 10277 w 3167762"/>
              <a:gd name="connsiteY50" fmla="*/ 2652713 h 4546600"/>
              <a:gd name="connsiteX51" fmla="*/ 7896 w 3167762"/>
              <a:gd name="connsiteY51" fmla="*/ 2374106 h 4546600"/>
              <a:gd name="connsiteX52" fmla="*/ 5514 w 3167762"/>
              <a:gd name="connsiteY52" fmla="*/ 2221706 h 4546600"/>
              <a:gd name="connsiteX53" fmla="*/ 3133 w 3167762"/>
              <a:gd name="connsiteY53" fmla="*/ 1657350 h 4546600"/>
              <a:gd name="connsiteX54" fmla="*/ 752 w 3167762"/>
              <a:gd name="connsiteY54" fmla="*/ 1366838 h 4546600"/>
              <a:gd name="connsiteX55" fmla="*/ 5514 w 3167762"/>
              <a:gd name="connsiteY55" fmla="*/ 1040606 h 4546600"/>
              <a:gd name="connsiteX56" fmla="*/ 12660 w 3167762"/>
              <a:gd name="connsiteY56" fmla="*/ 533401 h 4546600"/>
              <a:gd name="connsiteX57" fmla="*/ 15041 w 3167762"/>
              <a:gd name="connsiteY57" fmla="*/ 276225 h 4546600"/>
              <a:gd name="connsiteX58" fmla="*/ 17417 w 3167762"/>
              <a:gd name="connsiteY58"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424067 w 3167762"/>
              <a:gd name="connsiteY14" fmla="*/ 6350 h 4546600"/>
              <a:gd name="connsiteX15" fmla="*/ 2754267 w 3167762"/>
              <a:gd name="connsiteY15" fmla="*/ 0 h 4546600"/>
              <a:gd name="connsiteX16" fmla="*/ 3013154 w 3167762"/>
              <a:gd name="connsiteY16" fmla="*/ 15240 h 4546600"/>
              <a:gd name="connsiteX17" fmla="*/ 3160667 w 3167762"/>
              <a:gd name="connsiteY17" fmla="*/ 162753 h 4546600"/>
              <a:gd name="connsiteX18" fmla="*/ 3160195 w 3167762"/>
              <a:gd name="connsiteY18" fmla="*/ 295275 h 4546600"/>
              <a:gd name="connsiteX19" fmla="*/ 3155432 w 3167762"/>
              <a:gd name="connsiteY19" fmla="*/ 357188 h 4546600"/>
              <a:gd name="connsiteX20" fmla="*/ 3160195 w 3167762"/>
              <a:gd name="connsiteY20" fmla="*/ 457200 h 4546600"/>
              <a:gd name="connsiteX21" fmla="*/ 3160667 w 3167762"/>
              <a:gd name="connsiteY21" fmla="*/ 615950 h 4546600"/>
              <a:gd name="connsiteX22" fmla="*/ 3157814 w 3167762"/>
              <a:gd name="connsiteY22" fmla="*/ 707231 h 4546600"/>
              <a:gd name="connsiteX23" fmla="*/ 3160667 w 3167762"/>
              <a:gd name="connsiteY23" fmla="*/ 939800 h 4546600"/>
              <a:gd name="connsiteX24" fmla="*/ 3155909 w 3167762"/>
              <a:gd name="connsiteY24" fmla="*/ 1326356 h 4546600"/>
              <a:gd name="connsiteX25" fmla="*/ 3154318 w 3167762"/>
              <a:gd name="connsiteY25" fmla="*/ 1651000 h 4546600"/>
              <a:gd name="connsiteX26" fmla="*/ 3154318 w 3167762"/>
              <a:gd name="connsiteY26" fmla="*/ 1841500 h 4546600"/>
              <a:gd name="connsiteX27" fmla="*/ 3167017 w 3167762"/>
              <a:gd name="connsiteY27" fmla="*/ 2371725 h 4546600"/>
              <a:gd name="connsiteX28" fmla="*/ 3167018 w 3167762"/>
              <a:gd name="connsiteY28" fmla="*/ 2565400 h 4546600"/>
              <a:gd name="connsiteX29" fmla="*/ 3163842 w 3167762"/>
              <a:gd name="connsiteY29" fmla="*/ 2765425 h 4546600"/>
              <a:gd name="connsiteX30" fmla="*/ 3163842 w 3167762"/>
              <a:gd name="connsiteY30" fmla="*/ 2911475 h 4546600"/>
              <a:gd name="connsiteX31" fmla="*/ 3160667 w 3167762"/>
              <a:gd name="connsiteY31" fmla="*/ 3340100 h 4546600"/>
              <a:gd name="connsiteX32" fmla="*/ 3154317 w 3167762"/>
              <a:gd name="connsiteY32" fmla="*/ 3714750 h 4546600"/>
              <a:gd name="connsiteX33" fmla="*/ 3160667 w 3167762"/>
              <a:gd name="connsiteY33" fmla="*/ 4083050 h 4546600"/>
              <a:gd name="connsiteX34" fmla="*/ 3160667 w 3167762"/>
              <a:gd name="connsiteY34" fmla="*/ 4392737 h 4546600"/>
              <a:gd name="connsiteX35" fmla="*/ 3013154 w 3167762"/>
              <a:gd name="connsiteY35" fmla="*/ 4540250 h 4546600"/>
              <a:gd name="connsiteX36" fmla="*/ 2905081 w 3167762"/>
              <a:gd name="connsiteY36" fmla="*/ 4545806 h 4546600"/>
              <a:gd name="connsiteX37" fmla="*/ 2707436 w 3167762"/>
              <a:gd name="connsiteY37" fmla="*/ 4539456 h 4546600"/>
              <a:gd name="connsiteX38" fmla="*/ 2500268 w 3167762"/>
              <a:gd name="connsiteY38" fmla="*/ 4533900 h 4546600"/>
              <a:gd name="connsiteX39" fmla="*/ 1988299 w 3167762"/>
              <a:gd name="connsiteY39" fmla="*/ 4541838 h 4546600"/>
              <a:gd name="connsiteX40" fmla="*/ 1465218 w 3167762"/>
              <a:gd name="connsiteY40" fmla="*/ 4540250 h 4546600"/>
              <a:gd name="connsiteX41" fmla="*/ 1138987 w 3167762"/>
              <a:gd name="connsiteY41" fmla="*/ 4541044 h 4546600"/>
              <a:gd name="connsiteX42" fmla="*/ 711949 w 3167762"/>
              <a:gd name="connsiteY42" fmla="*/ 4537075 h 4546600"/>
              <a:gd name="connsiteX43" fmla="*/ 287293 w 3167762"/>
              <a:gd name="connsiteY43" fmla="*/ 4546600 h 4546600"/>
              <a:gd name="connsiteX44" fmla="*/ 164930 w 3167762"/>
              <a:gd name="connsiteY44" fmla="*/ 4540250 h 4546600"/>
              <a:gd name="connsiteX45" fmla="*/ 17417 w 3167762"/>
              <a:gd name="connsiteY45" fmla="*/ 4392737 h 4546600"/>
              <a:gd name="connsiteX46" fmla="*/ 15038 w 3167762"/>
              <a:gd name="connsiteY46" fmla="*/ 4171950 h 4546600"/>
              <a:gd name="connsiteX47" fmla="*/ 17419 w 3167762"/>
              <a:gd name="connsiteY47" fmla="*/ 3850481 h 4546600"/>
              <a:gd name="connsiteX48" fmla="*/ 17419 w 3167762"/>
              <a:gd name="connsiteY48" fmla="*/ 3600450 h 4546600"/>
              <a:gd name="connsiteX49" fmla="*/ 15040 w 3167762"/>
              <a:gd name="connsiteY49" fmla="*/ 3217069 h 4546600"/>
              <a:gd name="connsiteX50" fmla="*/ 10276 w 3167762"/>
              <a:gd name="connsiteY50" fmla="*/ 2897981 h 4546600"/>
              <a:gd name="connsiteX51" fmla="*/ 10277 w 3167762"/>
              <a:gd name="connsiteY51" fmla="*/ 2652713 h 4546600"/>
              <a:gd name="connsiteX52" fmla="*/ 7896 w 3167762"/>
              <a:gd name="connsiteY52" fmla="*/ 2374106 h 4546600"/>
              <a:gd name="connsiteX53" fmla="*/ 5514 w 3167762"/>
              <a:gd name="connsiteY53" fmla="*/ 2221706 h 4546600"/>
              <a:gd name="connsiteX54" fmla="*/ 3133 w 3167762"/>
              <a:gd name="connsiteY54" fmla="*/ 1657350 h 4546600"/>
              <a:gd name="connsiteX55" fmla="*/ 752 w 3167762"/>
              <a:gd name="connsiteY55" fmla="*/ 1366838 h 4546600"/>
              <a:gd name="connsiteX56" fmla="*/ 5514 w 3167762"/>
              <a:gd name="connsiteY56" fmla="*/ 1040606 h 4546600"/>
              <a:gd name="connsiteX57" fmla="*/ 12660 w 3167762"/>
              <a:gd name="connsiteY57" fmla="*/ 533401 h 4546600"/>
              <a:gd name="connsiteX58" fmla="*/ 15041 w 3167762"/>
              <a:gd name="connsiteY58" fmla="*/ 276225 h 4546600"/>
              <a:gd name="connsiteX59" fmla="*/ 17417 w 3167762"/>
              <a:gd name="connsiteY59"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357714 w 3167762"/>
              <a:gd name="connsiteY14" fmla="*/ 5556 h 4546600"/>
              <a:gd name="connsiteX15" fmla="*/ 2424067 w 3167762"/>
              <a:gd name="connsiteY15" fmla="*/ 6350 h 4546600"/>
              <a:gd name="connsiteX16" fmla="*/ 2754267 w 3167762"/>
              <a:gd name="connsiteY16" fmla="*/ 0 h 4546600"/>
              <a:gd name="connsiteX17" fmla="*/ 3013154 w 3167762"/>
              <a:gd name="connsiteY17" fmla="*/ 15240 h 4546600"/>
              <a:gd name="connsiteX18" fmla="*/ 3160667 w 3167762"/>
              <a:gd name="connsiteY18" fmla="*/ 162753 h 4546600"/>
              <a:gd name="connsiteX19" fmla="*/ 3160195 w 3167762"/>
              <a:gd name="connsiteY19" fmla="*/ 295275 h 4546600"/>
              <a:gd name="connsiteX20" fmla="*/ 3155432 w 3167762"/>
              <a:gd name="connsiteY20" fmla="*/ 357188 h 4546600"/>
              <a:gd name="connsiteX21" fmla="*/ 3160195 w 3167762"/>
              <a:gd name="connsiteY21" fmla="*/ 457200 h 4546600"/>
              <a:gd name="connsiteX22" fmla="*/ 3160667 w 3167762"/>
              <a:gd name="connsiteY22" fmla="*/ 615950 h 4546600"/>
              <a:gd name="connsiteX23" fmla="*/ 3157814 w 3167762"/>
              <a:gd name="connsiteY23" fmla="*/ 707231 h 4546600"/>
              <a:gd name="connsiteX24" fmla="*/ 3160667 w 3167762"/>
              <a:gd name="connsiteY24" fmla="*/ 939800 h 4546600"/>
              <a:gd name="connsiteX25" fmla="*/ 3155909 w 3167762"/>
              <a:gd name="connsiteY25" fmla="*/ 1326356 h 4546600"/>
              <a:gd name="connsiteX26" fmla="*/ 3154318 w 3167762"/>
              <a:gd name="connsiteY26" fmla="*/ 1651000 h 4546600"/>
              <a:gd name="connsiteX27" fmla="*/ 3154318 w 3167762"/>
              <a:gd name="connsiteY27" fmla="*/ 1841500 h 4546600"/>
              <a:gd name="connsiteX28" fmla="*/ 3167017 w 3167762"/>
              <a:gd name="connsiteY28" fmla="*/ 2371725 h 4546600"/>
              <a:gd name="connsiteX29" fmla="*/ 3167018 w 3167762"/>
              <a:gd name="connsiteY29" fmla="*/ 2565400 h 4546600"/>
              <a:gd name="connsiteX30" fmla="*/ 3163842 w 3167762"/>
              <a:gd name="connsiteY30" fmla="*/ 2765425 h 4546600"/>
              <a:gd name="connsiteX31" fmla="*/ 3163842 w 3167762"/>
              <a:gd name="connsiteY31" fmla="*/ 2911475 h 4546600"/>
              <a:gd name="connsiteX32" fmla="*/ 3160667 w 3167762"/>
              <a:gd name="connsiteY32" fmla="*/ 3340100 h 4546600"/>
              <a:gd name="connsiteX33" fmla="*/ 3154317 w 3167762"/>
              <a:gd name="connsiteY33" fmla="*/ 3714750 h 4546600"/>
              <a:gd name="connsiteX34" fmla="*/ 3160667 w 3167762"/>
              <a:gd name="connsiteY34" fmla="*/ 4083050 h 4546600"/>
              <a:gd name="connsiteX35" fmla="*/ 3160667 w 3167762"/>
              <a:gd name="connsiteY35" fmla="*/ 4392737 h 4546600"/>
              <a:gd name="connsiteX36" fmla="*/ 3013154 w 3167762"/>
              <a:gd name="connsiteY36" fmla="*/ 4540250 h 4546600"/>
              <a:gd name="connsiteX37" fmla="*/ 2905081 w 3167762"/>
              <a:gd name="connsiteY37" fmla="*/ 4545806 h 4546600"/>
              <a:gd name="connsiteX38" fmla="*/ 2707436 w 3167762"/>
              <a:gd name="connsiteY38" fmla="*/ 4539456 h 4546600"/>
              <a:gd name="connsiteX39" fmla="*/ 2500268 w 3167762"/>
              <a:gd name="connsiteY39" fmla="*/ 4533900 h 4546600"/>
              <a:gd name="connsiteX40" fmla="*/ 1988299 w 3167762"/>
              <a:gd name="connsiteY40" fmla="*/ 4541838 h 4546600"/>
              <a:gd name="connsiteX41" fmla="*/ 1465218 w 3167762"/>
              <a:gd name="connsiteY41" fmla="*/ 4540250 h 4546600"/>
              <a:gd name="connsiteX42" fmla="*/ 1138987 w 3167762"/>
              <a:gd name="connsiteY42" fmla="*/ 4541044 h 4546600"/>
              <a:gd name="connsiteX43" fmla="*/ 711949 w 3167762"/>
              <a:gd name="connsiteY43" fmla="*/ 4537075 h 4546600"/>
              <a:gd name="connsiteX44" fmla="*/ 287293 w 3167762"/>
              <a:gd name="connsiteY44" fmla="*/ 4546600 h 4546600"/>
              <a:gd name="connsiteX45" fmla="*/ 164930 w 3167762"/>
              <a:gd name="connsiteY45" fmla="*/ 4540250 h 4546600"/>
              <a:gd name="connsiteX46" fmla="*/ 17417 w 3167762"/>
              <a:gd name="connsiteY46" fmla="*/ 4392737 h 4546600"/>
              <a:gd name="connsiteX47" fmla="*/ 15038 w 3167762"/>
              <a:gd name="connsiteY47" fmla="*/ 4171950 h 4546600"/>
              <a:gd name="connsiteX48" fmla="*/ 17419 w 3167762"/>
              <a:gd name="connsiteY48" fmla="*/ 3850481 h 4546600"/>
              <a:gd name="connsiteX49" fmla="*/ 17419 w 3167762"/>
              <a:gd name="connsiteY49" fmla="*/ 3600450 h 4546600"/>
              <a:gd name="connsiteX50" fmla="*/ 15040 w 3167762"/>
              <a:gd name="connsiteY50" fmla="*/ 3217069 h 4546600"/>
              <a:gd name="connsiteX51" fmla="*/ 10276 w 3167762"/>
              <a:gd name="connsiteY51" fmla="*/ 2897981 h 4546600"/>
              <a:gd name="connsiteX52" fmla="*/ 10277 w 3167762"/>
              <a:gd name="connsiteY52" fmla="*/ 2652713 h 4546600"/>
              <a:gd name="connsiteX53" fmla="*/ 7896 w 3167762"/>
              <a:gd name="connsiteY53" fmla="*/ 2374106 h 4546600"/>
              <a:gd name="connsiteX54" fmla="*/ 5514 w 3167762"/>
              <a:gd name="connsiteY54" fmla="*/ 2221706 h 4546600"/>
              <a:gd name="connsiteX55" fmla="*/ 3133 w 3167762"/>
              <a:gd name="connsiteY55" fmla="*/ 1657350 h 4546600"/>
              <a:gd name="connsiteX56" fmla="*/ 752 w 3167762"/>
              <a:gd name="connsiteY56" fmla="*/ 1366838 h 4546600"/>
              <a:gd name="connsiteX57" fmla="*/ 5514 w 3167762"/>
              <a:gd name="connsiteY57" fmla="*/ 1040606 h 4546600"/>
              <a:gd name="connsiteX58" fmla="*/ 12660 w 3167762"/>
              <a:gd name="connsiteY58" fmla="*/ 533401 h 4546600"/>
              <a:gd name="connsiteX59" fmla="*/ 15041 w 3167762"/>
              <a:gd name="connsiteY59" fmla="*/ 276225 h 4546600"/>
              <a:gd name="connsiteX60" fmla="*/ 17417 w 3167762"/>
              <a:gd name="connsiteY60" fmla="*/ 162753 h 4546600"/>
              <a:gd name="connsiteX0" fmla="*/ 17417 w 3167762"/>
              <a:gd name="connsiteY0" fmla="*/ 164340 h 4548187"/>
              <a:gd name="connsiteX1" fmla="*/ 164930 w 3167762"/>
              <a:gd name="connsiteY1" fmla="*/ 16827 h 4548187"/>
              <a:gd name="connsiteX2" fmla="*/ 224114 w 3167762"/>
              <a:gd name="connsiteY2" fmla="*/ 14287 h 4548187"/>
              <a:gd name="connsiteX3" fmla="*/ 350792 w 3167762"/>
              <a:gd name="connsiteY3" fmla="*/ 7144 h 4548187"/>
              <a:gd name="connsiteX4" fmla="*/ 486051 w 3167762"/>
              <a:gd name="connsiteY4" fmla="*/ 9525 h 4548187"/>
              <a:gd name="connsiteX5" fmla="*/ 669407 w 3167762"/>
              <a:gd name="connsiteY5" fmla="*/ 7143 h 4548187"/>
              <a:gd name="connsiteX6" fmla="*/ 874667 w 3167762"/>
              <a:gd name="connsiteY6" fmla="*/ 1587 h 4548187"/>
              <a:gd name="connsiteX7" fmla="*/ 990876 w 3167762"/>
              <a:gd name="connsiteY7" fmla="*/ 2381 h 4548187"/>
              <a:gd name="connsiteX8" fmla="*/ 1293767 w 3167762"/>
              <a:gd name="connsiteY8" fmla="*/ 7937 h 4548187"/>
              <a:gd name="connsiteX9" fmla="*/ 1585867 w 3167762"/>
              <a:gd name="connsiteY9" fmla="*/ 7937 h 4548187"/>
              <a:gd name="connsiteX10" fmla="*/ 1725567 w 3167762"/>
              <a:gd name="connsiteY10" fmla="*/ 14287 h 4548187"/>
              <a:gd name="connsiteX11" fmla="*/ 1862414 w 3167762"/>
              <a:gd name="connsiteY11" fmla="*/ 9525 h 4548187"/>
              <a:gd name="connsiteX12" fmla="*/ 2076726 w 3167762"/>
              <a:gd name="connsiteY12" fmla="*/ 9525 h 4548187"/>
              <a:gd name="connsiteX13" fmla="*/ 2193407 w 3167762"/>
              <a:gd name="connsiteY13" fmla="*/ 7143 h 4548187"/>
              <a:gd name="connsiteX14" fmla="*/ 2357714 w 3167762"/>
              <a:gd name="connsiteY14" fmla="*/ 7143 h 4548187"/>
              <a:gd name="connsiteX15" fmla="*/ 2424067 w 3167762"/>
              <a:gd name="connsiteY15" fmla="*/ 7937 h 4548187"/>
              <a:gd name="connsiteX16" fmla="*/ 2522020 w 3167762"/>
              <a:gd name="connsiteY16" fmla="*/ 0 h 4548187"/>
              <a:gd name="connsiteX17" fmla="*/ 2754267 w 3167762"/>
              <a:gd name="connsiteY17" fmla="*/ 1587 h 4548187"/>
              <a:gd name="connsiteX18" fmla="*/ 3013154 w 3167762"/>
              <a:gd name="connsiteY18" fmla="*/ 16827 h 4548187"/>
              <a:gd name="connsiteX19" fmla="*/ 3160667 w 3167762"/>
              <a:gd name="connsiteY19" fmla="*/ 164340 h 4548187"/>
              <a:gd name="connsiteX20" fmla="*/ 3160195 w 3167762"/>
              <a:gd name="connsiteY20" fmla="*/ 296862 h 4548187"/>
              <a:gd name="connsiteX21" fmla="*/ 3155432 w 3167762"/>
              <a:gd name="connsiteY21" fmla="*/ 358775 h 4548187"/>
              <a:gd name="connsiteX22" fmla="*/ 3160195 w 3167762"/>
              <a:gd name="connsiteY22" fmla="*/ 458787 h 4548187"/>
              <a:gd name="connsiteX23" fmla="*/ 3160667 w 3167762"/>
              <a:gd name="connsiteY23" fmla="*/ 617537 h 4548187"/>
              <a:gd name="connsiteX24" fmla="*/ 3157814 w 3167762"/>
              <a:gd name="connsiteY24" fmla="*/ 708818 h 4548187"/>
              <a:gd name="connsiteX25" fmla="*/ 3160667 w 3167762"/>
              <a:gd name="connsiteY25" fmla="*/ 941387 h 4548187"/>
              <a:gd name="connsiteX26" fmla="*/ 3155909 w 3167762"/>
              <a:gd name="connsiteY26" fmla="*/ 1327943 h 4548187"/>
              <a:gd name="connsiteX27" fmla="*/ 3154318 w 3167762"/>
              <a:gd name="connsiteY27" fmla="*/ 1652587 h 4548187"/>
              <a:gd name="connsiteX28" fmla="*/ 3154318 w 3167762"/>
              <a:gd name="connsiteY28" fmla="*/ 1843087 h 4548187"/>
              <a:gd name="connsiteX29" fmla="*/ 3167017 w 3167762"/>
              <a:gd name="connsiteY29" fmla="*/ 2373312 h 4548187"/>
              <a:gd name="connsiteX30" fmla="*/ 3167018 w 3167762"/>
              <a:gd name="connsiteY30" fmla="*/ 2566987 h 4548187"/>
              <a:gd name="connsiteX31" fmla="*/ 3163842 w 3167762"/>
              <a:gd name="connsiteY31" fmla="*/ 2767012 h 4548187"/>
              <a:gd name="connsiteX32" fmla="*/ 3163842 w 3167762"/>
              <a:gd name="connsiteY32" fmla="*/ 2913062 h 4548187"/>
              <a:gd name="connsiteX33" fmla="*/ 3160667 w 3167762"/>
              <a:gd name="connsiteY33" fmla="*/ 3341687 h 4548187"/>
              <a:gd name="connsiteX34" fmla="*/ 3154317 w 3167762"/>
              <a:gd name="connsiteY34" fmla="*/ 3716337 h 4548187"/>
              <a:gd name="connsiteX35" fmla="*/ 3160667 w 3167762"/>
              <a:gd name="connsiteY35" fmla="*/ 4084637 h 4548187"/>
              <a:gd name="connsiteX36" fmla="*/ 3160667 w 3167762"/>
              <a:gd name="connsiteY36" fmla="*/ 4394324 h 4548187"/>
              <a:gd name="connsiteX37" fmla="*/ 3013154 w 3167762"/>
              <a:gd name="connsiteY37" fmla="*/ 4541837 h 4548187"/>
              <a:gd name="connsiteX38" fmla="*/ 2905081 w 3167762"/>
              <a:gd name="connsiteY38" fmla="*/ 4547393 h 4548187"/>
              <a:gd name="connsiteX39" fmla="*/ 2707436 w 3167762"/>
              <a:gd name="connsiteY39" fmla="*/ 4541043 h 4548187"/>
              <a:gd name="connsiteX40" fmla="*/ 2500268 w 3167762"/>
              <a:gd name="connsiteY40" fmla="*/ 4535487 h 4548187"/>
              <a:gd name="connsiteX41" fmla="*/ 1988299 w 3167762"/>
              <a:gd name="connsiteY41" fmla="*/ 4543425 h 4548187"/>
              <a:gd name="connsiteX42" fmla="*/ 1465218 w 3167762"/>
              <a:gd name="connsiteY42" fmla="*/ 4541837 h 4548187"/>
              <a:gd name="connsiteX43" fmla="*/ 1138987 w 3167762"/>
              <a:gd name="connsiteY43" fmla="*/ 4542631 h 4548187"/>
              <a:gd name="connsiteX44" fmla="*/ 711949 w 3167762"/>
              <a:gd name="connsiteY44" fmla="*/ 4538662 h 4548187"/>
              <a:gd name="connsiteX45" fmla="*/ 287293 w 3167762"/>
              <a:gd name="connsiteY45" fmla="*/ 4548187 h 4548187"/>
              <a:gd name="connsiteX46" fmla="*/ 164930 w 3167762"/>
              <a:gd name="connsiteY46" fmla="*/ 4541837 h 4548187"/>
              <a:gd name="connsiteX47" fmla="*/ 17417 w 3167762"/>
              <a:gd name="connsiteY47" fmla="*/ 4394324 h 4548187"/>
              <a:gd name="connsiteX48" fmla="*/ 15038 w 3167762"/>
              <a:gd name="connsiteY48" fmla="*/ 4173537 h 4548187"/>
              <a:gd name="connsiteX49" fmla="*/ 17419 w 3167762"/>
              <a:gd name="connsiteY49" fmla="*/ 3852068 h 4548187"/>
              <a:gd name="connsiteX50" fmla="*/ 17419 w 3167762"/>
              <a:gd name="connsiteY50" fmla="*/ 3602037 h 4548187"/>
              <a:gd name="connsiteX51" fmla="*/ 15040 w 3167762"/>
              <a:gd name="connsiteY51" fmla="*/ 3218656 h 4548187"/>
              <a:gd name="connsiteX52" fmla="*/ 10276 w 3167762"/>
              <a:gd name="connsiteY52" fmla="*/ 2899568 h 4548187"/>
              <a:gd name="connsiteX53" fmla="*/ 10277 w 3167762"/>
              <a:gd name="connsiteY53" fmla="*/ 2654300 h 4548187"/>
              <a:gd name="connsiteX54" fmla="*/ 7896 w 3167762"/>
              <a:gd name="connsiteY54" fmla="*/ 2375693 h 4548187"/>
              <a:gd name="connsiteX55" fmla="*/ 5514 w 3167762"/>
              <a:gd name="connsiteY55" fmla="*/ 2223293 h 4548187"/>
              <a:gd name="connsiteX56" fmla="*/ 3133 w 3167762"/>
              <a:gd name="connsiteY56" fmla="*/ 1658937 h 4548187"/>
              <a:gd name="connsiteX57" fmla="*/ 752 w 3167762"/>
              <a:gd name="connsiteY57" fmla="*/ 1368425 h 4548187"/>
              <a:gd name="connsiteX58" fmla="*/ 5514 w 3167762"/>
              <a:gd name="connsiteY58" fmla="*/ 1042193 h 4548187"/>
              <a:gd name="connsiteX59" fmla="*/ 12660 w 3167762"/>
              <a:gd name="connsiteY59" fmla="*/ 534988 h 4548187"/>
              <a:gd name="connsiteX60" fmla="*/ 15041 w 3167762"/>
              <a:gd name="connsiteY60" fmla="*/ 277812 h 4548187"/>
              <a:gd name="connsiteX61" fmla="*/ 17417 w 3167762"/>
              <a:gd name="connsiteY61" fmla="*/ 164340 h 454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67762" h="4548187">
                <a:moveTo>
                  <a:pt x="17417" y="164340"/>
                </a:moveTo>
                <a:cubicBezTo>
                  <a:pt x="17417" y="82871"/>
                  <a:pt x="83461" y="16827"/>
                  <a:pt x="164930" y="16827"/>
                </a:cubicBezTo>
                <a:cubicBezTo>
                  <a:pt x="184658" y="15980"/>
                  <a:pt x="204386" y="7991"/>
                  <a:pt x="224114" y="14287"/>
                </a:cubicBezTo>
                <a:lnTo>
                  <a:pt x="350792" y="7144"/>
                </a:lnTo>
                <a:cubicBezTo>
                  <a:pt x="404312" y="5927"/>
                  <a:pt x="403501" y="11642"/>
                  <a:pt x="486051" y="9525"/>
                </a:cubicBezTo>
                <a:lnTo>
                  <a:pt x="669407" y="7143"/>
                </a:lnTo>
                <a:cubicBezTo>
                  <a:pt x="725921" y="-1852"/>
                  <a:pt x="806247" y="3439"/>
                  <a:pt x="874667" y="1587"/>
                </a:cubicBezTo>
                <a:lnTo>
                  <a:pt x="990876" y="2381"/>
                </a:lnTo>
                <a:cubicBezTo>
                  <a:pt x="1091840" y="1852"/>
                  <a:pt x="1192803" y="6085"/>
                  <a:pt x="1293767" y="7937"/>
                </a:cubicBezTo>
                <a:lnTo>
                  <a:pt x="1585867" y="7937"/>
                </a:lnTo>
                <a:lnTo>
                  <a:pt x="1725567" y="14287"/>
                </a:lnTo>
                <a:lnTo>
                  <a:pt x="1862414" y="9525"/>
                </a:lnTo>
                <a:lnTo>
                  <a:pt x="2076726" y="9525"/>
                </a:lnTo>
                <a:lnTo>
                  <a:pt x="2193407" y="7143"/>
                </a:lnTo>
                <a:lnTo>
                  <a:pt x="2357714" y="7143"/>
                </a:lnTo>
                <a:lnTo>
                  <a:pt x="2424067" y="7937"/>
                </a:lnTo>
                <a:lnTo>
                  <a:pt x="2522020" y="0"/>
                </a:lnTo>
                <a:lnTo>
                  <a:pt x="2754267" y="1587"/>
                </a:lnTo>
                <a:lnTo>
                  <a:pt x="3013154" y="16827"/>
                </a:lnTo>
                <a:cubicBezTo>
                  <a:pt x="3094623" y="16827"/>
                  <a:pt x="3160667" y="82871"/>
                  <a:pt x="3160667" y="164340"/>
                </a:cubicBezTo>
                <a:cubicBezTo>
                  <a:pt x="3160510" y="208514"/>
                  <a:pt x="3157971" y="264594"/>
                  <a:pt x="3160195" y="296862"/>
                </a:cubicBezTo>
                <a:cubicBezTo>
                  <a:pt x="3159720" y="330061"/>
                  <a:pt x="3155432" y="331788"/>
                  <a:pt x="3155432" y="358775"/>
                </a:cubicBezTo>
                <a:cubicBezTo>
                  <a:pt x="3155432" y="385762"/>
                  <a:pt x="3159720" y="416454"/>
                  <a:pt x="3160195" y="458787"/>
                </a:cubicBezTo>
                <a:cubicBezTo>
                  <a:pt x="3167418" y="519377"/>
                  <a:pt x="3161064" y="575865"/>
                  <a:pt x="3160667" y="617537"/>
                </a:cubicBezTo>
                <a:cubicBezTo>
                  <a:pt x="3160270" y="659209"/>
                  <a:pt x="3157814" y="654843"/>
                  <a:pt x="3157814" y="708818"/>
                </a:cubicBezTo>
                <a:cubicBezTo>
                  <a:pt x="3157814" y="762793"/>
                  <a:pt x="3160984" y="838200"/>
                  <a:pt x="3160667" y="941387"/>
                </a:cubicBezTo>
                <a:cubicBezTo>
                  <a:pt x="3159874" y="1059788"/>
                  <a:pt x="3156967" y="1209410"/>
                  <a:pt x="3155909" y="1327943"/>
                </a:cubicBezTo>
                <a:cubicBezTo>
                  <a:pt x="3154851" y="1446476"/>
                  <a:pt x="3154583" y="1566730"/>
                  <a:pt x="3154318" y="1652587"/>
                </a:cubicBezTo>
                <a:cubicBezTo>
                  <a:pt x="3153260" y="1741487"/>
                  <a:pt x="3153260" y="1386131"/>
                  <a:pt x="3154318" y="1843087"/>
                </a:cubicBezTo>
                <a:cubicBezTo>
                  <a:pt x="3156435" y="1962679"/>
                  <a:pt x="3164900" y="2252662"/>
                  <a:pt x="3167017" y="2373312"/>
                </a:cubicBezTo>
                <a:cubicBezTo>
                  <a:pt x="3169134" y="2493962"/>
                  <a:pt x="3165960" y="2501370"/>
                  <a:pt x="3167018" y="2566987"/>
                </a:cubicBezTo>
                <a:cubicBezTo>
                  <a:pt x="3168076" y="2632604"/>
                  <a:pt x="3162784" y="2709862"/>
                  <a:pt x="3163842" y="2767012"/>
                </a:cubicBezTo>
                <a:cubicBezTo>
                  <a:pt x="3164900" y="2824162"/>
                  <a:pt x="3165959" y="2816754"/>
                  <a:pt x="3163842" y="2913062"/>
                </a:cubicBezTo>
                <a:cubicBezTo>
                  <a:pt x="3162784" y="3042179"/>
                  <a:pt x="3162784" y="3094281"/>
                  <a:pt x="3160667" y="3341687"/>
                </a:cubicBezTo>
                <a:cubicBezTo>
                  <a:pt x="3157492" y="3476095"/>
                  <a:pt x="3154317" y="3540898"/>
                  <a:pt x="3154317" y="3716337"/>
                </a:cubicBezTo>
                <a:cubicBezTo>
                  <a:pt x="3154317" y="3840162"/>
                  <a:pt x="3159609" y="3971639"/>
                  <a:pt x="3160667" y="4084637"/>
                </a:cubicBezTo>
                <a:cubicBezTo>
                  <a:pt x="3161725" y="4197635"/>
                  <a:pt x="3166203" y="4320505"/>
                  <a:pt x="3160667" y="4394324"/>
                </a:cubicBezTo>
                <a:cubicBezTo>
                  <a:pt x="3160667" y="4475793"/>
                  <a:pt x="3094623" y="4541837"/>
                  <a:pt x="3013154" y="4541837"/>
                </a:cubicBezTo>
                <a:lnTo>
                  <a:pt x="2905081" y="4547393"/>
                </a:lnTo>
                <a:lnTo>
                  <a:pt x="2707436" y="4541043"/>
                </a:lnTo>
                <a:lnTo>
                  <a:pt x="2500268" y="4535487"/>
                </a:lnTo>
                <a:lnTo>
                  <a:pt x="1988299" y="4543425"/>
                </a:lnTo>
                <a:lnTo>
                  <a:pt x="1465218" y="4541837"/>
                </a:lnTo>
                <a:lnTo>
                  <a:pt x="1138987" y="4542631"/>
                </a:lnTo>
                <a:lnTo>
                  <a:pt x="711949" y="4538662"/>
                </a:lnTo>
                <a:lnTo>
                  <a:pt x="287293" y="4548187"/>
                </a:lnTo>
                <a:lnTo>
                  <a:pt x="164930" y="4541837"/>
                </a:lnTo>
                <a:cubicBezTo>
                  <a:pt x="83461" y="4541837"/>
                  <a:pt x="17417" y="4475793"/>
                  <a:pt x="17417" y="4394324"/>
                </a:cubicBezTo>
                <a:lnTo>
                  <a:pt x="15038" y="4173537"/>
                </a:lnTo>
                <a:cubicBezTo>
                  <a:pt x="15832" y="4066381"/>
                  <a:pt x="16625" y="3959224"/>
                  <a:pt x="17419" y="3852068"/>
                </a:cubicBezTo>
                <a:cubicBezTo>
                  <a:pt x="17816" y="3756818"/>
                  <a:pt x="17419" y="4216658"/>
                  <a:pt x="17419" y="3602037"/>
                </a:cubicBezTo>
                <a:cubicBezTo>
                  <a:pt x="17023" y="3496468"/>
                  <a:pt x="16230" y="3335734"/>
                  <a:pt x="15040" y="3218656"/>
                </a:cubicBezTo>
                <a:cubicBezTo>
                  <a:pt x="13850" y="3101578"/>
                  <a:pt x="11070" y="2993627"/>
                  <a:pt x="10276" y="2899568"/>
                </a:cubicBezTo>
                <a:cubicBezTo>
                  <a:pt x="9482" y="2805509"/>
                  <a:pt x="10674" y="2741612"/>
                  <a:pt x="10277" y="2654300"/>
                </a:cubicBezTo>
                <a:cubicBezTo>
                  <a:pt x="9880" y="2566988"/>
                  <a:pt x="8690" y="2447527"/>
                  <a:pt x="7896" y="2375693"/>
                </a:cubicBezTo>
                <a:cubicBezTo>
                  <a:pt x="7102" y="2303859"/>
                  <a:pt x="6308" y="2342752"/>
                  <a:pt x="5514" y="2223293"/>
                </a:cubicBezTo>
                <a:cubicBezTo>
                  <a:pt x="4324" y="2016521"/>
                  <a:pt x="1149" y="2002096"/>
                  <a:pt x="3133" y="1658937"/>
                </a:cubicBezTo>
                <a:cubicBezTo>
                  <a:pt x="2339" y="1516459"/>
                  <a:pt x="-1629" y="1617524"/>
                  <a:pt x="752" y="1368425"/>
                </a:cubicBezTo>
                <a:cubicBezTo>
                  <a:pt x="355" y="1265634"/>
                  <a:pt x="2737" y="1242874"/>
                  <a:pt x="5514" y="1042193"/>
                </a:cubicBezTo>
                <a:cubicBezTo>
                  <a:pt x="5911" y="904477"/>
                  <a:pt x="9883" y="681297"/>
                  <a:pt x="12660" y="534988"/>
                </a:cubicBezTo>
                <a:cubicBezTo>
                  <a:pt x="13851" y="404416"/>
                  <a:pt x="12661" y="340777"/>
                  <a:pt x="15041" y="277812"/>
                </a:cubicBezTo>
                <a:cubicBezTo>
                  <a:pt x="17421" y="260090"/>
                  <a:pt x="12676" y="211806"/>
                  <a:pt x="17417" y="164340"/>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415" name="Title">
            <a:extLst>
              <a:ext uri="{FF2B5EF4-FFF2-40B4-BE49-F238E27FC236}">
                <a16:creationId xmlns:a16="http://schemas.microsoft.com/office/drawing/2014/main" id="{55CC9DFF-D273-4C8A-890C-93FCEF8D2BCB}"/>
              </a:ext>
            </a:extLst>
          </p:cNvPr>
          <p:cNvSpPr>
            <a:spLocks noGrp="1"/>
          </p:cNvSpPr>
          <p:nvPr>
            <p:ph type="title"/>
          </p:nvPr>
        </p:nvSpPr>
        <p:spPr/>
        <p:txBody>
          <a:bodyPr/>
          <a:lstStyle/>
          <a:p>
            <a:r>
              <a:rPr lang="en-US">
                <a:solidFill>
                  <a:schemeClr val="bg1"/>
                </a:solidFill>
              </a:rPr>
              <a:t>Autobooks Pricing: </a:t>
            </a:r>
            <a:endParaRPr lang="ru-RU">
              <a:solidFill>
                <a:schemeClr val="bg1"/>
              </a:solidFill>
            </a:endParaRPr>
          </a:p>
        </p:txBody>
      </p:sp>
      <p:sp>
        <p:nvSpPr>
          <p:cNvPr id="3" name="Text Placeholder 2">
            <a:extLst>
              <a:ext uri="{FF2B5EF4-FFF2-40B4-BE49-F238E27FC236}">
                <a16:creationId xmlns:a16="http://schemas.microsoft.com/office/drawing/2014/main" id="{4246066F-28BE-5832-A40D-F345C5A32B40}"/>
              </a:ext>
            </a:extLst>
          </p:cNvPr>
          <p:cNvSpPr>
            <a:spLocks noGrp="1"/>
          </p:cNvSpPr>
          <p:nvPr>
            <p:ph type="body" sz="quarter" idx="12"/>
          </p:nvPr>
        </p:nvSpPr>
        <p:spPr>
          <a:xfrm>
            <a:off x="364459" y="3477585"/>
            <a:ext cx="2108372" cy="1046440"/>
          </a:xfrm>
        </p:spPr>
        <p:txBody>
          <a:bodyPr wrap="square" anchor="ctr">
            <a:noAutofit/>
          </a:bodyPr>
          <a:lstStyle/>
          <a:p>
            <a:pPr>
              <a:lnSpc>
                <a:spcPct val="100000"/>
              </a:lnSpc>
              <a:spcBef>
                <a:spcPts val="600"/>
              </a:spcBef>
              <a:spcAft>
                <a:spcPts val="600"/>
              </a:spcAft>
            </a:pPr>
            <a:r>
              <a:rPr lang="en-US" sz="1400">
                <a:latin typeface="+mn-lt"/>
                <a:ea typeface="Source Sans Pro" panose="020B0503030403020204" pitchFamily="34" charset="0"/>
              </a:rPr>
              <a:t>Send An Invoice</a:t>
            </a:r>
          </a:p>
          <a:p>
            <a:pPr>
              <a:lnSpc>
                <a:spcPct val="100000"/>
              </a:lnSpc>
              <a:spcBef>
                <a:spcPts val="600"/>
              </a:spcBef>
              <a:spcAft>
                <a:spcPts val="600"/>
              </a:spcAft>
            </a:pPr>
            <a:r>
              <a:rPr lang="en-US" sz="1400">
                <a:latin typeface="+mn-lt"/>
                <a:ea typeface="Source Sans Pro" panose="020B0503030403020204" pitchFamily="34" charset="0"/>
              </a:rPr>
              <a:t>Payment Link</a:t>
            </a:r>
          </a:p>
          <a:p>
            <a:pPr>
              <a:lnSpc>
                <a:spcPct val="100000"/>
              </a:lnSpc>
              <a:spcBef>
                <a:spcPts val="600"/>
              </a:spcBef>
              <a:spcAft>
                <a:spcPts val="600"/>
              </a:spcAft>
            </a:pPr>
            <a:r>
              <a:rPr lang="en-US" sz="1400">
                <a:ea typeface="Source Sans Pro" panose="020B0503030403020204" pitchFamily="34" charset="0"/>
              </a:rPr>
              <a:t>Checkout Pages</a:t>
            </a:r>
          </a:p>
          <a:p>
            <a:pPr>
              <a:lnSpc>
                <a:spcPct val="100000"/>
              </a:lnSpc>
              <a:spcBef>
                <a:spcPts val="600"/>
              </a:spcBef>
              <a:spcAft>
                <a:spcPts val="600"/>
              </a:spcAft>
            </a:pPr>
            <a:r>
              <a:rPr lang="en-US" sz="1400">
                <a:ea typeface="Source Sans Pro" panose="020B0503030403020204" pitchFamily="34" charset="0"/>
              </a:rPr>
              <a:t>Tap to Pay</a:t>
            </a:r>
          </a:p>
          <a:p>
            <a:pPr>
              <a:lnSpc>
                <a:spcPct val="100000"/>
              </a:lnSpc>
              <a:spcBef>
                <a:spcPts val="600"/>
              </a:spcBef>
              <a:spcAft>
                <a:spcPts val="600"/>
              </a:spcAft>
            </a:pPr>
            <a:r>
              <a:rPr lang="en-US" sz="1400">
                <a:latin typeface="+mn-lt"/>
                <a:ea typeface="Source Sans Pro" panose="020B0503030403020204" pitchFamily="34" charset="0"/>
              </a:rPr>
              <a:t>Autobooks Capital</a:t>
            </a:r>
          </a:p>
        </p:txBody>
      </p:sp>
      <p:sp>
        <p:nvSpPr>
          <p:cNvPr id="5" name="Text Placeholder 4">
            <a:extLst>
              <a:ext uri="{FF2B5EF4-FFF2-40B4-BE49-F238E27FC236}">
                <a16:creationId xmlns:a16="http://schemas.microsoft.com/office/drawing/2014/main" id="{824BC5CE-F0B9-DBF3-3F1F-124F4337F213}"/>
              </a:ext>
            </a:extLst>
          </p:cNvPr>
          <p:cNvSpPr>
            <a:spLocks noGrp="1"/>
          </p:cNvSpPr>
          <p:nvPr>
            <p:ph type="body" sz="quarter" idx="11"/>
          </p:nvPr>
        </p:nvSpPr>
        <p:spPr>
          <a:xfrm>
            <a:off x="340354" y="2917035"/>
            <a:ext cx="2117408" cy="338554"/>
          </a:xfrm>
        </p:spPr>
        <p:txBody>
          <a:bodyPr wrap="square">
            <a:spAutoFit/>
          </a:bodyPr>
          <a:lstStyle/>
          <a:p>
            <a:pPr marL="0" indent="0">
              <a:buNone/>
            </a:pPr>
            <a:r>
              <a:rPr lang="en-US" sz="1600" b="1">
                <a:latin typeface="+mj-lt"/>
                <a:ea typeface="Source Sans Pro" panose="020B0503030403020204" pitchFamily="34" charset="0"/>
              </a:rPr>
              <a:t>Essentials Plan</a:t>
            </a:r>
          </a:p>
        </p:txBody>
      </p:sp>
      <p:sp>
        <p:nvSpPr>
          <p:cNvPr id="230" name="TextBox 229">
            <a:extLst>
              <a:ext uri="{FF2B5EF4-FFF2-40B4-BE49-F238E27FC236}">
                <a16:creationId xmlns:a16="http://schemas.microsoft.com/office/drawing/2014/main" id="{ED5D4D17-212E-8227-86C5-BE042BEC7C9C}"/>
              </a:ext>
            </a:extLst>
          </p:cNvPr>
          <p:cNvSpPr txBox="1"/>
          <p:nvPr/>
        </p:nvSpPr>
        <p:spPr>
          <a:xfrm>
            <a:off x="584200" y="1026520"/>
            <a:ext cx="1017995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95D4E9"/>
                </a:solidFill>
                <a:effectLst/>
                <a:uLnTx/>
                <a:uFillTx/>
                <a:latin typeface="Montserrat Light" panose="02020603050405020304"/>
                <a:ea typeface="+mn-ea"/>
                <a:cs typeface="+mn-cs"/>
              </a:rPr>
              <a:t>A pricing model made </a:t>
            </a:r>
            <a:r>
              <a:rPr kumimoji="0" lang="en-US" sz="2000" b="0" i="0" u="none" strike="noStrike" kern="1200" cap="none" spc="0" normalizeH="0" baseline="0" noProof="0">
                <a:ln>
                  <a:noFill/>
                </a:ln>
                <a:solidFill>
                  <a:srgbClr val="95D4E9"/>
                </a:solidFill>
                <a:effectLst/>
                <a:uLnTx/>
                <a:uFillTx/>
                <a:latin typeface="Montserrat Bold" panose="020B0604020202020204"/>
                <a:ea typeface="+mn-ea"/>
                <a:cs typeface="+mn-cs"/>
              </a:rPr>
              <a:t>simple and easy</a:t>
            </a:r>
            <a:r>
              <a:rPr kumimoji="0" lang="en-US" sz="2000" b="0" i="0" u="none" strike="noStrike" kern="1200" cap="none" spc="0" normalizeH="0" baseline="0" noProof="0">
                <a:ln>
                  <a:noFill/>
                </a:ln>
                <a:solidFill>
                  <a:srgbClr val="95D4E9"/>
                </a:solidFill>
                <a:effectLst/>
                <a:uLnTx/>
                <a:uFillTx/>
                <a:latin typeface="Montserrat Light" panose="02020603050405020304"/>
                <a:ea typeface="+mn-ea"/>
                <a:cs typeface="+mn-cs"/>
              </a:rPr>
              <a:t> to understand</a:t>
            </a:r>
          </a:p>
        </p:txBody>
      </p:sp>
      <p:sp>
        <p:nvSpPr>
          <p:cNvPr id="231" name="TextBox 230">
            <a:extLst>
              <a:ext uri="{FF2B5EF4-FFF2-40B4-BE49-F238E27FC236}">
                <a16:creationId xmlns:a16="http://schemas.microsoft.com/office/drawing/2014/main" id="{A8A09D66-3772-3D8B-0B76-B12D4D30A2BC}"/>
              </a:ext>
            </a:extLst>
          </p:cNvPr>
          <p:cNvSpPr txBox="1"/>
          <p:nvPr/>
        </p:nvSpPr>
        <p:spPr>
          <a:xfrm>
            <a:off x="584200" y="1438601"/>
            <a:ext cx="112789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6C0E"/>
                </a:solidFill>
                <a:effectLst/>
                <a:uLnTx/>
                <a:uFillTx/>
                <a:latin typeface="Montserrat Bold" panose="020B0604020202020204"/>
                <a:ea typeface="+mn-ea"/>
                <a:cs typeface="+mn-cs"/>
              </a:rPr>
              <a:t>No</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a:t>
            </a:r>
            <a:r>
              <a:rPr kumimoji="0" lang="en-US" sz="1800" b="0" i="0" u="none" strike="noStrike" kern="1200" cap="none" spc="0" normalizeH="0" baseline="0" noProof="0">
                <a:ln>
                  <a:noFill/>
                </a:ln>
                <a:solidFill>
                  <a:srgbClr val="95D4E9"/>
                </a:solidFill>
                <a:effectLst/>
                <a:uLnTx/>
                <a:uFillTx/>
                <a:latin typeface="Montserrat Light" panose="02020603050405020304"/>
                <a:ea typeface="+mn-ea"/>
                <a:cs typeface="+mn-cs"/>
              </a:rPr>
              <a:t>Hidden Fees</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 </a:t>
            </a:r>
            <a:r>
              <a:rPr kumimoji="0" lang="en-US" sz="1800" b="0" i="0" u="none" strike="noStrike" kern="1200" cap="none" spc="0" normalizeH="0" baseline="0" noProof="0">
                <a:ln>
                  <a:noFill/>
                </a:ln>
                <a:solidFill>
                  <a:srgbClr val="FF6C0E"/>
                </a:solidFill>
                <a:effectLst/>
                <a:uLnTx/>
                <a:uFillTx/>
                <a:latin typeface="Montserrat Bold" panose="020B0604020202020204"/>
                <a:ea typeface="+mn-ea"/>
                <a:cs typeface="+mn-cs"/>
              </a:rPr>
              <a:t>No</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a:t>
            </a:r>
            <a:r>
              <a:rPr kumimoji="0" lang="en-US" sz="1800" b="0" i="0" u="none" strike="noStrike" kern="1200" cap="none" spc="0" normalizeH="0" baseline="0" noProof="0">
                <a:ln>
                  <a:noFill/>
                </a:ln>
                <a:solidFill>
                  <a:srgbClr val="95D4E9"/>
                </a:solidFill>
                <a:effectLst/>
                <a:uLnTx/>
                <a:uFillTx/>
                <a:latin typeface="Montserrat Light" panose="02020603050405020304"/>
                <a:ea typeface="+mn-ea"/>
                <a:cs typeface="+mn-cs"/>
              </a:rPr>
              <a:t>Contracts</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 </a:t>
            </a:r>
            <a:r>
              <a:rPr kumimoji="0" lang="en-US" sz="1800" b="0" i="0" u="none" strike="noStrike" kern="1200" cap="none" spc="0" normalizeH="0" baseline="0" noProof="0">
                <a:ln>
                  <a:noFill/>
                </a:ln>
                <a:solidFill>
                  <a:srgbClr val="FF6C0E"/>
                </a:solidFill>
                <a:effectLst/>
                <a:uLnTx/>
                <a:uFillTx/>
                <a:latin typeface="Montserrat Bold" panose="020B0604020202020204"/>
                <a:ea typeface="+mn-ea"/>
                <a:cs typeface="+mn-cs"/>
              </a:rPr>
              <a:t>No</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a:t>
            </a:r>
            <a:r>
              <a:rPr kumimoji="0" lang="en-US" sz="1800" b="0" i="0" u="none" strike="noStrike" kern="1200" cap="none" spc="0" normalizeH="0" baseline="0" noProof="0">
                <a:ln>
                  <a:noFill/>
                </a:ln>
                <a:solidFill>
                  <a:srgbClr val="95D4E9"/>
                </a:solidFill>
                <a:effectLst/>
                <a:uLnTx/>
                <a:uFillTx/>
                <a:latin typeface="Montserrat Light" panose="02020603050405020304"/>
                <a:ea typeface="+mn-ea"/>
                <a:cs typeface="+mn-cs"/>
              </a:rPr>
              <a:t>Additional Use Charges</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 </a:t>
            </a:r>
            <a:r>
              <a:rPr kumimoji="0" lang="en-US" sz="1800" b="0" i="0" u="none" strike="noStrike" kern="1200" cap="none" spc="0" normalizeH="0" baseline="0" noProof="0">
                <a:ln>
                  <a:noFill/>
                </a:ln>
                <a:solidFill>
                  <a:srgbClr val="FF6C0E"/>
                </a:solidFill>
                <a:effectLst/>
                <a:uLnTx/>
                <a:uFillTx/>
                <a:latin typeface="Montserrat Bold" panose="020B0604020202020204"/>
                <a:ea typeface="+mn-ea"/>
                <a:cs typeface="+mn-cs"/>
              </a:rPr>
              <a:t>No</a:t>
            </a:r>
            <a:r>
              <a:rPr kumimoji="0" lang="en-US" sz="1800" b="0" i="0" u="none" strike="noStrike" kern="1200" cap="none" spc="0" normalizeH="0" baseline="0" noProof="0">
                <a:ln>
                  <a:noFill/>
                </a:ln>
                <a:solidFill>
                  <a:srgbClr val="95D4E9"/>
                </a:solidFill>
                <a:effectLst/>
                <a:uLnTx/>
                <a:uFillTx/>
                <a:latin typeface="Montserrat Bold" panose="020B0604020202020204"/>
                <a:ea typeface="+mn-ea"/>
                <a:cs typeface="+mn-cs"/>
              </a:rPr>
              <a:t> </a:t>
            </a:r>
            <a:r>
              <a:rPr kumimoji="0" lang="en-US" sz="1800" b="0" i="0" u="none" strike="noStrike" kern="1200" cap="none" spc="0" normalizeH="0" baseline="0" noProof="0">
                <a:ln>
                  <a:noFill/>
                </a:ln>
                <a:solidFill>
                  <a:srgbClr val="95D4E9"/>
                </a:solidFill>
                <a:effectLst/>
                <a:uLnTx/>
                <a:uFillTx/>
                <a:latin typeface="Montserrat Light" panose="02020603050405020304"/>
                <a:ea typeface="+mn-ea"/>
                <a:cs typeface="+mn-cs"/>
              </a:rPr>
              <a:t>Required Use Agreements</a:t>
            </a:r>
          </a:p>
        </p:txBody>
      </p:sp>
      <p:cxnSp>
        <p:nvCxnSpPr>
          <p:cNvPr id="232" name="Straight Connector 231">
            <a:extLst>
              <a:ext uri="{FF2B5EF4-FFF2-40B4-BE49-F238E27FC236}">
                <a16:creationId xmlns:a16="http://schemas.microsoft.com/office/drawing/2014/main" id="{378DA4C1-83D5-F5E0-9A27-E119469D0B7C}"/>
              </a:ext>
            </a:extLst>
          </p:cNvPr>
          <p:cNvCxnSpPr>
            <a:cxnSpLocks/>
          </p:cNvCxnSpPr>
          <p:nvPr/>
        </p:nvCxnSpPr>
        <p:spPr>
          <a:xfrm rot="16200000">
            <a:off x="1435096" y="4372650"/>
            <a:ext cx="0" cy="1045586"/>
          </a:xfrm>
          <a:prstGeom prst="line">
            <a:avLst/>
          </a:prstGeom>
          <a:ln w="38100" cap="rnd" cmpd="sng" algn="ctr">
            <a:solidFill>
              <a:schemeClr val="accent5">
                <a:alpha val="78112"/>
              </a:schemeClr>
            </a:solidFill>
            <a:prstDash val="dashDot"/>
            <a:bevel/>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4" name="Rounded Rectangle 2">
            <a:extLst>
              <a:ext uri="{FF2B5EF4-FFF2-40B4-BE49-F238E27FC236}">
                <a16:creationId xmlns:a16="http://schemas.microsoft.com/office/drawing/2014/main" id="{BB42AFE6-404F-3D95-C82D-ADAC8E2AA06B}"/>
              </a:ext>
            </a:extLst>
          </p:cNvPr>
          <p:cNvSpPr/>
          <p:nvPr/>
        </p:nvSpPr>
        <p:spPr>
          <a:xfrm>
            <a:off x="2673847" y="2740555"/>
            <a:ext cx="2151649" cy="3110071"/>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45" name="Icon 36">
            <a:extLst>
              <a:ext uri="{FF2B5EF4-FFF2-40B4-BE49-F238E27FC236}">
                <a16:creationId xmlns:a16="http://schemas.microsoft.com/office/drawing/2014/main" id="{03B5AA57-0A77-C518-1257-A9A2CDCD6C28}"/>
              </a:ext>
            </a:extLst>
          </p:cNvPr>
          <p:cNvSpPr/>
          <p:nvPr/>
        </p:nvSpPr>
        <p:spPr>
          <a:xfrm rot="21540000">
            <a:off x="2640224" y="2771148"/>
            <a:ext cx="2160967" cy="3086913"/>
          </a:xfrm>
          <a:custGeom>
            <a:avLst/>
            <a:gdLst>
              <a:gd name="connsiteX0" fmla="*/ 0 w 3143250"/>
              <a:gd name="connsiteY0" fmla="*/ 147513 h 4525010"/>
              <a:gd name="connsiteX1" fmla="*/ 147513 w 3143250"/>
              <a:gd name="connsiteY1" fmla="*/ 0 h 4525010"/>
              <a:gd name="connsiteX2" fmla="*/ 2995737 w 3143250"/>
              <a:gd name="connsiteY2" fmla="*/ 0 h 4525010"/>
              <a:gd name="connsiteX3" fmla="*/ 3143250 w 3143250"/>
              <a:gd name="connsiteY3" fmla="*/ 147513 h 4525010"/>
              <a:gd name="connsiteX4" fmla="*/ 3143250 w 3143250"/>
              <a:gd name="connsiteY4" fmla="*/ 4377497 h 4525010"/>
              <a:gd name="connsiteX5" fmla="*/ 2995737 w 3143250"/>
              <a:gd name="connsiteY5" fmla="*/ 4525010 h 4525010"/>
              <a:gd name="connsiteX6" fmla="*/ 147513 w 3143250"/>
              <a:gd name="connsiteY6" fmla="*/ 4525010 h 4525010"/>
              <a:gd name="connsiteX7" fmla="*/ 0 w 3143250"/>
              <a:gd name="connsiteY7" fmla="*/ 4377497 h 4525010"/>
              <a:gd name="connsiteX8" fmla="*/ 0 w 3143250"/>
              <a:gd name="connsiteY8" fmla="*/ 147513 h 4525010"/>
              <a:gd name="connsiteX0" fmla="*/ 0 w 3143250"/>
              <a:gd name="connsiteY0" fmla="*/ 150053 h 4527550"/>
              <a:gd name="connsiteX1" fmla="*/ 147513 w 3143250"/>
              <a:gd name="connsiteY1" fmla="*/ 2540 h 4527550"/>
              <a:gd name="connsiteX2" fmla="*/ 361950 w 3143250"/>
              <a:gd name="connsiteY2" fmla="*/ 0 h 4527550"/>
              <a:gd name="connsiteX3" fmla="*/ 2995737 w 3143250"/>
              <a:gd name="connsiteY3" fmla="*/ 2540 h 4527550"/>
              <a:gd name="connsiteX4" fmla="*/ 3143250 w 3143250"/>
              <a:gd name="connsiteY4" fmla="*/ 150053 h 4527550"/>
              <a:gd name="connsiteX5" fmla="*/ 3143250 w 3143250"/>
              <a:gd name="connsiteY5" fmla="*/ 4380037 h 4527550"/>
              <a:gd name="connsiteX6" fmla="*/ 2995737 w 3143250"/>
              <a:gd name="connsiteY6" fmla="*/ 4527550 h 4527550"/>
              <a:gd name="connsiteX7" fmla="*/ 147513 w 3143250"/>
              <a:gd name="connsiteY7" fmla="*/ 4527550 h 4527550"/>
              <a:gd name="connsiteX8" fmla="*/ 0 w 3143250"/>
              <a:gd name="connsiteY8" fmla="*/ 4380037 h 4527550"/>
              <a:gd name="connsiteX9" fmla="*/ 0 w 3143250"/>
              <a:gd name="connsiteY9" fmla="*/ 150053 h 4527550"/>
              <a:gd name="connsiteX0" fmla="*/ 0 w 3143250"/>
              <a:gd name="connsiteY0" fmla="*/ 154891 h 4532388"/>
              <a:gd name="connsiteX1" fmla="*/ 147513 w 3143250"/>
              <a:gd name="connsiteY1" fmla="*/ 7378 h 4532388"/>
              <a:gd name="connsiteX2" fmla="*/ 361950 w 3143250"/>
              <a:gd name="connsiteY2" fmla="*/ 4838 h 4532388"/>
              <a:gd name="connsiteX3" fmla="*/ 2995737 w 3143250"/>
              <a:gd name="connsiteY3" fmla="*/ 7378 h 4532388"/>
              <a:gd name="connsiteX4" fmla="*/ 3143250 w 3143250"/>
              <a:gd name="connsiteY4" fmla="*/ 154891 h 4532388"/>
              <a:gd name="connsiteX5" fmla="*/ 3143250 w 3143250"/>
              <a:gd name="connsiteY5" fmla="*/ 4384875 h 4532388"/>
              <a:gd name="connsiteX6" fmla="*/ 2995737 w 3143250"/>
              <a:gd name="connsiteY6" fmla="*/ 4532388 h 4532388"/>
              <a:gd name="connsiteX7" fmla="*/ 147513 w 3143250"/>
              <a:gd name="connsiteY7" fmla="*/ 4532388 h 4532388"/>
              <a:gd name="connsiteX8" fmla="*/ 0 w 3143250"/>
              <a:gd name="connsiteY8" fmla="*/ 4384875 h 4532388"/>
              <a:gd name="connsiteX9" fmla="*/ 0 w 3143250"/>
              <a:gd name="connsiteY9" fmla="*/ 154891 h 4532388"/>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2995737 w 3143250"/>
              <a:gd name="connsiteY4" fmla="*/ 15252 h 4540262"/>
              <a:gd name="connsiteX5" fmla="*/ 3143250 w 3143250"/>
              <a:gd name="connsiteY5" fmla="*/ 162765 h 4540262"/>
              <a:gd name="connsiteX6" fmla="*/ 3143250 w 3143250"/>
              <a:gd name="connsiteY6" fmla="*/ 4392749 h 4540262"/>
              <a:gd name="connsiteX7" fmla="*/ 2995737 w 3143250"/>
              <a:gd name="connsiteY7" fmla="*/ 4540262 h 4540262"/>
              <a:gd name="connsiteX8" fmla="*/ 147513 w 3143250"/>
              <a:gd name="connsiteY8" fmla="*/ 4540262 h 4540262"/>
              <a:gd name="connsiteX9" fmla="*/ 0 w 3143250"/>
              <a:gd name="connsiteY9" fmla="*/ 4392749 h 4540262"/>
              <a:gd name="connsiteX10" fmla="*/ 0 w 3143250"/>
              <a:gd name="connsiteY10"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2995737 w 3143250"/>
              <a:gd name="connsiteY5" fmla="*/ 15252 h 4540262"/>
              <a:gd name="connsiteX6" fmla="*/ 3143250 w 3143250"/>
              <a:gd name="connsiteY6" fmla="*/ 162765 h 4540262"/>
              <a:gd name="connsiteX7" fmla="*/ 3143250 w 3143250"/>
              <a:gd name="connsiteY7" fmla="*/ 4392749 h 4540262"/>
              <a:gd name="connsiteX8" fmla="*/ 2995737 w 3143250"/>
              <a:gd name="connsiteY8" fmla="*/ 4540262 h 4540262"/>
              <a:gd name="connsiteX9" fmla="*/ 147513 w 3143250"/>
              <a:gd name="connsiteY9" fmla="*/ 4540262 h 4540262"/>
              <a:gd name="connsiteX10" fmla="*/ 0 w 3143250"/>
              <a:gd name="connsiteY10" fmla="*/ 4392749 h 4540262"/>
              <a:gd name="connsiteX11" fmla="*/ 0 w 3143250"/>
              <a:gd name="connsiteY11"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2995737 w 3143250"/>
              <a:gd name="connsiteY6" fmla="*/ 15252 h 4540262"/>
              <a:gd name="connsiteX7" fmla="*/ 3143250 w 3143250"/>
              <a:gd name="connsiteY7" fmla="*/ 162765 h 4540262"/>
              <a:gd name="connsiteX8" fmla="*/ 3143250 w 3143250"/>
              <a:gd name="connsiteY8" fmla="*/ 4392749 h 4540262"/>
              <a:gd name="connsiteX9" fmla="*/ 2995737 w 3143250"/>
              <a:gd name="connsiteY9" fmla="*/ 4540262 h 4540262"/>
              <a:gd name="connsiteX10" fmla="*/ 147513 w 3143250"/>
              <a:gd name="connsiteY10" fmla="*/ 4540262 h 4540262"/>
              <a:gd name="connsiteX11" fmla="*/ 0 w 3143250"/>
              <a:gd name="connsiteY11" fmla="*/ 4392749 h 4540262"/>
              <a:gd name="connsiteX12" fmla="*/ 0 w 3143250"/>
              <a:gd name="connsiteY12"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995737 w 3143250"/>
              <a:gd name="connsiteY7" fmla="*/ 15252 h 4540262"/>
              <a:gd name="connsiteX8" fmla="*/ 3143250 w 3143250"/>
              <a:gd name="connsiteY8" fmla="*/ 162765 h 4540262"/>
              <a:gd name="connsiteX9" fmla="*/ 3143250 w 3143250"/>
              <a:gd name="connsiteY9" fmla="*/ 4392749 h 4540262"/>
              <a:gd name="connsiteX10" fmla="*/ 2995737 w 3143250"/>
              <a:gd name="connsiteY10" fmla="*/ 4540262 h 4540262"/>
              <a:gd name="connsiteX11" fmla="*/ 147513 w 3143250"/>
              <a:gd name="connsiteY11" fmla="*/ 4540262 h 4540262"/>
              <a:gd name="connsiteX12" fmla="*/ 0 w 3143250"/>
              <a:gd name="connsiteY12" fmla="*/ 4392749 h 4540262"/>
              <a:gd name="connsiteX13" fmla="*/ 0 w 3143250"/>
              <a:gd name="connsiteY13"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995737 w 3143250"/>
              <a:gd name="connsiteY8" fmla="*/ 15252 h 4540262"/>
              <a:gd name="connsiteX9" fmla="*/ 3143250 w 3143250"/>
              <a:gd name="connsiteY9" fmla="*/ 162765 h 4540262"/>
              <a:gd name="connsiteX10" fmla="*/ 3143250 w 3143250"/>
              <a:gd name="connsiteY10" fmla="*/ 4392749 h 4540262"/>
              <a:gd name="connsiteX11" fmla="*/ 2995737 w 3143250"/>
              <a:gd name="connsiteY11" fmla="*/ 4540262 h 4540262"/>
              <a:gd name="connsiteX12" fmla="*/ 147513 w 3143250"/>
              <a:gd name="connsiteY12" fmla="*/ 4540262 h 4540262"/>
              <a:gd name="connsiteX13" fmla="*/ 0 w 3143250"/>
              <a:gd name="connsiteY13" fmla="*/ 4392749 h 4540262"/>
              <a:gd name="connsiteX14" fmla="*/ 0 w 3143250"/>
              <a:gd name="connsiteY14"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43250 w 3143250"/>
              <a:gd name="connsiteY11" fmla="*/ 4392749 h 4540262"/>
              <a:gd name="connsiteX12" fmla="*/ 2995737 w 3143250"/>
              <a:gd name="connsiteY12" fmla="*/ 4540262 h 4540262"/>
              <a:gd name="connsiteX13" fmla="*/ 147513 w 3143250"/>
              <a:gd name="connsiteY13" fmla="*/ 4540262 h 4540262"/>
              <a:gd name="connsiteX14" fmla="*/ 0 w 3143250"/>
              <a:gd name="connsiteY14" fmla="*/ 4392749 h 4540262"/>
              <a:gd name="connsiteX15" fmla="*/ 0 w 3143250"/>
              <a:gd name="connsiteY15"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36900 w 3143250"/>
              <a:gd name="connsiteY11" fmla="*/ 349262 h 4540262"/>
              <a:gd name="connsiteX12" fmla="*/ 3143250 w 3143250"/>
              <a:gd name="connsiteY12" fmla="*/ 4392749 h 4540262"/>
              <a:gd name="connsiteX13" fmla="*/ 2995737 w 3143250"/>
              <a:gd name="connsiteY13" fmla="*/ 4540262 h 4540262"/>
              <a:gd name="connsiteX14" fmla="*/ 147513 w 3143250"/>
              <a:gd name="connsiteY14" fmla="*/ 4540262 h 4540262"/>
              <a:gd name="connsiteX15" fmla="*/ 0 w 3143250"/>
              <a:gd name="connsiteY15" fmla="*/ 4392749 h 4540262"/>
              <a:gd name="connsiteX16" fmla="*/ 0 w 3143250"/>
              <a:gd name="connsiteY1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4392749 h 4540262"/>
              <a:gd name="connsiteX14" fmla="*/ 2995737 w 3154416"/>
              <a:gd name="connsiteY14" fmla="*/ 4540262 h 4540262"/>
              <a:gd name="connsiteX15" fmla="*/ 147513 w 3154416"/>
              <a:gd name="connsiteY15" fmla="*/ 4540262 h 4540262"/>
              <a:gd name="connsiteX16" fmla="*/ 0 w 3154416"/>
              <a:gd name="connsiteY16" fmla="*/ 4392749 h 4540262"/>
              <a:gd name="connsiteX17" fmla="*/ 0 w 3154416"/>
              <a:gd name="connsiteY17"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0 w 3154177"/>
              <a:gd name="connsiteY14" fmla="*/ 4392749 h 4540262"/>
              <a:gd name="connsiteX15" fmla="*/ 2995737 w 3154177"/>
              <a:gd name="connsiteY15" fmla="*/ 4540262 h 4540262"/>
              <a:gd name="connsiteX16" fmla="*/ 147513 w 3154177"/>
              <a:gd name="connsiteY16" fmla="*/ 4540262 h 4540262"/>
              <a:gd name="connsiteX17" fmla="*/ 0 w 3154177"/>
              <a:gd name="connsiteY17" fmla="*/ 4392749 h 4540262"/>
              <a:gd name="connsiteX18" fmla="*/ 0 w 3154177"/>
              <a:gd name="connsiteY18"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1 w 3154177"/>
              <a:gd name="connsiteY14" fmla="*/ 1308112 h 4540262"/>
              <a:gd name="connsiteX15" fmla="*/ 3143250 w 3154177"/>
              <a:gd name="connsiteY15" fmla="*/ 4392749 h 4540262"/>
              <a:gd name="connsiteX16" fmla="*/ 2995737 w 3154177"/>
              <a:gd name="connsiteY16" fmla="*/ 4540262 h 4540262"/>
              <a:gd name="connsiteX17" fmla="*/ 147513 w 3154177"/>
              <a:gd name="connsiteY17" fmla="*/ 4540262 h 4540262"/>
              <a:gd name="connsiteX18" fmla="*/ 0 w 3154177"/>
              <a:gd name="connsiteY18" fmla="*/ 4392749 h 4540262"/>
              <a:gd name="connsiteX19" fmla="*/ 0 w 3154177"/>
              <a:gd name="connsiteY19" fmla="*/ 162765 h 4540262"/>
              <a:gd name="connsiteX0" fmla="*/ 0 w 3152281"/>
              <a:gd name="connsiteY0" fmla="*/ 162765 h 4540262"/>
              <a:gd name="connsiteX1" fmla="*/ 147513 w 3152281"/>
              <a:gd name="connsiteY1" fmla="*/ 15252 h 4540262"/>
              <a:gd name="connsiteX2" fmla="*/ 361950 w 3152281"/>
              <a:gd name="connsiteY2" fmla="*/ 12712 h 4540262"/>
              <a:gd name="connsiteX3" fmla="*/ 857250 w 3152281"/>
              <a:gd name="connsiteY3" fmla="*/ 12 h 4540262"/>
              <a:gd name="connsiteX4" fmla="*/ 1276350 w 3152281"/>
              <a:gd name="connsiteY4" fmla="*/ 6362 h 4540262"/>
              <a:gd name="connsiteX5" fmla="*/ 1568450 w 3152281"/>
              <a:gd name="connsiteY5" fmla="*/ 6362 h 4540262"/>
              <a:gd name="connsiteX6" fmla="*/ 1708150 w 3152281"/>
              <a:gd name="connsiteY6" fmla="*/ 12712 h 4540262"/>
              <a:gd name="connsiteX7" fmla="*/ 2406650 w 3152281"/>
              <a:gd name="connsiteY7" fmla="*/ 6362 h 4540262"/>
              <a:gd name="connsiteX8" fmla="*/ 2736850 w 3152281"/>
              <a:gd name="connsiteY8" fmla="*/ 12 h 4540262"/>
              <a:gd name="connsiteX9" fmla="*/ 2995737 w 3152281"/>
              <a:gd name="connsiteY9" fmla="*/ 15252 h 4540262"/>
              <a:gd name="connsiteX10" fmla="*/ 3143250 w 3152281"/>
              <a:gd name="connsiteY10" fmla="*/ 162765 h 4540262"/>
              <a:gd name="connsiteX11" fmla="*/ 3136900 w 3152281"/>
              <a:gd name="connsiteY11" fmla="*/ 349262 h 4540262"/>
              <a:gd name="connsiteX12" fmla="*/ 3143250 w 3152281"/>
              <a:gd name="connsiteY12" fmla="*/ 615962 h 4540262"/>
              <a:gd name="connsiteX13" fmla="*/ 3143250 w 3152281"/>
              <a:gd name="connsiteY13" fmla="*/ 939812 h 4540262"/>
              <a:gd name="connsiteX14" fmla="*/ 3143251 w 3152281"/>
              <a:gd name="connsiteY14" fmla="*/ 1308112 h 4540262"/>
              <a:gd name="connsiteX15" fmla="*/ 3136901 w 3152281"/>
              <a:gd name="connsiteY15" fmla="*/ 1651012 h 4540262"/>
              <a:gd name="connsiteX16" fmla="*/ 3143250 w 3152281"/>
              <a:gd name="connsiteY16" fmla="*/ 4392749 h 4540262"/>
              <a:gd name="connsiteX17" fmla="*/ 2995737 w 3152281"/>
              <a:gd name="connsiteY17" fmla="*/ 4540262 h 4540262"/>
              <a:gd name="connsiteX18" fmla="*/ 147513 w 3152281"/>
              <a:gd name="connsiteY18" fmla="*/ 4540262 h 4540262"/>
              <a:gd name="connsiteX19" fmla="*/ 0 w 3152281"/>
              <a:gd name="connsiteY19" fmla="*/ 4392749 h 4540262"/>
              <a:gd name="connsiteX20" fmla="*/ 0 w 3152281"/>
              <a:gd name="connsiteY20" fmla="*/ 162765 h 4540262"/>
              <a:gd name="connsiteX0" fmla="*/ 0 w 3152465"/>
              <a:gd name="connsiteY0" fmla="*/ 162765 h 4540262"/>
              <a:gd name="connsiteX1" fmla="*/ 147513 w 3152465"/>
              <a:gd name="connsiteY1" fmla="*/ 15252 h 4540262"/>
              <a:gd name="connsiteX2" fmla="*/ 361950 w 3152465"/>
              <a:gd name="connsiteY2" fmla="*/ 12712 h 4540262"/>
              <a:gd name="connsiteX3" fmla="*/ 857250 w 3152465"/>
              <a:gd name="connsiteY3" fmla="*/ 12 h 4540262"/>
              <a:gd name="connsiteX4" fmla="*/ 1276350 w 3152465"/>
              <a:gd name="connsiteY4" fmla="*/ 6362 h 4540262"/>
              <a:gd name="connsiteX5" fmla="*/ 1568450 w 3152465"/>
              <a:gd name="connsiteY5" fmla="*/ 6362 h 4540262"/>
              <a:gd name="connsiteX6" fmla="*/ 1708150 w 3152465"/>
              <a:gd name="connsiteY6" fmla="*/ 12712 h 4540262"/>
              <a:gd name="connsiteX7" fmla="*/ 2406650 w 3152465"/>
              <a:gd name="connsiteY7" fmla="*/ 6362 h 4540262"/>
              <a:gd name="connsiteX8" fmla="*/ 2736850 w 3152465"/>
              <a:gd name="connsiteY8" fmla="*/ 12 h 4540262"/>
              <a:gd name="connsiteX9" fmla="*/ 2995737 w 3152465"/>
              <a:gd name="connsiteY9" fmla="*/ 15252 h 4540262"/>
              <a:gd name="connsiteX10" fmla="*/ 3143250 w 3152465"/>
              <a:gd name="connsiteY10" fmla="*/ 162765 h 4540262"/>
              <a:gd name="connsiteX11" fmla="*/ 3136900 w 3152465"/>
              <a:gd name="connsiteY11" fmla="*/ 349262 h 4540262"/>
              <a:gd name="connsiteX12" fmla="*/ 3143250 w 3152465"/>
              <a:gd name="connsiteY12" fmla="*/ 615962 h 4540262"/>
              <a:gd name="connsiteX13" fmla="*/ 3143250 w 3152465"/>
              <a:gd name="connsiteY13" fmla="*/ 939812 h 4540262"/>
              <a:gd name="connsiteX14" fmla="*/ 3143251 w 3152465"/>
              <a:gd name="connsiteY14" fmla="*/ 1308112 h 4540262"/>
              <a:gd name="connsiteX15" fmla="*/ 3136901 w 3152465"/>
              <a:gd name="connsiteY15" fmla="*/ 1651012 h 4540262"/>
              <a:gd name="connsiteX16" fmla="*/ 3136901 w 3152465"/>
              <a:gd name="connsiteY16" fmla="*/ 1841512 h 4540262"/>
              <a:gd name="connsiteX17" fmla="*/ 3143250 w 3152465"/>
              <a:gd name="connsiteY17" fmla="*/ 4392749 h 4540262"/>
              <a:gd name="connsiteX18" fmla="*/ 2995737 w 3152465"/>
              <a:gd name="connsiteY18" fmla="*/ 4540262 h 4540262"/>
              <a:gd name="connsiteX19" fmla="*/ 147513 w 3152465"/>
              <a:gd name="connsiteY19" fmla="*/ 4540262 h 4540262"/>
              <a:gd name="connsiteX20" fmla="*/ 0 w 3152465"/>
              <a:gd name="connsiteY20" fmla="*/ 4392749 h 4540262"/>
              <a:gd name="connsiteX21" fmla="*/ 0 w 3152465"/>
              <a:gd name="connsiteY21" fmla="*/ 162765 h 4540262"/>
              <a:gd name="connsiteX0" fmla="*/ 0 w 3156872"/>
              <a:gd name="connsiteY0" fmla="*/ 162765 h 4540262"/>
              <a:gd name="connsiteX1" fmla="*/ 147513 w 3156872"/>
              <a:gd name="connsiteY1" fmla="*/ 15252 h 4540262"/>
              <a:gd name="connsiteX2" fmla="*/ 361950 w 3156872"/>
              <a:gd name="connsiteY2" fmla="*/ 12712 h 4540262"/>
              <a:gd name="connsiteX3" fmla="*/ 857250 w 3156872"/>
              <a:gd name="connsiteY3" fmla="*/ 12 h 4540262"/>
              <a:gd name="connsiteX4" fmla="*/ 1276350 w 3156872"/>
              <a:gd name="connsiteY4" fmla="*/ 6362 h 4540262"/>
              <a:gd name="connsiteX5" fmla="*/ 1568450 w 3156872"/>
              <a:gd name="connsiteY5" fmla="*/ 6362 h 4540262"/>
              <a:gd name="connsiteX6" fmla="*/ 1708150 w 3156872"/>
              <a:gd name="connsiteY6" fmla="*/ 12712 h 4540262"/>
              <a:gd name="connsiteX7" fmla="*/ 2406650 w 3156872"/>
              <a:gd name="connsiteY7" fmla="*/ 6362 h 4540262"/>
              <a:gd name="connsiteX8" fmla="*/ 2736850 w 3156872"/>
              <a:gd name="connsiteY8" fmla="*/ 12 h 4540262"/>
              <a:gd name="connsiteX9" fmla="*/ 2995737 w 3156872"/>
              <a:gd name="connsiteY9" fmla="*/ 15252 h 4540262"/>
              <a:gd name="connsiteX10" fmla="*/ 3143250 w 3156872"/>
              <a:gd name="connsiteY10" fmla="*/ 162765 h 4540262"/>
              <a:gd name="connsiteX11" fmla="*/ 3136900 w 3156872"/>
              <a:gd name="connsiteY11" fmla="*/ 349262 h 4540262"/>
              <a:gd name="connsiteX12" fmla="*/ 3143250 w 3156872"/>
              <a:gd name="connsiteY12" fmla="*/ 615962 h 4540262"/>
              <a:gd name="connsiteX13" fmla="*/ 3143250 w 3156872"/>
              <a:gd name="connsiteY13" fmla="*/ 939812 h 4540262"/>
              <a:gd name="connsiteX14" fmla="*/ 3143251 w 3156872"/>
              <a:gd name="connsiteY14" fmla="*/ 1308112 h 4540262"/>
              <a:gd name="connsiteX15" fmla="*/ 3136901 w 3156872"/>
              <a:gd name="connsiteY15" fmla="*/ 1651012 h 4540262"/>
              <a:gd name="connsiteX16" fmla="*/ 3136901 w 3156872"/>
              <a:gd name="connsiteY16" fmla="*/ 1841512 h 4540262"/>
              <a:gd name="connsiteX17" fmla="*/ 3149601 w 3156872"/>
              <a:gd name="connsiteY17" fmla="*/ 2565412 h 4540262"/>
              <a:gd name="connsiteX18" fmla="*/ 3143250 w 3156872"/>
              <a:gd name="connsiteY18" fmla="*/ 4392749 h 4540262"/>
              <a:gd name="connsiteX19" fmla="*/ 2995737 w 3156872"/>
              <a:gd name="connsiteY19" fmla="*/ 4540262 h 4540262"/>
              <a:gd name="connsiteX20" fmla="*/ 147513 w 3156872"/>
              <a:gd name="connsiteY20" fmla="*/ 4540262 h 4540262"/>
              <a:gd name="connsiteX21" fmla="*/ 0 w 3156872"/>
              <a:gd name="connsiteY21" fmla="*/ 4392749 h 4540262"/>
              <a:gd name="connsiteX22" fmla="*/ 0 w 3156872"/>
              <a:gd name="connsiteY22" fmla="*/ 162765 h 4540262"/>
              <a:gd name="connsiteX0" fmla="*/ 0 w 3156264"/>
              <a:gd name="connsiteY0" fmla="*/ 162765 h 4540262"/>
              <a:gd name="connsiteX1" fmla="*/ 147513 w 3156264"/>
              <a:gd name="connsiteY1" fmla="*/ 15252 h 4540262"/>
              <a:gd name="connsiteX2" fmla="*/ 361950 w 3156264"/>
              <a:gd name="connsiteY2" fmla="*/ 12712 h 4540262"/>
              <a:gd name="connsiteX3" fmla="*/ 857250 w 3156264"/>
              <a:gd name="connsiteY3" fmla="*/ 12 h 4540262"/>
              <a:gd name="connsiteX4" fmla="*/ 1276350 w 3156264"/>
              <a:gd name="connsiteY4" fmla="*/ 6362 h 4540262"/>
              <a:gd name="connsiteX5" fmla="*/ 1568450 w 3156264"/>
              <a:gd name="connsiteY5" fmla="*/ 6362 h 4540262"/>
              <a:gd name="connsiteX6" fmla="*/ 1708150 w 3156264"/>
              <a:gd name="connsiteY6" fmla="*/ 12712 h 4540262"/>
              <a:gd name="connsiteX7" fmla="*/ 2406650 w 3156264"/>
              <a:gd name="connsiteY7" fmla="*/ 6362 h 4540262"/>
              <a:gd name="connsiteX8" fmla="*/ 2736850 w 3156264"/>
              <a:gd name="connsiteY8" fmla="*/ 12 h 4540262"/>
              <a:gd name="connsiteX9" fmla="*/ 2995737 w 3156264"/>
              <a:gd name="connsiteY9" fmla="*/ 15252 h 4540262"/>
              <a:gd name="connsiteX10" fmla="*/ 3143250 w 3156264"/>
              <a:gd name="connsiteY10" fmla="*/ 162765 h 4540262"/>
              <a:gd name="connsiteX11" fmla="*/ 3136900 w 3156264"/>
              <a:gd name="connsiteY11" fmla="*/ 349262 h 4540262"/>
              <a:gd name="connsiteX12" fmla="*/ 3143250 w 3156264"/>
              <a:gd name="connsiteY12" fmla="*/ 615962 h 4540262"/>
              <a:gd name="connsiteX13" fmla="*/ 3143250 w 3156264"/>
              <a:gd name="connsiteY13" fmla="*/ 939812 h 4540262"/>
              <a:gd name="connsiteX14" fmla="*/ 3143251 w 3156264"/>
              <a:gd name="connsiteY14" fmla="*/ 1308112 h 4540262"/>
              <a:gd name="connsiteX15" fmla="*/ 3136901 w 3156264"/>
              <a:gd name="connsiteY15" fmla="*/ 1651012 h 4540262"/>
              <a:gd name="connsiteX16" fmla="*/ 3136901 w 3156264"/>
              <a:gd name="connsiteY16" fmla="*/ 1841512 h 4540262"/>
              <a:gd name="connsiteX17" fmla="*/ 3149600 w 3156264"/>
              <a:gd name="connsiteY17" fmla="*/ 2368562 h 4540262"/>
              <a:gd name="connsiteX18" fmla="*/ 3149601 w 3156264"/>
              <a:gd name="connsiteY18" fmla="*/ 2565412 h 4540262"/>
              <a:gd name="connsiteX19" fmla="*/ 3143250 w 3156264"/>
              <a:gd name="connsiteY19" fmla="*/ 4392749 h 4540262"/>
              <a:gd name="connsiteX20" fmla="*/ 2995737 w 3156264"/>
              <a:gd name="connsiteY20" fmla="*/ 4540262 h 4540262"/>
              <a:gd name="connsiteX21" fmla="*/ 147513 w 3156264"/>
              <a:gd name="connsiteY21" fmla="*/ 4540262 h 4540262"/>
              <a:gd name="connsiteX22" fmla="*/ 0 w 3156264"/>
              <a:gd name="connsiteY22" fmla="*/ 4392749 h 4540262"/>
              <a:gd name="connsiteX23" fmla="*/ 0 w 3156264"/>
              <a:gd name="connsiteY23" fmla="*/ 162765 h 4540262"/>
              <a:gd name="connsiteX0" fmla="*/ 0 w 3159236"/>
              <a:gd name="connsiteY0" fmla="*/ 162765 h 4540262"/>
              <a:gd name="connsiteX1" fmla="*/ 147513 w 3159236"/>
              <a:gd name="connsiteY1" fmla="*/ 15252 h 4540262"/>
              <a:gd name="connsiteX2" fmla="*/ 361950 w 3159236"/>
              <a:gd name="connsiteY2" fmla="*/ 12712 h 4540262"/>
              <a:gd name="connsiteX3" fmla="*/ 857250 w 3159236"/>
              <a:gd name="connsiteY3" fmla="*/ 12 h 4540262"/>
              <a:gd name="connsiteX4" fmla="*/ 1276350 w 3159236"/>
              <a:gd name="connsiteY4" fmla="*/ 6362 h 4540262"/>
              <a:gd name="connsiteX5" fmla="*/ 1568450 w 3159236"/>
              <a:gd name="connsiteY5" fmla="*/ 6362 h 4540262"/>
              <a:gd name="connsiteX6" fmla="*/ 1708150 w 3159236"/>
              <a:gd name="connsiteY6" fmla="*/ 12712 h 4540262"/>
              <a:gd name="connsiteX7" fmla="*/ 2406650 w 3159236"/>
              <a:gd name="connsiteY7" fmla="*/ 6362 h 4540262"/>
              <a:gd name="connsiteX8" fmla="*/ 2736850 w 3159236"/>
              <a:gd name="connsiteY8" fmla="*/ 12 h 4540262"/>
              <a:gd name="connsiteX9" fmla="*/ 2995737 w 3159236"/>
              <a:gd name="connsiteY9" fmla="*/ 15252 h 4540262"/>
              <a:gd name="connsiteX10" fmla="*/ 3143250 w 3159236"/>
              <a:gd name="connsiteY10" fmla="*/ 162765 h 4540262"/>
              <a:gd name="connsiteX11" fmla="*/ 3136900 w 3159236"/>
              <a:gd name="connsiteY11" fmla="*/ 349262 h 4540262"/>
              <a:gd name="connsiteX12" fmla="*/ 3143250 w 3159236"/>
              <a:gd name="connsiteY12" fmla="*/ 615962 h 4540262"/>
              <a:gd name="connsiteX13" fmla="*/ 3143250 w 3159236"/>
              <a:gd name="connsiteY13" fmla="*/ 939812 h 4540262"/>
              <a:gd name="connsiteX14" fmla="*/ 3143251 w 3159236"/>
              <a:gd name="connsiteY14" fmla="*/ 1308112 h 4540262"/>
              <a:gd name="connsiteX15" fmla="*/ 3136901 w 3159236"/>
              <a:gd name="connsiteY15" fmla="*/ 1651012 h 4540262"/>
              <a:gd name="connsiteX16" fmla="*/ 3136901 w 3159236"/>
              <a:gd name="connsiteY16" fmla="*/ 1841512 h 4540262"/>
              <a:gd name="connsiteX17" fmla="*/ 3149600 w 3159236"/>
              <a:gd name="connsiteY17" fmla="*/ 2368562 h 4540262"/>
              <a:gd name="connsiteX18" fmla="*/ 3149601 w 3159236"/>
              <a:gd name="connsiteY18" fmla="*/ 2565412 h 4540262"/>
              <a:gd name="connsiteX19" fmla="*/ 3155950 w 3159236"/>
              <a:gd name="connsiteY19" fmla="*/ 2908312 h 4540262"/>
              <a:gd name="connsiteX20" fmla="*/ 3143250 w 3159236"/>
              <a:gd name="connsiteY20" fmla="*/ 4392749 h 4540262"/>
              <a:gd name="connsiteX21" fmla="*/ 2995737 w 3159236"/>
              <a:gd name="connsiteY21" fmla="*/ 4540262 h 4540262"/>
              <a:gd name="connsiteX22" fmla="*/ 147513 w 3159236"/>
              <a:gd name="connsiteY22" fmla="*/ 4540262 h 4540262"/>
              <a:gd name="connsiteX23" fmla="*/ 0 w 3159236"/>
              <a:gd name="connsiteY23" fmla="*/ 4392749 h 4540262"/>
              <a:gd name="connsiteX24" fmla="*/ 0 w 3159236"/>
              <a:gd name="connsiteY24"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43250 w 3156068"/>
              <a:gd name="connsiteY21" fmla="*/ 4392749 h 4540262"/>
              <a:gd name="connsiteX22" fmla="*/ 2995737 w 3156068"/>
              <a:gd name="connsiteY22" fmla="*/ 4540262 h 4540262"/>
              <a:gd name="connsiteX23" fmla="*/ 147513 w 3156068"/>
              <a:gd name="connsiteY23" fmla="*/ 4540262 h 4540262"/>
              <a:gd name="connsiteX24" fmla="*/ 0 w 3156068"/>
              <a:gd name="connsiteY24" fmla="*/ 4392749 h 4540262"/>
              <a:gd name="connsiteX25" fmla="*/ 0 w 3156068"/>
              <a:gd name="connsiteY25"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392749 h 4540262"/>
              <a:gd name="connsiteX23" fmla="*/ 2995737 w 3156068"/>
              <a:gd name="connsiteY23" fmla="*/ 4540262 h 4540262"/>
              <a:gd name="connsiteX24" fmla="*/ 147513 w 3156068"/>
              <a:gd name="connsiteY24" fmla="*/ 4540262 h 4540262"/>
              <a:gd name="connsiteX25" fmla="*/ 0 w 3156068"/>
              <a:gd name="connsiteY25" fmla="*/ 4392749 h 4540262"/>
              <a:gd name="connsiteX26" fmla="*/ 0 w 3156068"/>
              <a:gd name="connsiteY26"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083062 h 4540262"/>
              <a:gd name="connsiteX23" fmla="*/ 3143250 w 3156068"/>
              <a:gd name="connsiteY23" fmla="*/ 4392749 h 4540262"/>
              <a:gd name="connsiteX24" fmla="*/ 2995737 w 3156068"/>
              <a:gd name="connsiteY24" fmla="*/ 4540262 h 4540262"/>
              <a:gd name="connsiteX25" fmla="*/ 147513 w 3156068"/>
              <a:gd name="connsiteY25" fmla="*/ 4540262 h 4540262"/>
              <a:gd name="connsiteX26" fmla="*/ 0 w 3156068"/>
              <a:gd name="connsiteY26" fmla="*/ 4392749 h 4540262"/>
              <a:gd name="connsiteX27" fmla="*/ 0 w 3156068"/>
              <a:gd name="connsiteY27" fmla="*/ 162765 h 4540262"/>
              <a:gd name="connsiteX0" fmla="*/ 0 w 3157172"/>
              <a:gd name="connsiteY0" fmla="*/ 162765 h 4540262"/>
              <a:gd name="connsiteX1" fmla="*/ 147513 w 3157172"/>
              <a:gd name="connsiteY1" fmla="*/ 15252 h 4540262"/>
              <a:gd name="connsiteX2" fmla="*/ 361950 w 3157172"/>
              <a:gd name="connsiteY2" fmla="*/ 12712 h 4540262"/>
              <a:gd name="connsiteX3" fmla="*/ 857250 w 3157172"/>
              <a:gd name="connsiteY3" fmla="*/ 12 h 4540262"/>
              <a:gd name="connsiteX4" fmla="*/ 1276350 w 3157172"/>
              <a:gd name="connsiteY4" fmla="*/ 6362 h 4540262"/>
              <a:gd name="connsiteX5" fmla="*/ 1568450 w 3157172"/>
              <a:gd name="connsiteY5" fmla="*/ 6362 h 4540262"/>
              <a:gd name="connsiteX6" fmla="*/ 1708150 w 3157172"/>
              <a:gd name="connsiteY6" fmla="*/ 12712 h 4540262"/>
              <a:gd name="connsiteX7" fmla="*/ 2406650 w 3157172"/>
              <a:gd name="connsiteY7" fmla="*/ 6362 h 4540262"/>
              <a:gd name="connsiteX8" fmla="*/ 2736850 w 3157172"/>
              <a:gd name="connsiteY8" fmla="*/ 12 h 4540262"/>
              <a:gd name="connsiteX9" fmla="*/ 2995737 w 3157172"/>
              <a:gd name="connsiteY9" fmla="*/ 15252 h 4540262"/>
              <a:gd name="connsiteX10" fmla="*/ 3143250 w 3157172"/>
              <a:gd name="connsiteY10" fmla="*/ 162765 h 4540262"/>
              <a:gd name="connsiteX11" fmla="*/ 3136900 w 3157172"/>
              <a:gd name="connsiteY11" fmla="*/ 349262 h 4540262"/>
              <a:gd name="connsiteX12" fmla="*/ 3143250 w 3157172"/>
              <a:gd name="connsiteY12" fmla="*/ 615962 h 4540262"/>
              <a:gd name="connsiteX13" fmla="*/ 3143250 w 3157172"/>
              <a:gd name="connsiteY13" fmla="*/ 939812 h 4540262"/>
              <a:gd name="connsiteX14" fmla="*/ 3143251 w 3157172"/>
              <a:gd name="connsiteY14" fmla="*/ 1308112 h 4540262"/>
              <a:gd name="connsiteX15" fmla="*/ 3136901 w 3157172"/>
              <a:gd name="connsiteY15" fmla="*/ 1651012 h 4540262"/>
              <a:gd name="connsiteX16" fmla="*/ 3136901 w 3157172"/>
              <a:gd name="connsiteY16" fmla="*/ 1841512 h 4540262"/>
              <a:gd name="connsiteX17" fmla="*/ 3149600 w 3157172"/>
              <a:gd name="connsiteY17" fmla="*/ 2368562 h 4540262"/>
              <a:gd name="connsiteX18" fmla="*/ 3149601 w 3157172"/>
              <a:gd name="connsiteY18" fmla="*/ 2565412 h 4540262"/>
              <a:gd name="connsiteX19" fmla="*/ 3155950 w 3157172"/>
              <a:gd name="connsiteY19" fmla="*/ 2762262 h 4540262"/>
              <a:gd name="connsiteX20" fmla="*/ 3155950 w 3157172"/>
              <a:gd name="connsiteY20" fmla="*/ 2908312 h 4540262"/>
              <a:gd name="connsiteX21" fmla="*/ 3143250 w 3157172"/>
              <a:gd name="connsiteY21" fmla="*/ 3340112 h 4540262"/>
              <a:gd name="connsiteX22" fmla="*/ 3136900 w 3157172"/>
              <a:gd name="connsiteY22" fmla="*/ 3714762 h 4540262"/>
              <a:gd name="connsiteX23" fmla="*/ 3143250 w 3157172"/>
              <a:gd name="connsiteY23" fmla="*/ 4083062 h 4540262"/>
              <a:gd name="connsiteX24" fmla="*/ 3143250 w 3157172"/>
              <a:gd name="connsiteY24" fmla="*/ 4392749 h 4540262"/>
              <a:gd name="connsiteX25" fmla="*/ 2995737 w 3157172"/>
              <a:gd name="connsiteY25" fmla="*/ 4540262 h 4540262"/>
              <a:gd name="connsiteX26" fmla="*/ 147513 w 3157172"/>
              <a:gd name="connsiteY26" fmla="*/ 4540262 h 4540262"/>
              <a:gd name="connsiteX27" fmla="*/ 0 w 3157172"/>
              <a:gd name="connsiteY27" fmla="*/ 4392749 h 4540262"/>
              <a:gd name="connsiteX28" fmla="*/ 0 w 3157172"/>
              <a:gd name="connsiteY28" fmla="*/ 162765 h 4540262"/>
              <a:gd name="connsiteX0" fmla="*/ 0 w 3156229"/>
              <a:gd name="connsiteY0" fmla="*/ 162765 h 4540262"/>
              <a:gd name="connsiteX1" fmla="*/ 147513 w 3156229"/>
              <a:gd name="connsiteY1" fmla="*/ 15252 h 4540262"/>
              <a:gd name="connsiteX2" fmla="*/ 361950 w 3156229"/>
              <a:gd name="connsiteY2" fmla="*/ 12712 h 4540262"/>
              <a:gd name="connsiteX3" fmla="*/ 857250 w 3156229"/>
              <a:gd name="connsiteY3" fmla="*/ 12 h 4540262"/>
              <a:gd name="connsiteX4" fmla="*/ 1276350 w 3156229"/>
              <a:gd name="connsiteY4" fmla="*/ 6362 h 4540262"/>
              <a:gd name="connsiteX5" fmla="*/ 1568450 w 3156229"/>
              <a:gd name="connsiteY5" fmla="*/ 6362 h 4540262"/>
              <a:gd name="connsiteX6" fmla="*/ 1708150 w 3156229"/>
              <a:gd name="connsiteY6" fmla="*/ 12712 h 4540262"/>
              <a:gd name="connsiteX7" fmla="*/ 2406650 w 3156229"/>
              <a:gd name="connsiteY7" fmla="*/ 6362 h 4540262"/>
              <a:gd name="connsiteX8" fmla="*/ 2736850 w 3156229"/>
              <a:gd name="connsiteY8" fmla="*/ 12 h 4540262"/>
              <a:gd name="connsiteX9" fmla="*/ 2995737 w 3156229"/>
              <a:gd name="connsiteY9" fmla="*/ 15252 h 4540262"/>
              <a:gd name="connsiteX10" fmla="*/ 3143250 w 3156229"/>
              <a:gd name="connsiteY10" fmla="*/ 162765 h 4540262"/>
              <a:gd name="connsiteX11" fmla="*/ 3136900 w 3156229"/>
              <a:gd name="connsiteY11" fmla="*/ 349262 h 4540262"/>
              <a:gd name="connsiteX12" fmla="*/ 3143250 w 3156229"/>
              <a:gd name="connsiteY12" fmla="*/ 615962 h 4540262"/>
              <a:gd name="connsiteX13" fmla="*/ 3143250 w 3156229"/>
              <a:gd name="connsiteY13" fmla="*/ 939812 h 4540262"/>
              <a:gd name="connsiteX14" fmla="*/ 3143251 w 3156229"/>
              <a:gd name="connsiteY14" fmla="*/ 1308112 h 4540262"/>
              <a:gd name="connsiteX15" fmla="*/ 3136901 w 3156229"/>
              <a:gd name="connsiteY15" fmla="*/ 1651012 h 4540262"/>
              <a:gd name="connsiteX16" fmla="*/ 3136901 w 3156229"/>
              <a:gd name="connsiteY16" fmla="*/ 1841512 h 4540262"/>
              <a:gd name="connsiteX17" fmla="*/ 3149600 w 3156229"/>
              <a:gd name="connsiteY17" fmla="*/ 2368562 h 4540262"/>
              <a:gd name="connsiteX18" fmla="*/ 3149601 w 3156229"/>
              <a:gd name="connsiteY18" fmla="*/ 2565412 h 4540262"/>
              <a:gd name="connsiteX19" fmla="*/ 3146425 w 3156229"/>
              <a:gd name="connsiteY19" fmla="*/ 2765437 h 4540262"/>
              <a:gd name="connsiteX20" fmla="*/ 3155950 w 3156229"/>
              <a:gd name="connsiteY20" fmla="*/ 2908312 h 4540262"/>
              <a:gd name="connsiteX21" fmla="*/ 3143250 w 3156229"/>
              <a:gd name="connsiteY21" fmla="*/ 3340112 h 4540262"/>
              <a:gd name="connsiteX22" fmla="*/ 3136900 w 3156229"/>
              <a:gd name="connsiteY22" fmla="*/ 3714762 h 4540262"/>
              <a:gd name="connsiteX23" fmla="*/ 3143250 w 3156229"/>
              <a:gd name="connsiteY23" fmla="*/ 4083062 h 4540262"/>
              <a:gd name="connsiteX24" fmla="*/ 3143250 w 3156229"/>
              <a:gd name="connsiteY24" fmla="*/ 4392749 h 4540262"/>
              <a:gd name="connsiteX25" fmla="*/ 2995737 w 3156229"/>
              <a:gd name="connsiteY25" fmla="*/ 4540262 h 4540262"/>
              <a:gd name="connsiteX26" fmla="*/ 147513 w 3156229"/>
              <a:gd name="connsiteY26" fmla="*/ 4540262 h 4540262"/>
              <a:gd name="connsiteX27" fmla="*/ 0 w 3156229"/>
              <a:gd name="connsiteY27" fmla="*/ 4392749 h 4540262"/>
              <a:gd name="connsiteX28" fmla="*/ 0 w 3156229"/>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33725 w 3154416"/>
              <a:gd name="connsiteY17" fmla="*/ 236538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52775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147513 w 3154416"/>
              <a:gd name="connsiteY27" fmla="*/ 4540262 h 4540262"/>
              <a:gd name="connsiteX28" fmla="*/ 0 w 3154416"/>
              <a:gd name="connsiteY28" fmla="*/ 4392749 h 4540262"/>
              <a:gd name="connsiteX29" fmla="*/ 0 w 3154416"/>
              <a:gd name="connsiteY29"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147513 w 3154416"/>
              <a:gd name="connsiteY28" fmla="*/ 4540262 h 4540262"/>
              <a:gd name="connsiteX29" fmla="*/ 0 w 3154416"/>
              <a:gd name="connsiteY29" fmla="*/ 4392749 h 4540262"/>
              <a:gd name="connsiteX30" fmla="*/ 0 w 3154416"/>
              <a:gd name="connsiteY30"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47513 w 3154416"/>
              <a:gd name="connsiteY29" fmla="*/ 4540262 h 4540262"/>
              <a:gd name="connsiteX30" fmla="*/ 0 w 3154416"/>
              <a:gd name="connsiteY30" fmla="*/ 4392749 h 4540262"/>
              <a:gd name="connsiteX31" fmla="*/ 0 w 3154416"/>
              <a:gd name="connsiteY31"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241301 w 3154416"/>
              <a:gd name="connsiteY29" fmla="*/ 4527562 h 4540262"/>
              <a:gd name="connsiteX30" fmla="*/ 147513 w 3154416"/>
              <a:gd name="connsiteY30" fmla="*/ 4540262 h 4540262"/>
              <a:gd name="connsiteX31" fmla="*/ 0 w 3154416"/>
              <a:gd name="connsiteY31" fmla="*/ 4392749 h 4540262"/>
              <a:gd name="connsiteX32" fmla="*/ 0 w 3154416"/>
              <a:gd name="connsiteY32"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123951 w 3154416"/>
              <a:gd name="connsiteY29" fmla="*/ 4533912 h 4540262"/>
              <a:gd name="connsiteX30" fmla="*/ 241301 w 3154416"/>
              <a:gd name="connsiteY30" fmla="*/ 4527562 h 4540262"/>
              <a:gd name="connsiteX31" fmla="*/ 147513 w 3154416"/>
              <a:gd name="connsiteY31" fmla="*/ 4540262 h 4540262"/>
              <a:gd name="connsiteX32" fmla="*/ 0 w 3154416"/>
              <a:gd name="connsiteY32" fmla="*/ 4392749 h 4540262"/>
              <a:gd name="connsiteX33" fmla="*/ 0 w 3154416"/>
              <a:gd name="connsiteY33"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123951 w 3154416"/>
              <a:gd name="connsiteY30" fmla="*/ 4533912 h 4540262"/>
              <a:gd name="connsiteX31" fmla="*/ 241301 w 3154416"/>
              <a:gd name="connsiteY31" fmla="*/ 4527562 h 4540262"/>
              <a:gd name="connsiteX32" fmla="*/ 147513 w 3154416"/>
              <a:gd name="connsiteY32" fmla="*/ 4540262 h 4540262"/>
              <a:gd name="connsiteX33" fmla="*/ 0 w 3154416"/>
              <a:gd name="connsiteY33" fmla="*/ 4392749 h 4540262"/>
              <a:gd name="connsiteX34" fmla="*/ 0 w 3154416"/>
              <a:gd name="connsiteY34"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241301 w 3154416"/>
              <a:gd name="connsiteY32" fmla="*/ 4527562 h 4540262"/>
              <a:gd name="connsiteX33" fmla="*/ 147513 w 3154416"/>
              <a:gd name="connsiteY33" fmla="*/ 4540262 h 4540262"/>
              <a:gd name="connsiteX34" fmla="*/ 0 w 3154416"/>
              <a:gd name="connsiteY34" fmla="*/ 4392749 h 4540262"/>
              <a:gd name="connsiteX35" fmla="*/ 0 w 3154416"/>
              <a:gd name="connsiteY35"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41301 w 3154416"/>
              <a:gd name="connsiteY33" fmla="*/ 4527562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4532 w 3154416"/>
              <a:gd name="connsiteY32" fmla="*/ 4537087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3951 w 3154416"/>
              <a:gd name="connsiteY31" fmla="*/ 4533912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4661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7664 w 3154416"/>
              <a:gd name="connsiteY26" fmla="*/ 4545818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0345"/>
              <a:gd name="connsiteY0" fmla="*/ 162765 h 4546612"/>
              <a:gd name="connsiteX1" fmla="*/ 147513 w 3150345"/>
              <a:gd name="connsiteY1" fmla="*/ 15252 h 4546612"/>
              <a:gd name="connsiteX2" fmla="*/ 361950 w 3150345"/>
              <a:gd name="connsiteY2" fmla="*/ 12712 h 4546612"/>
              <a:gd name="connsiteX3" fmla="*/ 857250 w 3150345"/>
              <a:gd name="connsiteY3" fmla="*/ 12 h 4546612"/>
              <a:gd name="connsiteX4" fmla="*/ 1276350 w 3150345"/>
              <a:gd name="connsiteY4" fmla="*/ 6362 h 4546612"/>
              <a:gd name="connsiteX5" fmla="*/ 1568450 w 3150345"/>
              <a:gd name="connsiteY5" fmla="*/ 6362 h 4546612"/>
              <a:gd name="connsiteX6" fmla="*/ 1708150 w 3150345"/>
              <a:gd name="connsiteY6" fmla="*/ 12712 h 4546612"/>
              <a:gd name="connsiteX7" fmla="*/ 2406650 w 3150345"/>
              <a:gd name="connsiteY7" fmla="*/ 6362 h 4546612"/>
              <a:gd name="connsiteX8" fmla="*/ 2736850 w 3150345"/>
              <a:gd name="connsiteY8" fmla="*/ 12 h 4546612"/>
              <a:gd name="connsiteX9" fmla="*/ 2995737 w 3150345"/>
              <a:gd name="connsiteY9" fmla="*/ 15252 h 4546612"/>
              <a:gd name="connsiteX10" fmla="*/ 3143250 w 3150345"/>
              <a:gd name="connsiteY10" fmla="*/ 162765 h 4546612"/>
              <a:gd name="connsiteX11" fmla="*/ 3136900 w 3150345"/>
              <a:gd name="connsiteY11" fmla="*/ 349262 h 4546612"/>
              <a:gd name="connsiteX12" fmla="*/ 3143250 w 3150345"/>
              <a:gd name="connsiteY12" fmla="*/ 615962 h 4546612"/>
              <a:gd name="connsiteX13" fmla="*/ 3143250 w 3150345"/>
              <a:gd name="connsiteY13" fmla="*/ 939812 h 4546612"/>
              <a:gd name="connsiteX14" fmla="*/ 3143251 w 3150345"/>
              <a:gd name="connsiteY14" fmla="*/ 1308112 h 4546612"/>
              <a:gd name="connsiteX15" fmla="*/ 3136901 w 3150345"/>
              <a:gd name="connsiteY15" fmla="*/ 1651012 h 4546612"/>
              <a:gd name="connsiteX16" fmla="*/ 3136901 w 3150345"/>
              <a:gd name="connsiteY16" fmla="*/ 1841512 h 4546612"/>
              <a:gd name="connsiteX17" fmla="*/ 3149600 w 3150345"/>
              <a:gd name="connsiteY17" fmla="*/ 2371737 h 4546612"/>
              <a:gd name="connsiteX18" fmla="*/ 3149601 w 3150345"/>
              <a:gd name="connsiteY18" fmla="*/ 2565412 h 4546612"/>
              <a:gd name="connsiteX19" fmla="*/ 3146425 w 3150345"/>
              <a:gd name="connsiteY19" fmla="*/ 2765437 h 4546612"/>
              <a:gd name="connsiteX20" fmla="*/ 3146425 w 3150345"/>
              <a:gd name="connsiteY20" fmla="*/ 2911487 h 4546612"/>
              <a:gd name="connsiteX21" fmla="*/ 3143250 w 3150345"/>
              <a:gd name="connsiteY21" fmla="*/ 3340112 h 4546612"/>
              <a:gd name="connsiteX22" fmla="*/ 3136900 w 3150345"/>
              <a:gd name="connsiteY22" fmla="*/ 3714762 h 4546612"/>
              <a:gd name="connsiteX23" fmla="*/ 3143250 w 3150345"/>
              <a:gd name="connsiteY23" fmla="*/ 4083062 h 4546612"/>
              <a:gd name="connsiteX24" fmla="*/ 3143250 w 3150345"/>
              <a:gd name="connsiteY24" fmla="*/ 4392749 h 4546612"/>
              <a:gd name="connsiteX25" fmla="*/ 2995737 w 3150345"/>
              <a:gd name="connsiteY25" fmla="*/ 4540262 h 4546612"/>
              <a:gd name="connsiteX26" fmla="*/ 2887664 w 3150345"/>
              <a:gd name="connsiteY26" fmla="*/ 4545818 h 4546612"/>
              <a:gd name="connsiteX27" fmla="*/ 2690019 w 3150345"/>
              <a:gd name="connsiteY27" fmla="*/ 4539468 h 4546612"/>
              <a:gd name="connsiteX28" fmla="*/ 2482851 w 3150345"/>
              <a:gd name="connsiteY28" fmla="*/ 4533912 h 4546612"/>
              <a:gd name="connsiteX29" fmla="*/ 1970882 w 3150345"/>
              <a:gd name="connsiteY29" fmla="*/ 4541850 h 4546612"/>
              <a:gd name="connsiteX30" fmla="*/ 1447801 w 3150345"/>
              <a:gd name="connsiteY30" fmla="*/ 4540262 h 4546612"/>
              <a:gd name="connsiteX31" fmla="*/ 1121570 w 3150345"/>
              <a:gd name="connsiteY31" fmla="*/ 4541056 h 4546612"/>
              <a:gd name="connsiteX32" fmla="*/ 694532 w 3150345"/>
              <a:gd name="connsiteY32" fmla="*/ 4537087 h 4546612"/>
              <a:gd name="connsiteX33" fmla="*/ 269876 w 3150345"/>
              <a:gd name="connsiteY33" fmla="*/ 4546612 h 4546612"/>
              <a:gd name="connsiteX34" fmla="*/ 147513 w 3150345"/>
              <a:gd name="connsiteY34" fmla="*/ 4540262 h 4546612"/>
              <a:gd name="connsiteX35" fmla="*/ 0 w 3150345"/>
              <a:gd name="connsiteY35" fmla="*/ 4392749 h 4546612"/>
              <a:gd name="connsiteX36" fmla="*/ 0 w 3150345"/>
              <a:gd name="connsiteY36"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79 w 3152724"/>
              <a:gd name="connsiteY37"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81 w 3152724"/>
              <a:gd name="connsiteY37" fmla="*/ 3850493 h 4546612"/>
              <a:gd name="connsiteX38" fmla="*/ 2379 w 3152724"/>
              <a:gd name="connsiteY38" fmla="*/ 162765 h 4546612"/>
              <a:gd name="connsiteX0" fmla="*/ 10926 w 3161271"/>
              <a:gd name="connsiteY0" fmla="*/ 162765 h 4546612"/>
              <a:gd name="connsiteX1" fmla="*/ 158439 w 3161271"/>
              <a:gd name="connsiteY1" fmla="*/ 15252 h 4546612"/>
              <a:gd name="connsiteX2" fmla="*/ 372876 w 3161271"/>
              <a:gd name="connsiteY2" fmla="*/ 12712 h 4546612"/>
              <a:gd name="connsiteX3" fmla="*/ 868176 w 3161271"/>
              <a:gd name="connsiteY3" fmla="*/ 12 h 4546612"/>
              <a:gd name="connsiteX4" fmla="*/ 1287276 w 3161271"/>
              <a:gd name="connsiteY4" fmla="*/ 6362 h 4546612"/>
              <a:gd name="connsiteX5" fmla="*/ 1579376 w 3161271"/>
              <a:gd name="connsiteY5" fmla="*/ 6362 h 4546612"/>
              <a:gd name="connsiteX6" fmla="*/ 1719076 w 3161271"/>
              <a:gd name="connsiteY6" fmla="*/ 12712 h 4546612"/>
              <a:gd name="connsiteX7" fmla="*/ 2417576 w 3161271"/>
              <a:gd name="connsiteY7" fmla="*/ 6362 h 4546612"/>
              <a:gd name="connsiteX8" fmla="*/ 2747776 w 3161271"/>
              <a:gd name="connsiteY8" fmla="*/ 12 h 4546612"/>
              <a:gd name="connsiteX9" fmla="*/ 3006663 w 3161271"/>
              <a:gd name="connsiteY9" fmla="*/ 15252 h 4546612"/>
              <a:gd name="connsiteX10" fmla="*/ 3154176 w 3161271"/>
              <a:gd name="connsiteY10" fmla="*/ 162765 h 4546612"/>
              <a:gd name="connsiteX11" fmla="*/ 3147826 w 3161271"/>
              <a:gd name="connsiteY11" fmla="*/ 349262 h 4546612"/>
              <a:gd name="connsiteX12" fmla="*/ 3154176 w 3161271"/>
              <a:gd name="connsiteY12" fmla="*/ 615962 h 4546612"/>
              <a:gd name="connsiteX13" fmla="*/ 3154176 w 3161271"/>
              <a:gd name="connsiteY13" fmla="*/ 939812 h 4546612"/>
              <a:gd name="connsiteX14" fmla="*/ 3154177 w 3161271"/>
              <a:gd name="connsiteY14" fmla="*/ 1308112 h 4546612"/>
              <a:gd name="connsiteX15" fmla="*/ 3147827 w 3161271"/>
              <a:gd name="connsiteY15" fmla="*/ 1651012 h 4546612"/>
              <a:gd name="connsiteX16" fmla="*/ 3147827 w 3161271"/>
              <a:gd name="connsiteY16" fmla="*/ 1841512 h 4546612"/>
              <a:gd name="connsiteX17" fmla="*/ 3160526 w 3161271"/>
              <a:gd name="connsiteY17" fmla="*/ 2371737 h 4546612"/>
              <a:gd name="connsiteX18" fmla="*/ 3160527 w 3161271"/>
              <a:gd name="connsiteY18" fmla="*/ 2565412 h 4546612"/>
              <a:gd name="connsiteX19" fmla="*/ 3157351 w 3161271"/>
              <a:gd name="connsiteY19" fmla="*/ 2765437 h 4546612"/>
              <a:gd name="connsiteX20" fmla="*/ 3157351 w 3161271"/>
              <a:gd name="connsiteY20" fmla="*/ 2911487 h 4546612"/>
              <a:gd name="connsiteX21" fmla="*/ 3154176 w 3161271"/>
              <a:gd name="connsiteY21" fmla="*/ 3340112 h 4546612"/>
              <a:gd name="connsiteX22" fmla="*/ 3147826 w 3161271"/>
              <a:gd name="connsiteY22" fmla="*/ 3714762 h 4546612"/>
              <a:gd name="connsiteX23" fmla="*/ 3154176 w 3161271"/>
              <a:gd name="connsiteY23" fmla="*/ 4083062 h 4546612"/>
              <a:gd name="connsiteX24" fmla="*/ 3154176 w 3161271"/>
              <a:gd name="connsiteY24" fmla="*/ 4392749 h 4546612"/>
              <a:gd name="connsiteX25" fmla="*/ 3006663 w 3161271"/>
              <a:gd name="connsiteY25" fmla="*/ 4540262 h 4546612"/>
              <a:gd name="connsiteX26" fmla="*/ 2898590 w 3161271"/>
              <a:gd name="connsiteY26" fmla="*/ 4545818 h 4546612"/>
              <a:gd name="connsiteX27" fmla="*/ 2700945 w 3161271"/>
              <a:gd name="connsiteY27" fmla="*/ 4539468 h 4546612"/>
              <a:gd name="connsiteX28" fmla="*/ 2493777 w 3161271"/>
              <a:gd name="connsiteY28" fmla="*/ 4533912 h 4546612"/>
              <a:gd name="connsiteX29" fmla="*/ 1981808 w 3161271"/>
              <a:gd name="connsiteY29" fmla="*/ 4541850 h 4546612"/>
              <a:gd name="connsiteX30" fmla="*/ 1458727 w 3161271"/>
              <a:gd name="connsiteY30" fmla="*/ 4540262 h 4546612"/>
              <a:gd name="connsiteX31" fmla="*/ 1132496 w 3161271"/>
              <a:gd name="connsiteY31" fmla="*/ 4541056 h 4546612"/>
              <a:gd name="connsiteX32" fmla="*/ 705458 w 3161271"/>
              <a:gd name="connsiteY32" fmla="*/ 4537087 h 4546612"/>
              <a:gd name="connsiteX33" fmla="*/ 280802 w 3161271"/>
              <a:gd name="connsiteY33" fmla="*/ 4546612 h 4546612"/>
              <a:gd name="connsiteX34" fmla="*/ 158439 w 3161271"/>
              <a:gd name="connsiteY34" fmla="*/ 4540262 h 4546612"/>
              <a:gd name="connsiteX35" fmla="*/ 10926 w 3161271"/>
              <a:gd name="connsiteY35" fmla="*/ 4392749 h 4546612"/>
              <a:gd name="connsiteX36" fmla="*/ 8547 w 3161271"/>
              <a:gd name="connsiteY36" fmla="*/ 4171962 h 4546612"/>
              <a:gd name="connsiteX37" fmla="*/ 10928 w 3161271"/>
              <a:gd name="connsiteY37" fmla="*/ 3850493 h 4546612"/>
              <a:gd name="connsiteX38" fmla="*/ 10928 w 3161271"/>
              <a:gd name="connsiteY38" fmla="*/ 3600462 h 4546612"/>
              <a:gd name="connsiteX39" fmla="*/ 10926 w 3161271"/>
              <a:gd name="connsiteY39" fmla="*/ 162765 h 4546612"/>
              <a:gd name="connsiteX0" fmla="*/ 13653 w 3163998"/>
              <a:gd name="connsiteY0" fmla="*/ 162765 h 4546612"/>
              <a:gd name="connsiteX1" fmla="*/ 161166 w 3163998"/>
              <a:gd name="connsiteY1" fmla="*/ 15252 h 4546612"/>
              <a:gd name="connsiteX2" fmla="*/ 375603 w 3163998"/>
              <a:gd name="connsiteY2" fmla="*/ 12712 h 4546612"/>
              <a:gd name="connsiteX3" fmla="*/ 870903 w 3163998"/>
              <a:gd name="connsiteY3" fmla="*/ 12 h 4546612"/>
              <a:gd name="connsiteX4" fmla="*/ 1290003 w 3163998"/>
              <a:gd name="connsiteY4" fmla="*/ 6362 h 4546612"/>
              <a:gd name="connsiteX5" fmla="*/ 1582103 w 3163998"/>
              <a:gd name="connsiteY5" fmla="*/ 6362 h 4546612"/>
              <a:gd name="connsiteX6" fmla="*/ 1721803 w 3163998"/>
              <a:gd name="connsiteY6" fmla="*/ 12712 h 4546612"/>
              <a:gd name="connsiteX7" fmla="*/ 2420303 w 3163998"/>
              <a:gd name="connsiteY7" fmla="*/ 6362 h 4546612"/>
              <a:gd name="connsiteX8" fmla="*/ 2750503 w 3163998"/>
              <a:gd name="connsiteY8" fmla="*/ 12 h 4546612"/>
              <a:gd name="connsiteX9" fmla="*/ 3009390 w 3163998"/>
              <a:gd name="connsiteY9" fmla="*/ 15252 h 4546612"/>
              <a:gd name="connsiteX10" fmla="*/ 3156903 w 3163998"/>
              <a:gd name="connsiteY10" fmla="*/ 162765 h 4546612"/>
              <a:gd name="connsiteX11" fmla="*/ 3150553 w 3163998"/>
              <a:gd name="connsiteY11" fmla="*/ 349262 h 4546612"/>
              <a:gd name="connsiteX12" fmla="*/ 3156903 w 3163998"/>
              <a:gd name="connsiteY12" fmla="*/ 615962 h 4546612"/>
              <a:gd name="connsiteX13" fmla="*/ 3156903 w 3163998"/>
              <a:gd name="connsiteY13" fmla="*/ 939812 h 4546612"/>
              <a:gd name="connsiteX14" fmla="*/ 3156904 w 3163998"/>
              <a:gd name="connsiteY14" fmla="*/ 1308112 h 4546612"/>
              <a:gd name="connsiteX15" fmla="*/ 3150554 w 3163998"/>
              <a:gd name="connsiteY15" fmla="*/ 1651012 h 4546612"/>
              <a:gd name="connsiteX16" fmla="*/ 3150554 w 3163998"/>
              <a:gd name="connsiteY16" fmla="*/ 1841512 h 4546612"/>
              <a:gd name="connsiteX17" fmla="*/ 3163253 w 3163998"/>
              <a:gd name="connsiteY17" fmla="*/ 2371737 h 4546612"/>
              <a:gd name="connsiteX18" fmla="*/ 3163254 w 3163998"/>
              <a:gd name="connsiteY18" fmla="*/ 2565412 h 4546612"/>
              <a:gd name="connsiteX19" fmla="*/ 3160078 w 3163998"/>
              <a:gd name="connsiteY19" fmla="*/ 2765437 h 4546612"/>
              <a:gd name="connsiteX20" fmla="*/ 3160078 w 3163998"/>
              <a:gd name="connsiteY20" fmla="*/ 2911487 h 4546612"/>
              <a:gd name="connsiteX21" fmla="*/ 3156903 w 3163998"/>
              <a:gd name="connsiteY21" fmla="*/ 3340112 h 4546612"/>
              <a:gd name="connsiteX22" fmla="*/ 3150553 w 3163998"/>
              <a:gd name="connsiteY22" fmla="*/ 3714762 h 4546612"/>
              <a:gd name="connsiteX23" fmla="*/ 3156903 w 3163998"/>
              <a:gd name="connsiteY23" fmla="*/ 4083062 h 4546612"/>
              <a:gd name="connsiteX24" fmla="*/ 3156903 w 3163998"/>
              <a:gd name="connsiteY24" fmla="*/ 4392749 h 4546612"/>
              <a:gd name="connsiteX25" fmla="*/ 3009390 w 3163998"/>
              <a:gd name="connsiteY25" fmla="*/ 4540262 h 4546612"/>
              <a:gd name="connsiteX26" fmla="*/ 2901317 w 3163998"/>
              <a:gd name="connsiteY26" fmla="*/ 4545818 h 4546612"/>
              <a:gd name="connsiteX27" fmla="*/ 2703672 w 3163998"/>
              <a:gd name="connsiteY27" fmla="*/ 4539468 h 4546612"/>
              <a:gd name="connsiteX28" fmla="*/ 2496504 w 3163998"/>
              <a:gd name="connsiteY28" fmla="*/ 4533912 h 4546612"/>
              <a:gd name="connsiteX29" fmla="*/ 1984535 w 3163998"/>
              <a:gd name="connsiteY29" fmla="*/ 4541850 h 4546612"/>
              <a:gd name="connsiteX30" fmla="*/ 1461454 w 3163998"/>
              <a:gd name="connsiteY30" fmla="*/ 4540262 h 4546612"/>
              <a:gd name="connsiteX31" fmla="*/ 1135223 w 3163998"/>
              <a:gd name="connsiteY31" fmla="*/ 4541056 h 4546612"/>
              <a:gd name="connsiteX32" fmla="*/ 708185 w 3163998"/>
              <a:gd name="connsiteY32" fmla="*/ 4537087 h 4546612"/>
              <a:gd name="connsiteX33" fmla="*/ 283529 w 3163998"/>
              <a:gd name="connsiteY33" fmla="*/ 4546612 h 4546612"/>
              <a:gd name="connsiteX34" fmla="*/ 161166 w 3163998"/>
              <a:gd name="connsiteY34" fmla="*/ 4540262 h 4546612"/>
              <a:gd name="connsiteX35" fmla="*/ 13653 w 3163998"/>
              <a:gd name="connsiteY35" fmla="*/ 4392749 h 4546612"/>
              <a:gd name="connsiteX36" fmla="*/ 11274 w 3163998"/>
              <a:gd name="connsiteY36" fmla="*/ 4171962 h 4546612"/>
              <a:gd name="connsiteX37" fmla="*/ 13655 w 3163998"/>
              <a:gd name="connsiteY37" fmla="*/ 3850493 h 4546612"/>
              <a:gd name="connsiteX38" fmla="*/ 13655 w 3163998"/>
              <a:gd name="connsiteY38" fmla="*/ 3600462 h 4546612"/>
              <a:gd name="connsiteX39" fmla="*/ 6512 w 3163998"/>
              <a:gd name="connsiteY39" fmla="*/ 2897993 h 4546612"/>
              <a:gd name="connsiteX40" fmla="*/ 13653 w 3163998"/>
              <a:gd name="connsiteY40" fmla="*/ 162765 h 4546612"/>
              <a:gd name="connsiteX0" fmla="*/ 15523 w 3165868"/>
              <a:gd name="connsiteY0" fmla="*/ 162765 h 4546612"/>
              <a:gd name="connsiteX1" fmla="*/ 163036 w 3165868"/>
              <a:gd name="connsiteY1" fmla="*/ 15252 h 4546612"/>
              <a:gd name="connsiteX2" fmla="*/ 377473 w 3165868"/>
              <a:gd name="connsiteY2" fmla="*/ 12712 h 4546612"/>
              <a:gd name="connsiteX3" fmla="*/ 872773 w 3165868"/>
              <a:gd name="connsiteY3" fmla="*/ 12 h 4546612"/>
              <a:gd name="connsiteX4" fmla="*/ 1291873 w 3165868"/>
              <a:gd name="connsiteY4" fmla="*/ 6362 h 4546612"/>
              <a:gd name="connsiteX5" fmla="*/ 1583973 w 3165868"/>
              <a:gd name="connsiteY5" fmla="*/ 6362 h 4546612"/>
              <a:gd name="connsiteX6" fmla="*/ 1723673 w 3165868"/>
              <a:gd name="connsiteY6" fmla="*/ 12712 h 4546612"/>
              <a:gd name="connsiteX7" fmla="*/ 2422173 w 3165868"/>
              <a:gd name="connsiteY7" fmla="*/ 6362 h 4546612"/>
              <a:gd name="connsiteX8" fmla="*/ 2752373 w 3165868"/>
              <a:gd name="connsiteY8" fmla="*/ 12 h 4546612"/>
              <a:gd name="connsiteX9" fmla="*/ 3011260 w 3165868"/>
              <a:gd name="connsiteY9" fmla="*/ 15252 h 4546612"/>
              <a:gd name="connsiteX10" fmla="*/ 3158773 w 3165868"/>
              <a:gd name="connsiteY10" fmla="*/ 162765 h 4546612"/>
              <a:gd name="connsiteX11" fmla="*/ 3152423 w 3165868"/>
              <a:gd name="connsiteY11" fmla="*/ 349262 h 4546612"/>
              <a:gd name="connsiteX12" fmla="*/ 3158773 w 3165868"/>
              <a:gd name="connsiteY12" fmla="*/ 615962 h 4546612"/>
              <a:gd name="connsiteX13" fmla="*/ 3158773 w 3165868"/>
              <a:gd name="connsiteY13" fmla="*/ 939812 h 4546612"/>
              <a:gd name="connsiteX14" fmla="*/ 3158774 w 3165868"/>
              <a:gd name="connsiteY14" fmla="*/ 1308112 h 4546612"/>
              <a:gd name="connsiteX15" fmla="*/ 3152424 w 3165868"/>
              <a:gd name="connsiteY15" fmla="*/ 1651012 h 4546612"/>
              <a:gd name="connsiteX16" fmla="*/ 3152424 w 3165868"/>
              <a:gd name="connsiteY16" fmla="*/ 1841512 h 4546612"/>
              <a:gd name="connsiteX17" fmla="*/ 3165123 w 3165868"/>
              <a:gd name="connsiteY17" fmla="*/ 2371737 h 4546612"/>
              <a:gd name="connsiteX18" fmla="*/ 3165124 w 3165868"/>
              <a:gd name="connsiteY18" fmla="*/ 2565412 h 4546612"/>
              <a:gd name="connsiteX19" fmla="*/ 3161948 w 3165868"/>
              <a:gd name="connsiteY19" fmla="*/ 2765437 h 4546612"/>
              <a:gd name="connsiteX20" fmla="*/ 3161948 w 3165868"/>
              <a:gd name="connsiteY20" fmla="*/ 2911487 h 4546612"/>
              <a:gd name="connsiteX21" fmla="*/ 3158773 w 3165868"/>
              <a:gd name="connsiteY21" fmla="*/ 3340112 h 4546612"/>
              <a:gd name="connsiteX22" fmla="*/ 3152423 w 3165868"/>
              <a:gd name="connsiteY22" fmla="*/ 3714762 h 4546612"/>
              <a:gd name="connsiteX23" fmla="*/ 3158773 w 3165868"/>
              <a:gd name="connsiteY23" fmla="*/ 4083062 h 4546612"/>
              <a:gd name="connsiteX24" fmla="*/ 3158773 w 3165868"/>
              <a:gd name="connsiteY24" fmla="*/ 4392749 h 4546612"/>
              <a:gd name="connsiteX25" fmla="*/ 3011260 w 3165868"/>
              <a:gd name="connsiteY25" fmla="*/ 4540262 h 4546612"/>
              <a:gd name="connsiteX26" fmla="*/ 2903187 w 3165868"/>
              <a:gd name="connsiteY26" fmla="*/ 4545818 h 4546612"/>
              <a:gd name="connsiteX27" fmla="*/ 2705542 w 3165868"/>
              <a:gd name="connsiteY27" fmla="*/ 4539468 h 4546612"/>
              <a:gd name="connsiteX28" fmla="*/ 2498374 w 3165868"/>
              <a:gd name="connsiteY28" fmla="*/ 4533912 h 4546612"/>
              <a:gd name="connsiteX29" fmla="*/ 1986405 w 3165868"/>
              <a:gd name="connsiteY29" fmla="*/ 4541850 h 4546612"/>
              <a:gd name="connsiteX30" fmla="*/ 1463324 w 3165868"/>
              <a:gd name="connsiteY30" fmla="*/ 4540262 h 4546612"/>
              <a:gd name="connsiteX31" fmla="*/ 1137093 w 3165868"/>
              <a:gd name="connsiteY31" fmla="*/ 4541056 h 4546612"/>
              <a:gd name="connsiteX32" fmla="*/ 710055 w 3165868"/>
              <a:gd name="connsiteY32" fmla="*/ 4537087 h 4546612"/>
              <a:gd name="connsiteX33" fmla="*/ 285399 w 3165868"/>
              <a:gd name="connsiteY33" fmla="*/ 4546612 h 4546612"/>
              <a:gd name="connsiteX34" fmla="*/ 163036 w 3165868"/>
              <a:gd name="connsiteY34" fmla="*/ 4540262 h 4546612"/>
              <a:gd name="connsiteX35" fmla="*/ 15523 w 3165868"/>
              <a:gd name="connsiteY35" fmla="*/ 4392749 h 4546612"/>
              <a:gd name="connsiteX36" fmla="*/ 13144 w 3165868"/>
              <a:gd name="connsiteY36" fmla="*/ 4171962 h 4546612"/>
              <a:gd name="connsiteX37" fmla="*/ 15525 w 3165868"/>
              <a:gd name="connsiteY37" fmla="*/ 3850493 h 4546612"/>
              <a:gd name="connsiteX38" fmla="*/ 15525 w 3165868"/>
              <a:gd name="connsiteY38" fmla="*/ 3600462 h 4546612"/>
              <a:gd name="connsiteX39" fmla="*/ 8382 w 3165868"/>
              <a:gd name="connsiteY39" fmla="*/ 2897993 h 4546612"/>
              <a:gd name="connsiteX40" fmla="*/ 3620 w 3165868"/>
              <a:gd name="connsiteY40" fmla="*/ 2221718 h 4546612"/>
              <a:gd name="connsiteX41" fmla="*/ 15523 w 3165868"/>
              <a:gd name="connsiteY41" fmla="*/ 162765 h 4546612"/>
              <a:gd name="connsiteX0" fmla="*/ 16510 w 3166855"/>
              <a:gd name="connsiteY0" fmla="*/ 162765 h 4546612"/>
              <a:gd name="connsiteX1" fmla="*/ 164023 w 3166855"/>
              <a:gd name="connsiteY1" fmla="*/ 15252 h 4546612"/>
              <a:gd name="connsiteX2" fmla="*/ 378460 w 3166855"/>
              <a:gd name="connsiteY2" fmla="*/ 12712 h 4546612"/>
              <a:gd name="connsiteX3" fmla="*/ 873760 w 3166855"/>
              <a:gd name="connsiteY3" fmla="*/ 12 h 4546612"/>
              <a:gd name="connsiteX4" fmla="*/ 1292860 w 3166855"/>
              <a:gd name="connsiteY4" fmla="*/ 6362 h 4546612"/>
              <a:gd name="connsiteX5" fmla="*/ 1584960 w 3166855"/>
              <a:gd name="connsiteY5" fmla="*/ 6362 h 4546612"/>
              <a:gd name="connsiteX6" fmla="*/ 1724660 w 3166855"/>
              <a:gd name="connsiteY6" fmla="*/ 12712 h 4546612"/>
              <a:gd name="connsiteX7" fmla="*/ 2423160 w 3166855"/>
              <a:gd name="connsiteY7" fmla="*/ 6362 h 4546612"/>
              <a:gd name="connsiteX8" fmla="*/ 2753360 w 3166855"/>
              <a:gd name="connsiteY8" fmla="*/ 12 h 4546612"/>
              <a:gd name="connsiteX9" fmla="*/ 3012247 w 3166855"/>
              <a:gd name="connsiteY9" fmla="*/ 15252 h 4546612"/>
              <a:gd name="connsiteX10" fmla="*/ 3159760 w 3166855"/>
              <a:gd name="connsiteY10" fmla="*/ 162765 h 4546612"/>
              <a:gd name="connsiteX11" fmla="*/ 3153410 w 3166855"/>
              <a:gd name="connsiteY11" fmla="*/ 349262 h 4546612"/>
              <a:gd name="connsiteX12" fmla="*/ 3159760 w 3166855"/>
              <a:gd name="connsiteY12" fmla="*/ 615962 h 4546612"/>
              <a:gd name="connsiteX13" fmla="*/ 3159760 w 3166855"/>
              <a:gd name="connsiteY13" fmla="*/ 939812 h 4546612"/>
              <a:gd name="connsiteX14" fmla="*/ 3159761 w 3166855"/>
              <a:gd name="connsiteY14" fmla="*/ 1308112 h 4546612"/>
              <a:gd name="connsiteX15" fmla="*/ 3153411 w 3166855"/>
              <a:gd name="connsiteY15" fmla="*/ 1651012 h 4546612"/>
              <a:gd name="connsiteX16" fmla="*/ 3153411 w 3166855"/>
              <a:gd name="connsiteY16" fmla="*/ 1841512 h 4546612"/>
              <a:gd name="connsiteX17" fmla="*/ 3166110 w 3166855"/>
              <a:gd name="connsiteY17" fmla="*/ 2371737 h 4546612"/>
              <a:gd name="connsiteX18" fmla="*/ 3166111 w 3166855"/>
              <a:gd name="connsiteY18" fmla="*/ 2565412 h 4546612"/>
              <a:gd name="connsiteX19" fmla="*/ 3162935 w 3166855"/>
              <a:gd name="connsiteY19" fmla="*/ 2765437 h 4546612"/>
              <a:gd name="connsiteX20" fmla="*/ 3162935 w 3166855"/>
              <a:gd name="connsiteY20" fmla="*/ 2911487 h 4546612"/>
              <a:gd name="connsiteX21" fmla="*/ 3159760 w 3166855"/>
              <a:gd name="connsiteY21" fmla="*/ 3340112 h 4546612"/>
              <a:gd name="connsiteX22" fmla="*/ 3153410 w 3166855"/>
              <a:gd name="connsiteY22" fmla="*/ 3714762 h 4546612"/>
              <a:gd name="connsiteX23" fmla="*/ 3159760 w 3166855"/>
              <a:gd name="connsiteY23" fmla="*/ 4083062 h 4546612"/>
              <a:gd name="connsiteX24" fmla="*/ 3159760 w 3166855"/>
              <a:gd name="connsiteY24" fmla="*/ 4392749 h 4546612"/>
              <a:gd name="connsiteX25" fmla="*/ 3012247 w 3166855"/>
              <a:gd name="connsiteY25" fmla="*/ 4540262 h 4546612"/>
              <a:gd name="connsiteX26" fmla="*/ 2904174 w 3166855"/>
              <a:gd name="connsiteY26" fmla="*/ 4545818 h 4546612"/>
              <a:gd name="connsiteX27" fmla="*/ 2706529 w 3166855"/>
              <a:gd name="connsiteY27" fmla="*/ 4539468 h 4546612"/>
              <a:gd name="connsiteX28" fmla="*/ 2499361 w 3166855"/>
              <a:gd name="connsiteY28" fmla="*/ 4533912 h 4546612"/>
              <a:gd name="connsiteX29" fmla="*/ 1987392 w 3166855"/>
              <a:gd name="connsiteY29" fmla="*/ 4541850 h 4546612"/>
              <a:gd name="connsiteX30" fmla="*/ 1464311 w 3166855"/>
              <a:gd name="connsiteY30" fmla="*/ 4540262 h 4546612"/>
              <a:gd name="connsiteX31" fmla="*/ 1138080 w 3166855"/>
              <a:gd name="connsiteY31" fmla="*/ 4541056 h 4546612"/>
              <a:gd name="connsiteX32" fmla="*/ 711042 w 3166855"/>
              <a:gd name="connsiteY32" fmla="*/ 4537087 h 4546612"/>
              <a:gd name="connsiteX33" fmla="*/ 286386 w 3166855"/>
              <a:gd name="connsiteY33" fmla="*/ 4546612 h 4546612"/>
              <a:gd name="connsiteX34" fmla="*/ 164023 w 3166855"/>
              <a:gd name="connsiteY34" fmla="*/ 4540262 h 4546612"/>
              <a:gd name="connsiteX35" fmla="*/ 16510 w 3166855"/>
              <a:gd name="connsiteY35" fmla="*/ 4392749 h 4546612"/>
              <a:gd name="connsiteX36" fmla="*/ 14131 w 3166855"/>
              <a:gd name="connsiteY36" fmla="*/ 4171962 h 4546612"/>
              <a:gd name="connsiteX37" fmla="*/ 16512 w 3166855"/>
              <a:gd name="connsiteY37" fmla="*/ 3850493 h 4546612"/>
              <a:gd name="connsiteX38" fmla="*/ 16512 w 3166855"/>
              <a:gd name="connsiteY38" fmla="*/ 3600462 h 4546612"/>
              <a:gd name="connsiteX39" fmla="*/ 9369 w 3166855"/>
              <a:gd name="connsiteY39" fmla="*/ 2897993 h 4546612"/>
              <a:gd name="connsiteX40" fmla="*/ 4607 w 3166855"/>
              <a:gd name="connsiteY40" fmla="*/ 2221718 h 4546612"/>
              <a:gd name="connsiteX41" fmla="*/ 2226 w 3166855"/>
              <a:gd name="connsiteY41" fmla="*/ 1657362 h 4546612"/>
              <a:gd name="connsiteX42" fmla="*/ 16510 w 3166855"/>
              <a:gd name="connsiteY42" fmla="*/ 162765 h 4546612"/>
              <a:gd name="connsiteX0" fmla="*/ 17751 w 3168096"/>
              <a:gd name="connsiteY0" fmla="*/ 162765 h 4546612"/>
              <a:gd name="connsiteX1" fmla="*/ 165264 w 3168096"/>
              <a:gd name="connsiteY1" fmla="*/ 15252 h 4546612"/>
              <a:gd name="connsiteX2" fmla="*/ 379701 w 3168096"/>
              <a:gd name="connsiteY2" fmla="*/ 12712 h 4546612"/>
              <a:gd name="connsiteX3" fmla="*/ 875001 w 3168096"/>
              <a:gd name="connsiteY3" fmla="*/ 12 h 4546612"/>
              <a:gd name="connsiteX4" fmla="*/ 1294101 w 3168096"/>
              <a:gd name="connsiteY4" fmla="*/ 6362 h 4546612"/>
              <a:gd name="connsiteX5" fmla="*/ 1586201 w 3168096"/>
              <a:gd name="connsiteY5" fmla="*/ 6362 h 4546612"/>
              <a:gd name="connsiteX6" fmla="*/ 1725901 w 3168096"/>
              <a:gd name="connsiteY6" fmla="*/ 12712 h 4546612"/>
              <a:gd name="connsiteX7" fmla="*/ 2424401 w 3168096"/>
              <a:gd name="connsiteY7" fmla="*/ 6362 h 4546612"/>
              <a:gd name="connsiteX8" fmla="*/ 2754601 w 3168096"/>
              <a:gd name="connsiteY8" fmla="*/ 12 h 4546612"/>
              <a:gd name="connsiteX9" fmla="*/ 3013488 w 3168096"/>
              <a:gd name="connsiteY9" fmla="*/ 15252 h 4546612"/>
              <a:gd name="connsiteX10" fmla="*/ 3161001 w 3168096"/>
              <a:gd name="connsiteY10" fmla="*/ 162765 h 4546612"/>
              <a:gd name="connsiteX11" fmla="*/ 3154651 w 3168096"/>
              <a:gd name="connsiteY11" fmla="*/ 349262 h 4546612"/>
              <a:gd name="connsiteX12" fmla="*/ 3161001 w 3168096"/>
              <a:gd name="connsiteY12" fmla="*/ 615962 h 4546612"/>
              <a:gd name="connsiteX13" fmla="*/ 3161001 w 3168096"/>
              <a:gd name="connsiteY13" fmla="*/ 939812 h 4546612"/>
              <a:gd name="connsiteX14" fmla="*/ 3161002 w 3168096"/>
              <a:gd name="connsiteY14" fmla="*/ 1308112 h 4546612"/>
              <a:gd name="connsiteX15" fmla="*/ 3154652 w 3168096"/>
              <a:gd name="connsiteY15" fmla="*/ 1651012 h 4546612"/>
              <a:gd name="connsiteX16" fmla="*/ 3154652 w 3168096"/>
              <a:gd name="connsiteY16" fmla="*/ 1841512 h 4546612"/>
              <a:gd name="connsiteX17" fmla="*/ 3167351 w 3168096"/>
              <a:gd name="connsiteY17" fmla="*/ 2371737 h 4546612"/>
              <a:gd name="connsiteX18" fmla="*/ 3167352 w 3168096"/>
              <a:gd name="connsiteY18" fmla="*/ 2565412 h 4546612"/>
              <a:gd name="connsiteX19" fmla="*/ 3164176 w 3168096"/>
              <a:gd name="connsiteY19" fmla="*/ 2765437 h 4546612"/>
              <a:gd name="connsiteX20" fmla="*/ 3164176 w 3168096"/>
              <a:gd name="connsiteY20" fmla="*/ 2911487 h 4546612"/>
              <a:gd name="connsiteX21" fmla="*/ 3161001 w 3168096"/>
              <a:gd name="connsiteY21" fmla="*/ 3340112 h 4546612"/>
              <a:gd name="connsiteX22" fmla="*/ 3154651 w 3168096"/>
              <a:gd name="connsiteY22" fmla="*/ 3714762 h 4546612"/>
              <a:gd name="connsiteX23" fmla="*/ 3161001 w 3168096"/>
              <a:gd name="connsiteY23" fmla="*/ 4083062 h 4546612"/>
              <a:gd name="connsiteX24" fmla="*/ 3161001 w 3168096"/>
              <a:gd name="connsiteY24" fmla="*/ 4392749 h 4546612"/>
              <a:gd name="connsiteX25" fmla="*/ 3013488 w 3168096"/>
              <a:gd name="connsiteY25" fmla="*/ 4540262 h 4546612"/>
              <a:gd name="connsiteX26" fmla="*/ 2905415 w 3168096"/>
              <a:gd name="connsiteY26" fmla="*/ 4545818 h 4546612"/>
              <a:gd name="connsiteX27" fmla="*/ 2707770 w 3168096"/>
              <a:gd name="connsiteY27" fmla="*/ 4539468 h 4546612"/>
              <a:gd name="connsiteX28" fmla="*/ 2500602 w 3168096"/>
              <a:gd name="connsiteY28" fmla="*/ 4533912 h 4546612"/>
              <a:gd name="connsiteX29" fmla="*/ 1988633 w 3168096"/>
              <a:gd name="connsiteY29" fmla="*/ 4541850 h 4546612"/>
              <a:gd name="connsiteX30" fmla="*/ 1465552 w 3168096"/>
              <a:gd name="connsiteY30" fmla="*/ 4540262 h 4546612"/>
              <a:gd name="connsiteX31" fmla="*/ 1139321 w 3168096"/>
              <a:gd name="connsiteY31" fmla="*/ 4541056 h 4546612"/>
              <a:gd name="connsiteX32" fmla="*/ 712283 w 3168096"/>
              <a:gd name="connsiteY32" fmla="*/ 4537087 h 4546612"/>
              <a:gd name="connsiteX33" fmla="*/ 287627 w 3168096"/>
              <a:gd name="connsiteY33" fmla="*/ 4546612 h 4546612"/>
              <a:gd name="connsiteX34" fmla="*/ 165264 w 3168096"/>
              <a:gd name="connsiteY34" fmla="*/ 4540262 h 4546612"/>
              <a:gd name="connsiteX35" fmla="*/ 17751 w 3168096"/>
              <a:gd name="connsiteY35" fmla="*/ 4392749 h 4546612"/>
              <a:gd name="connsiteX36" fmla="*/ 15372 w 3168096"/>
              <a:gd name="connsiteY36" fmla="*/ 4171962 h 4546612"/>
              <a:gd name="connsiteX37" fmla="*/ 17753 w 3168096"/>
              <a:gd name="connsiteY37" fmla="*/ 3850493 h 4546612"/>
              <a:gd name="connsiteX38" fmla="*/ 17753 w 3168096"/>
              <a:gd name="connsiteY38" fmla="*/ 3600462 h 4546612"/>
              <a:gd name="connsiteX39" fmla="*/ 10610 w 3168096"/>
              <a:gd name="connsiteY39" fmla="*/ 2897993 h 4546612"/>
              <a:gd name="connsiteX40" fmla="*/ 5848 w 3168096"/>
              <a:gd name="connsiteY40" fmla="*/ 2221718 h 4546612"/>
              <a:gd name="connsiteX41" fmla="*/ 3467 w 3168096"/>
              <a:gd name="connsiteY41" fmla="*/ 1657362 h 4546612"/>
              <a:gd name="connsiteX42" fmla="*/ 1086 w 3168096"/>
              <a:gd name="connsiteY42" fmla="*/ 1366850 h 4546612"/>
              <a:gd name="connsiteX43" fmla="*/ 17751 w 3168096"/>
              <a:gd name="connsiteY43"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7992 w 3168337"/>
              <a:gd name="connsiteY44"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7992 w 3168337"/>
              <a:gd name="connsiteY45"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5616 w 3168337"/>
              <a:gd name="connsiteY45" fmla="*/ 27623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3235 w 3168337"/>
              <a:gd name="connsiteY44" fmla="*/ 533413 h 4546612"/>
              <a:gd name="connsiteX45" fmla="*/ 15616 w 3168337"/>
              <a:gd name="connsiteY45" fmla="*/ 276237 h 4546612"/>
              <a:gd name="connsiteX46" fmla="*/ 17992 w 3168337"/>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0276 w 3167762"/>
              <a:gd name="connsiteY39" fmla="*/ 2897993 h 4546612"/>
              <a:gd name="connsiteX40" fmla="*/ 5514 w 3167762"/>
              <a:gd name="connsiteY40" fmla="*/ 2221718 h 4546612"/>
              <a:gd name="connsiteX41" fmla="*/ 3133 w 3167762"/>
              <a:gd name="connsiteY41" fmla="*/ 1657362 h 4546612"/>
              <a:gd name="connsiteX42" fmla="*/ 752 w 3167762"/>
              <a:gd name="connsiteY42" fmla="*/ 1366850 h 4546612"/>
              <a:gd name="connsiteX43" fmla="*/ 5514 w 3167762"/>
              <a:gd name="connsiteY43" fmla="*/ 1040618 h 4546612"/>
              <a:gd name="connsiteX44" fmla="*/ 12660 w 3167762"/>
              <a:gd name="connsiteY44" fmla="*/ 533413 h 4546612"/>
              <a:gd name="connsiteX45" fmla="*/ 15041 w 3167762"/>
              <a:gd name="connsiteY45" fmla="*/ 276237 h 4546612"/>
              <a:gd name="connsiteX46" fmla="*/ 17417 w 3167762"/>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5514 w 3167762"/>
              <a:gd name="connsiteY41" fmla="*/ 2221718 h 4546612"/>
              <a:gd name="connsiteX42" fmla="*/ 3133 w 3167762"/>
              <a:gd name="connsiteY42" fmla="*/ 1657362 h 4546612"/>
              <a:gd name="connsiteX43" fmla="*/ 752 w 3167762"/>
              <a:gd name="connsiteY43" fmla="*/ 1366850 h 4546612"/>
              <a:gd name="connsiteX44" fmla="*/ 5514 w 3167762"/>
              <a:gd name="connsiteY44" fmla="*/ 1040618 h 4546612"/>
              <a:gd name="connsiteX45" fmla="*/ 12660 w 3167762"/>
              <a:gd name="connsiteY45" fmla="*/ 533413 h 4546612"/>
              <a:gd name="connsiteX46" fmla="*/ 15041 w 3167762"/>
              <a:gd name="connsiteY46" fmla="*/ 276237 h 4546612"/>
              <a:gd name="connsiteX47" fmla="*/ 17417 w 3167762"/>
              <a:gd name="connsiteY47"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99685"/>
              <a:gd name="connsiteY0" fmla="*/ 162765 h 4546612"/>
              <a:gd name="connsiteX1" fmla="*/ 164930 w 3199685"/>
              <a:gd name="connsiteY1" fmla="*/ 15252 h 4546612"/>
              <a:gd name="connsiteX2" fmla="*/ 379367 w 3199685"/>
              <a:gd name="connsiteY2" fmla="*/ 12712 h 4546612"/>
              <a:gd name="connsiteX3" fmla="*/ 874667 w 3199685"/>
              <a:gd name="connsiteY3" fmla="*/ 12 h 4546612"/>
              <a:gd name="connsiteX4" fmla="*/ 1293767 w 3199685"/>
              <a:gd name="connsiteY4" fmla="*/ 6362 h 4546612"/>
              <a:gd name="connsiteX5" fmla="*/ 1585867 w 3199685"/>
              <a:gd name="connsiteY5" fmla="*/ 6362 h 4546612"/>
              <a:gd name="connsiteX6" fmla="*/ 1725567 w 3199685"/>
              <a:gd name="connsiteY6" fmla="*/ 12712 h 4546612"/>
              <a:gd name="connsiteX7" fmla="*/ 2424067 w 3199685"/>
              <a:gd name="connsiteY7" fmla="*/ 6362 h 4546612"/>
              <a:gd name="connsiteX8" fmla="*/ 2754267 w 3199685"/>
              <a:gd name="connsiteY8" fmla="*/ 12 h 4546612"/>
              <a:gd name="connsiteX9" fmla="*/ 3013154 w 3199685"/>
              <a:gd name="connsiteY9" fmla="*/ 15252 h 4546612"/>
              <a:gd name="connsiteX10" fmla="*/ 3160667 w 3199685"/>
              <a:gd name="connsiteY10" fmla="*/ 162765 h 4546612"/>
              <a:gd name="connsiteX11" fmla="*/ 3154317 w 3199685"/>
              <a:gd name="connsiteY11" fmla="*/ 349262 h 4546612"/>
              <a:gd name="connsiteX12" fmla="*/ 3160667 w 3199685"/>
              <a:gd name="connsiteY12" fmla="*/ 615962 h 4546612"/>
              <a:gd name="connsiteX13" fmla="*/ 3160667 w 3199685"/>
              <a:gd name="connsiteY13" fmla="*/ 939812 h 4546612"/>
              <a:gd name="connsiteX14" fmla="*/ 3198768 w 3199685"/>
              <a:gd name="connsiteY14" fmla="*/ 1236674 h 4546612"/>
              <a:gd name="connsiteX15" fmla="*/ 3154318 w 3199685"/>
              <a:gd name="connsiteY15" fmla="*/ 1651012 h 4546612"/>
              <a:gd name="connsiteX16" fmla="*/ 3154318 w 3199685"/>
              <a:gd name="connsiteY16" fmla="*/ 1841512 h 4546612"/>
              <a:gd name="connsiteX17" fmla="*/ 3167017 w 3199685"/>
              <a:gd name="connsiteY17" fmla="*/ 2371737 h 4546612"/>
              <a:gd name="connsiteX18" fmla="*/ 3167018 w 3199685"/>
              <a:gd name="connsiteY18" fmla="*/ 2565412 h 4546612"/>
              <a:gd name="connsiteX19" fmla="*/ 3163842 w 3199685"/>
              <a:gd name="connsiteY19" fmla="*/ 2765437 h 4546612"/>
              <a:gd name="connsiteX20" fmla="*/ 3163842 w 3199685"/>
              <a:gd name="connsiteY20" fmla="*/ 2911487 h 4546612"/>
              <a:gd name="connsiteX21" fmla="*/ 3160667 w 3199685"/>
              <a:gd name="connsiteY21" fmla="*/ 3340112 h 4546612"/>
              <a:gd name="connsiteX22" fmla="*/ 3154317 w 3199685"/>
              <a:gd name="connsiteY22" fmla="*/ 3714762 h 4546612"/>
              <a:gd name="connsiteX23" fmla="*/ 3160667 w 3199685"/>
              <a:gd name="connsiteY23" fmla="*/ 4083062 h 4546612"/>
              <a:gd name="connsiteX24" fmla="*/ 3160667 w 3199685"/>
              <a:gd name="connsiteY24" fmla="*/ 4392749 h 4546612"/>
              <a:gd name="connsiteX25" fmla="*/ 3013154 w 3199685"/>
              <a:gd name="connsiteY25" fmla="*/ 4540262 h 4546612"/>
              <a:gd name="connsiteX26" fmla="*/ 2905081 w 3199685"/>
              <a:gd name="connsiteY26" fmla="*/ 4545818 h 4546612"/>
              <a:gd name="connsiteX27" fmla="*/ 2707436 w 3199685"/>
              <a:gd name="connsiteY27" fmla="*/ 4539468 h 4546612"/>
              <a:gd name="connsiteX28" fmla="*/ 2500268 w 3199685"/>
              <a:gd name="connsiteY28" fmla="*/ 4533912 h 4546612"/>
              <a:gd name="connsiteX29" fmla="*/ 1988299 w 3199685"/>
              <a:gd name="connsiteY29" fmla="*/ 4541850 h 4546612"/>
              <a:gd name="connsiteX30" fmla="*/ 1465218 w 3199685"/>
              <a:gd name="connsiteY30" fmla="*/ 4540262 h 4546612"/>
              <a:gd name="connsiteX31" fmla="*/ 1138987 w 3199685"/>
              <a:gd name="connsiteY31" fmla="*/ 4541056 h 4546612"/>
              <a:gd name="connsiteX32" fmla="*/ 711949 w 3199685"/>
              <a:gd name="connsiteY32" fmla="*/ 4537087 h 4546612"/>
              <a:gd name="connsiteX33" fmla="*/ 287293 w 3199685"/>
              <a:gd name="connsiteY33" fmla="*/ 4546612 h 4546612"/>
              <a:gd name="connsiteX34" fmla="*/ 164930 w 3199685"/>
              <a:gd name="connsiteY34" fmla="*/ 4540262 h 4546612"/>
              <a:gd name="connsiteX35" fmla="*/ 17417 w 3199685"/>
              <a:gd name="connsiteY35" fmla="*/ 4392749 h 4546612"/>
              <a:gd name="connsiteX36" fmla="*/ 15038 w 3199685"/>
              <a:gd name="connsiteY36" fmla="*/ 4171962 h 4546612"/>
              <a:gd name="connsiteX37" fmla="*/ 17419 w 3199685"/>
              <a:gd name="connsiteY37" fmla="*/ 3850493 h 4546612"/>
              <a:gd name="connsiteX38" fmla="*/ 17419 w 3199685"/>
              <a:gd name="connsiteY38" fmla="*/ 3600462 h 4546612"/>
              <a:gd name="connsiteX39" fmla="*/ 15040 w 3199685"/>
              <a:gd name="connsiteY39" fmla="*/ 3217081 h 4546612"/>
              <a:gd name="connsiteX40" fmla="*/ 10276 w 3199685"/>
              <a:gd name="connsiteY40" fmla="*/ 2897993 h 4546612"/>
              <a:gd name="connsiteX41" fmla="*/ 10277 w 3199685"/>
              <a:gd name="connsiteY41" fmla="*/ 2652725 h 4546612"/>
              <a:gd name="connsiteX42" fmla="*/ 7896 w 3199685"/>
              <a:gd name="connsiteY42" fmla="*/ 2374118 h 4546612"/>
              <a:gd name="connsiteX43" fmla="*/ 5514 w 3199685"/>
              <a:gd name="connsiteY43" fmla="*/ 2221718 h 4546612"/>
              <a:gd name="connsiteX44" fmla="*/ 3133 w 3199685"/>
              <a:gd name="connsiteY44" fmla="*/ 1657362 h 4546612"/>
              <a:gd name="connsiteX45" fmla="*/ 752 w 3199685"/>
              <a:gd name="connsiteY45" fmla="*/ 1366850 h 4546612"/>
              <a:gd name="connsiteX46" fmla="*/ 5514 w 3199685"/>
              <a:gd name="connsiteY46" fmla="*/ 1040618 h 4546612"/>
              <a:gd name="connsiteX47" fmla="*/ 12660 w 3199685"/>
              <a:gd name="connsiteY47" fmla="*/ 533413 h 4546612"/>
              <a:gd name="connsiteX48" fmla="*/ 15041 w 3199685"/>
              <a:gd name="connsiteY48" fmla="*/ 276237 h 4546612"/>
              <a:gd name="connsiteX49" fmla="*/ 17417 w 3199685"/>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667 w 3167762"/>
              <a:gd name="connsiteY11" fmla="*/ 615962 h 4546612"/>
              <a:gd name="connsiteX12" fmla="*/ 3160667 w 3167762"/>
              <a:gd name="connsiteY12" fmla="*/ 939812 h 4546612"/>
              <a:gd name="connsiteX13" fmla="*/ 3155909 w 3167762"/>
              <a:gd name="connsiteY13" fmla="*/ 1326368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60667 w 3167762"/>
              <a:gd name="connsiteY14" fmla="*/ 939812 h 4546612"/>
              <a:gd name="connsiteX15" fmla="*/ 3155909 w 3167762"/>
              <a:gd name="connsiteY15" fmla="*/ 1326368 h 4546612"/>
              <a:gd name="connsiteX16" fmla="*/ 3154318 w 3167762"/>
              <a:gd name="connsiteY16" fmla="*/ 1651012 h 4546612"/>
              <a:gd name="connsiteX17" fmla="*/ 3154318 w 3167762"/>
              <a:gd name="connsiteY17" fmla="*/ 1841512 h 4546612"/>
              <a:gd name="connsiteX18" fmla="*/ 3167017 w 3167762"/>
              <a:gd name="connsiteY18" fmla="*/ 2371737 h 4546612"/>
              <a:gd name="connsiteX19" fmla="*/ 3167018 w 3167762"/>
              <a:gd name="connsiteY19" fmla="*/ 2565412 h 4546612"/>
              <a:gd name="connsiteX20" fmla="*/ 3163842 w 3167762"/>
              <a:gd name="connsiteY20" fmla="*/ 2765437 h 4546612"/>
              <a:gd name="connsiteX21" fmla="*/ 3163842 w 3167762"/>
              <a:gd name="connsiteY21" fmla="*/ 2911487 h 4546612"/>
              <a:gd name="connsiteX22" fmla="*/ 3160667 w 3167762"/>
              <a:gd name="connsiteY22" fmla="*/ 3340112 h 4546612"/>
              <a:gd name="connsiteX23" fmla="*/ 3154317 w 3167762"/>
              <a:gd name="connsiteY23" fmla="*/ 3714762 h 4546612"/>
              <a:gd name="connsiteX24" fmla="*/ 3160667 w 3167762"/>
              <a:gd name="connsiteY24" fmla="*/ 4083062 h 4546612"/>
              <a:gd name="connsiteX25" fmla="*/ 3160667 w 3167762"/>
              <a:gd name="connsiteY25" fmla="*/ 4392749 h 4546612"/>
              <a:gd name="connsiteX26" fmla="*/ 3013154 w 3167762"/>
              <a:gd name="connsiteY26" fmla="*/ 4540262 h 4546612"/>
              <a:gd name="connsiteX27" fmla="*/ 2905081 w 3167762"/>
              <a:gd name="connsiteY27" fmla="*/ 4545818 h 4546612"/>
              <a:gd name="connsiteX28" fmla="*/ 2707436 w 3167762"/>
              <a:gd name="connsiteY28" fmla="*/ 4539468 h 4546612"/>
              <a:gd name="connsiteX29" fmla="*/ 2500268 w 3167762"/>
              <a:gd name="connsiteY29" fmla="*/ 4533912 h 4546612"/>
              <a:gd name="connsiteX30" fmla="*/ 1988299 w 3167762"/>
              <a:gd name="connsiteY30" fmla="*/ 4541850 h 4546612"/>
              <a:gd name="connsiteX31" fmla="*/ 1465218 w 3167762"/>
              <a:gd name="connsiteY31" fmla="*/ 4540262 h 4546612"/>
              <a:gd name="connsiteX32" fmla="*/ 1138987 w 3167762"/>
              <a:gd name="connsiteY32" fmla="*/ 4541056 h 4546612"/>
              <a:gd name="connsiteX33" fmla="*/ 711949 w 3167762"/>
              <a:gd name="connsiteY33" fmla="*/ 4537087 h 4546612"/>
              <a:gd name="connsiteX34" fmla="*/ 287293 w 3167762"/>
              <a:gd name="connsiteY34" fmla="*/ 4546612 h 4546612"/>
              <a:gd name="connsiteX35" fmla="*/ 164930 w 3167762"/>
              <a:gd name="connsiteY35" fmla="*/ 4540262 h 4546612"/>
              <a:gd name="connsiteX36" fmla="*/ 17417 w 3167762"/>
              <a:gd name="connsiteY36" fmla="*/ 4392749 h 4546612"/>
              <a:gd name="connsiteX37" fmla="*/ 15038 w 3167762"/>
              <a:gd name="connsiteY37" fmla="*/ 4171962 h 4546612"/>
              <a:gd name="connsiteX38" fmla="*/ 17419 w 3167762"/>
              <a:gd name="connsiteY38" fmla="*/ 3850493 h 4546612"/>
              <a:gd name="connsiteX39" fmla="*/ 17419 w 3167762"/>
              <a:gd name="connsiteY39" fmla="*/ 3600462 h 4546612"/>
              <a:gd name="connsiteX40" fmla="*/ 15040 w 3167762"/>
              <a:gd name="connsiteY40" fmla="*/ 3217081 h 4546612"/>
              <a:gd name="connsiteX41" fmla="*/ 10276 w 3167762"/>
              <a:gd name="connsiteY41" fmla="*/ 2897993 h 4546612"/>
              <a:gd name="connsiteX42" fmla="*/ 10277 w 3167762"/>
              <a:gd name="connsiteY42" fmla="*/ 2652725 h 4546612"/>
              <a:gd name="connsiteX43" fmla="*/ 7896 w 3167762"/>
              <a:gd name="connsiteY43" fmla="*/ 2374118 h 4546612"/>
              <a:gd name="connsiteX44" fmla="*/ 5514 w 3167762"/>
              <a:gd name="connsiteY44" fmla="*/ 2221718 h 4546612"/>
              <a:gd name="connsiteX45" fmla="*/ 3133 w 3167762"/>
              <a:gd name="connsiteY45" fmla="*/ 1657362 h 4546612"/>
              <a:gd name="connsiteX46" fmla="*/ 752 w 3167762"/>
              <a:gd name="connsiteY46" fmla="*/ 1366850 h 4546612"/>
              <a:gd name="connsiteX47" fmla="*/ 5514 w 3167762"/>
              <a:gd name="connsiteY47" fmla="*/ 1040618 h 4546612"/>
              <a:gd name="connsiteX48" fmla="*/ 12660 w 3167762"/>
              <a:gd name="connsiteY48" fmla="*/ 533413 h 4546612"/>
              <a:gd name="connsiteX49" fmla="*/ 15041 w 3167762"/>
              <a:gd name="connsiteY49" fmla="*/ 276237 h 4546612"/>
              <a:gd name="connsiteX50" fmla="*/ 17417 w 3167762"/>
              <a:gd name="connsiteY50"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874667 w 3167762"/>
              <a:gd name="connsiteY4" fmla="*/ 0 h 4546600"/>
              <a:gd name="connsiteX5" fmla="*/ 1293767 w 3167762"/>
              <a:gd name="connsiteY5" fmla="*/ 6350 h 4546600"/>
              <a:gd name="connsiteX6" fmla="*/ 1585867 w 3167762"/>
              <a:gd name="connsiteY6" fmla="*/ 6350 h 4546600"/>
              <a:gd name="connsiteX7" fmla="*/ 1725567 w 3167762"/>
              <a:gd name="connsiteY7" fmla="*/ 12700 h 4546600"/>
              <a:gd name="connsiteX8" fmla="*/ 2424067 w 3167762"/>
              <a:gd name="connsiteY8" fmla="*/ 6350 h 4546600"/>
              <a:gd name="connsiteX9" fmla="*/ 2754267 w 3167762"/>
              <a:gd name="connsiteY9" fmla="*/ 0 h 4546600"/>
              <a:gd name="connsiteX10" fmla="*/ 3013154 w 3167762"/>
              <a:gd name="connsiteY10" fmla="*/ 15240 h 4546600"/>
              <a:gd name="connsiteX11" fmla="*/ 3160667 w 3167762"/>
              <a:gd name="connsiteY11" fmla="*/ 162753 h 4546600"/>
              <a:gd name="connsiteX12" fmla="*/ 3160195 w 3167762"/>
              <a:gd name="connsiteY12" fmla="*/ 295275 h 4546600"/>
              <a:gd name="connsiteX13" fmla="*/ 3155432 w 3167762"/>
              <a:gd name="connsiteY13" fmla="*/ 357188 h 4546600"/>
              <a:gd name="connsiteX14" fmla="*/ 3160195 w 3167762"/>
              <a:gd name="connsiteY14" fmla="*/ 457200 h 4546600"/>
              <a:gd name="connsiteX15" fmla="*/ 3160667 w 3167762"/>
              <a:gd name="connsiteY15" fmla="*/ 615950 h 4546600"/>
              <a:gd name="connsiteX16" fmla="*/ 3157814 w 3167762"/>
              <a:gd name="connsiteY16" fmla="*/ 707231 h 4546600"/>
              <a:gd name="connsiteX17" fmla="*/ 3160667 w 3167762"/>
              <a:gd name="connsiteY17" fmla="*/ 939800 h 4546600"/>
              <a:gd name="connsiteX18" fmla="*/ 3155909 w 3167762"/>
              <a:gd name="connsiteY18" fmla="*/ 1326356 h 4546600"/>
              <a:gd name="connsiteX19" fmla="*/ 3154318 w 3167762"/>
              <a:gd name="connsiteY19" fmla="*/ 1651000 h 4546600"/>
              <a:gd name="connsiteX20" fmla="*/ 3154318 w 3167762"/>
              <a:gd name="connsiteY20" fmla="*/ 1841500 h 4546600"/>
              <a:gd name="connsiteX21" fmla="*/ 3167017 w 3167762"/>
              <a:gd name="connsiteY21" fmla="*/ 2371725 h 4546600"/>
              <a:gd name="connsiteX22" fmla="*/ 3167018 w 3167762"/>
              <a:gd name="connsiteY22" fmla="*/ 2565400 h 4546600"/>
              <a:gd name="connsiteX23" fmla="*/ 3163842 w 3167762"/>
              <a:gd name="connsiteY23" fmla="*/ 2765425 h 4546600"/>
              <a:gd name="connsiteX24" fmla="*/ 3163842 w 3167762"/>
              <a:gd name="connsiteY24" fmla="*/ 2911475 h 4546600"/>
              <a:gd name="connsiteX25" fmla="*/ 3160667 w 3167762"/>
              <a:gd name="connsiteY25" fmla="*/ 3340100 h 4546600"/>
              <a:gd name="connsiteX26" fmla="*/ 3154317 w 3167762"/>
              <a:gd name="connsiteY26" fmla="*/ 3714750 h 4546600"/>
              <a:gd name="connsiteX27" fmla="*/ 3160667 w 3167762"/>
              <a:gd name="connsiteY27" fmla="*/ 4083050 h 4546600"/>
              <a:gd name="connsiteX28" fmla="*/ 3160667 w 3167762"/>
              <a:gd name="connsiteY28" fmla="*/ 4392737 h 4546600"/>
              <a:gd name="connsiteX29" fmla="*/ 3013154 w 3167762"/>
              <a:gd name="connsiteY29" fmla="*/ 4540250 h 4546600"/>
              <a:gd name="connsiteX30" fmla="*/ 2905081 w 3167762"/>
              <a:gd name="connsiteY30" fmla="*/ 4545806 h 4546600"/>
              <a:gd name="connsiteX31" fmla="*/ 2707436 w 3167762"/>
              <a:gd name="connsiteY31" fmla="*/ 4539456 h 4546600"/>
              <a:gd name="connsiteX32" fmla="*/ 2500268 w 3167762"/>
              <a:gd name="connsiteY32" fmla="*/ 4533900 h 4546600"/>
              <a:gd name="connsiteX33" fmla="*/ 1988299 w 3167762"/>
              <a:gd name="connsiteY33" fmla="*/ 4541838 h 4546600"/>
              <a:gd name="connsiteX34" fmla="*/ 1465218 w 3167762"/>
              <a:gd name="connsiteY34" fmla="*/ 4540250 h 4546600"/>
              <a:gd name="connsiteX35" fmla="*/ 1138987 w 3167762"/>
              <a:gd name="connsiteY35" fmla="*/ 4541044 h 4546600"/>
              <a:gd name="connsiteX36" fmla="*/ 711949 w 3167762"/>
              <a:gd name="connsiteY36" fmla="*/ 4537075 h 4546600"/>
              <a:gd name="connsiteX37" fmla="*/ 287293 w 3167762"/>
              <a:gd name="connsiteY37" fmla="*/ 4546600 h 4546600"/>
              <a:gd name="connsiteX38" fmla="*/ 164930 w 3167762"/>
              <a:gd name="connsiteY38" fmla="*/ 4540250 h 4546600"/>
              <a:gd name="connsiteX39" fmla="*/ 17417 w 3167762"/>
              <a:gd name="connsiteY39" fmla="*/ 4392737 h 4546600"/>
              <a:gd name="connsiteX40" fmla="*/ 15038 w 3167762"/>
              <a:gd name="connsiteY40" fmla="*/ 4171950 h 4546600"/>
              <a:gd name="connsiteX41" fmla="*/ 17419 w 3167762"/>
              <a:gd name="connsiteY41" fmla="*/ 3850481 h 4546600"/>
              <a:gd name="connsiteX42" fmla="*/ 17419 w 3167762"/>
              <a:gd name="connsiteY42" fmla="*/ 3600450 h 4546600"/>
              <a:gd name="connsiteX43" fmla="*/ 15040 w 3167762"/>
              <a:gd name="connsiteY43" fmla="*/ 3217069 h 4546600"/>
              <a:gd name="connsiteX44" fmla="*/ 10276 w 3167762"/>
              <a:gd name="connsiteY44" fmla="*/ 2897981 h 4546600"/>
              <a:gd name="connsiteX45" fmla="*/ 10277 w 3167762"/>
              <a:gd name="connsiteY45" fmla="*/ 2652713 h 4546600"/>
              <a:gd name="connsiteX46" fmla="*/ 7896 w 3167762"/>
              <a:gd name="connsiteY46" fmla="*/ 2374106 h 4546600"/>
              <a:gd name="connsiteX47" fmla="*/ 5514 w 3167762"/>
              <a:gd name="connsiteY47" fmla="*/ 2221706 h 4546600"/>
              <a:gd name="connsiteX48" fmla="*/ 3133 w 3167762"/>
              <a:gd name="connsiteY48" fmla="*/ 1657350 h 4546600"/>
              <a:gd name="connsiteX49" fmla="*/ 752 w 3167762"/>
              <a:gd name="connsiteY49" fmla="*/ 1366838 h 4546600"/>
              <a:gd name="connsiteX50" fmla="*/ 5514 w 3167762"/>
              <a:gd name="connsiteY50" fmla="*/ 1040606 h 4546600"/>
              <a:gd name="connsiteX51" fmla="*/ 12660 w 3167762"/>
              <a:gd name="connsiteY51" fmla="*/ 533401 h 4546600"/>
              <a:gd name="connsiteX52" fmla="*/ 15041 w 3167762"/>
              <a:gd name="connsiteY52" fmla="*/ 276225 h 4546600"/>
              <a:gd name="connsiteX53" fmla="*/ 17417 w 3167762"/>
              <a:gd name="connsiteY53" fmla="*/ 162753 h 4546600"/>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350792 w 3167762"/>
              <a:gd name="connsiteY2" fmla="*/ 5557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424067 w 3167762"/>
              <a:gd name="connsiteY13" fmla="*/ 6350 h 4546600"/>
              <a:gd name="connsiteX14" fmla="*/ 2754267 w 3167762"/>
              <a:gd name="connsiteY14" fmla="*/ 0 h 4546600"/>
              <a:gd name="connsiteX15" fmla="*/ 3013154 w 3167762"/>
              <a:gd name="connsiteY15" fmla="*/ 15240 h 4546600"/>
              <a:gd name="connsiteX16" fmla="*/ 3160667 w 3167762"/>
              <a:gd name="connsiteY16" fmla="*/ 162753 h 4546600"/>
              <a:gd name="connsiteX17" fmla="*/ 3160195 w 3167762"/>
              <a:gd name="connsiteY17" fmla="*/ 295275 h 4546600"/>
              <a:gd name="connsiteX18" fmla="*/ 3155432 w 3167762"/>
              <a:gd name="connsiteY18" fmla="*/ 357188 h 4546600"/>
              <a:gd name="connsiteX19" fmla="*/ 3160195 w 3167762"/>
              <a:gd name="connsiteY19" fmla="*/ 457200 h 4546600"/>
              <a:gd name="connsiteX20" fmla="*/ 3160667 w 3167762"/>
              <a:gd name="connsiteY20" fmla="*/ 615950 h 4546600"/>
              <a:gd name="connsiteX21" fmla="*/ 3157814 w 3167762"/>
              <a:gd name="connsiteY21" fmla="*/ 707231 h 4546600"/>
              <a:gd name="connsiteX22" fmla="*/ 3160667 w 3167762"/>
              <a:gd name="connsiteY22" fmla="*/ 939800 h 4546600"/>
              <a:gd name="connsiteX23" fmla="*/ 3155909 w 3167762"/>
              <a:gd name="connsiteY23" fmla="*/ 1326356 h 4546600"/>
              <a:gd name="connsiteX24" fmla="*/ 3154318 w 3167762"/>
              <a:gd name="connsiteY24" fmla="*/ 1651000 h 4546600"/>
              <a:gd name="connsiteX25" fmla="*/ 3154318 w 3167762"/>
              <a:gd name="connsiteY25" fmla="*/ 1841500 h 4546600"/>
              <a:gd name="connsiteX26" fmla="*/ 3167017 w 3167762"/>
              <a:gd name="connsiteY26" fmla="*/ 2371725 h 4546600"/>
              <a:gd name="connsiteX27" fmla="*/ 3167018 w 3167762"/>
              <a:gd name="connsiteY27" fmla="*/ 2565400 h 4546600"/>
              <a:gd name="connsiteX28" fmla="*/ 3163842 w 3167762"/>
              <a:gd name="connsiteY28" fmla="*/ 2765425 h 4546600"/>
              <a:gd name="connsiteX29" fmla="*/ 3163842 w 3167762"/>
              <a:gd name="connsiteY29" fmla="*/ 2911475 h 4546600"/>
              <a:gd name="connsiteX30" fmla="*/ 3160667 w 3167762"/>
              <a:gd name="connsiteY30" fmla="*/ 3340100 h 4546600"/>
              <a:gd name="connsiteX31" fmla="*/ 3154317 w 3167762"/>
              <a:gd name="connsiteY31" fmla="*/ 3714750 h 4546600"/>
              <a:gd name="connsiteX32" fmla="*/ 3160667 w 3167762"/>
              <a:gd name="connsiteY32" fmla="*/ 4083050 h 4546600"/>
              <a:gd name="connsiteX33" fmla="*/ 3160667 w 3167762"/>
              <a:gd name="connsiteY33" fmla="*/ 4392737 h 4546600"/>
              <a:gd name="connsiteX34" fmla="*/ 3013154 w 3167762"/>
              <a:gd name="connsiteY34" fmla="*/ 4540250 h 4546600"/>
              <a:gd name="connsiteX35" fmla="*/ 2905081 w 3167762"/>
              <a:gd name="connsiteY35" fmla="*/ 4545806 h 4546600"/>
              <a:gd name="connsiteX36" fmla="*/ 2707436 w 3167762"/>
              <a:gd name="connsiteY36" fmla="*/ 4539456 h 4546600"/>
              <a:gd name="connsiteX37" fmla="*/ 2500268 w 3167762"/>
              <a:gd name="connsiteY37" fmla="*/ 4533900 h 4546600"/>
              <a:gd name="connsiteX38" fmla="*/ 1988299 w 3167762"/>
              <a:gd name="connsiteY38" fmla="*/ 4541838 h 4546600"/>
              <a:gd name="connsiteX39" fmla="*/ 1465218 w 3167762"/>
              <a:gd name="connsiteY39" fmla="*/ 4540250 h 4546600"/>
              <a:gd name="connsiteX40" fmla="*/ 1138987 w 3167762"/>
              <a:gd name="connsiteY40" fmla="*/ 4541044 h 4546600"/>
              <a:gd name="connsiteX41" fmla="*/ 711949 w 3167762"/>
              <a:gd name="connsiteY41" fmla="*/ 4537075 h 4546600"/>
              <a:gd name="connsiteX42" fmla="*/ 287293 w 3167762"/>
              <a:gd name="connsiteY42" fmla="*/ 4546600 h 4546600"/>
              <a:gd name="connsiteX43" fmla="*/ 164930 w 3167762"/>
              <a:gd name="connsiteY43" fmla="*/ 4540250 h 4546600"/>
              <a:gd name="connsiteX44" fmla="*/ 17417 w 3167762"/>
              <a:gd name="connsiteY44" fmla="*/ 4392737 h 4546600"/>
              <a:gd name="connsiteX45" fmla="*/ 15038 w 3167762"/>
              <a:gd name="connsiteY45" fmla="*/ 4171950 h 4546600"/>
              <a:gd name="connsiteX46" fmla="*/ 17419 w 3167762"/>
              <a:gd name="connsiteY46" fmla="*/ 3850481 h 4546600"/>
              <a:gd name="connsiteX47" fmla="*/ 17419 w 3167762"/>
              <a:gd name="connsiteY47" fmla="*/ 3600450 h 4546600"/>
              <a:gd name="connsiteX48" fmla="*/ 15040 w 3167762"/>
              <a:gd name="connsiteY48" fmla="*/ 3217069 h 4546600"/>
              <a:gd name="connsiteX49" fmla="*/ 10276 w 3167762"/>
              <a:gd name="connsiteY49" fmla="*/ 2897981 h 4546600"/>
              <a:gd name="connsiteX50" fmla="*/ 10277 w 3167762"/>
              <a:gd name="connsiteY50" fmla="*/ 2652713 h 4546600"/>
              <a:gd name="connsiteX51" fmla="*/ 7896 w 3167762"/>
              <a:gd name="connsiteY51" fmla="*/ 2374106 h 4546600"/>
              <a:gd name="connsiteX52" fmla="*/ 5514 w 3167762"/>
              <a:gd name="connsiteY52" fmla="*/ 2221706 h 4546600"/>
              <a:gd name="connsiteX53" fmla="*/ 3133 w 3167762"/>
              <a:gd name="connsiteY53" fmla="*/ 1657350 h 4546600"/>
              <a:gd name="connsiteX54" fmla="*/ 752 w 3167762"/>
              <a:gd name="connsiteY54" fmla="*/ 1366838 h 4546600"/>
              <a:gd name="connsiteX55" fmla="*/ 5514 w 3167762"/>
              <a:gd name="connsiteY55" fmla="*/ 1040606 h 4546600"/>
              <a:gd name="connsiteX56" fmla="*/ 12660 w 3167762"/>
              <a:gd name="connsiteY56" fmla="*/ 533401 h 4546600"/>
              <a:gd name="connsiteX57" fmla="*/ 15041 w 3167762"/>
              <a:gd name="connsiteY57" fmla="*/ 276225 h 4546600"/>
              <a:gd name="connsiteX58" fmla="*/ 17417 w 3167762"/>
              <a:gd name="connsiteY58"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424067 w 3167762"/>
              <a:gd name="connsiteY14" fmla="*/ 6350 h 4546600"/>
              <a:gd name="connsiteX15" fmla="*/ 2754267 w 3167762"/>
              <a:gd name="connsiteY15" fmla="*/ 0 h 4546600"/>
              <a:gd name="connsiteX16" fmla="*/ 3013154 w 3167762"/>
              <a:gd name="connsiteY16" fmla="*/ 15240 h 4546600"/>
              <a:gd name="connsiteX17" fmla="*/ 3160667 w 3167762"/>
              <a:gd name="connsiteY17" fmla="*/ 162753 h 4546600"/>
              <a:gd name="connsiteX18" fmla="*/ 3160195 w 3167762"/>
              <a:gd name="connsiteY18" fmla="*/ 295275 h 4546600"/>
              <a:gd name="connsiteX19" fmla="*/ 3155432 w 3167762"/>
              <a:gd name="connsiteY19" fmla="*/ 357188 h 4546600"/>
              <a:gd name="connsiteX20" fmla="*/ 3160195 w 3167762"/>
              <a:gd name="connsiteY20" fmla="*/ 457200 h 4546600"/>
              <a:gd name="connsiteX21" fmla="*/ 3160667 w 3167762"/>
              <a:gd name="connsiteY21" fmla="*/ 615950 h 4546600"/>
              <a:gd name="connsiteX22" fmla="*/ 3157814 w 3167762"/>
              <a:gd name="connsiteY22" fmla="*/ 707231 h 4546600"/>
              <a:gd name="connsiteX23" fmla="*/ 3160667 w 3167762"/>
              <a:gd name="connsiteY23" fmla="*/ 939800 h 4546600"/>
              <a:gd name="connsiteX24" fmla="*/ 3155909 w 3167762"/>
              <a:gd name="connsiteY24" fmla="*/ 1326356 h 4546600"/>
              <a:gd name="connsiteX25" fmla="*/ 3154318 w 3167762"/>
              <a:gd name="connsiteY25" fmla="*/ 1651000 h 4546600"/>
              <a:gd name="connsiteX26" fmla="*/ 3154318 w 3167762"/>
              <a:gd name="connsiteY26" fmla="*/ 1841500 h 4546600"/>
              <a:gd name="connsiteX27" fmla="*/ 3167017 w 3167762"/>
              <a:gd name="connsiteY27" fmla="*/ 2371725 h 4546600"/>
              <a:gd name="connsiteX28" fmla="*/ 3167018 w 3167762"/>
              <a:gd name="connsiteY28" fmla="*/ 2565400 h 4546600"/>
              <a:gd name="connsiteX29" fmla="*/ 3163842 w 3167762"/>
              <a:gd name="connsiteY29" fmla="*/ 2765425 h 4546600"/>
              <a:gd name="connsiteX30" fmla="*/ 3163842 w 3167762"/>
              <a:gd name="connsiteY30" fmla="*/ 2911475 h 4546600"/>
              <a:gd name="connsiteX31" fmla="*/ 3160667 w 3167762"/>
              <a:gd name="connsiteY31" fmla="*/ 3340100 h 4546600"/>
              <a:gd name="connsiteX32" fmla="*/ 3154317 w 3167762"/>
              <a:gd name="connsiteY32" fmla="*/ 3714750 h 4546600"/>
              <a:gd name="connsiteX33" fmla="*/ 3160667 w 3167762"/>
              <a:gd name="connsiteY33" fmla="*/ 4083050 h 4546600"/>
              <a:gd name="connsiteX34" fmla="*/ 3160667 w 3167762"/>
              <a:gd name="connsiteY34" fmla="*/ 4392737 h 4546600"/>
              <a:gd name="connsiteX35" fmla="*/ 3013154 w 3167762"/>
              <a:gd name="connsiteY35" fmla="*/ 4540250 h 4546600"/>
              <a:gd name="connsiteX36" fmla="*/ 2905081 w 3167762"/>
              <a:gd name="connsiteY36" fmla="*/ 4545806 h 4546600"/>
              <a:gd name="connsiteX37" fmla="*/ 2707436 w 3167762"/>
              <a:gd name="connsiteY37" fmla="*/ 4539456 h 4546600"/>
              <a:gd name="connsiteX38" fmla="*/ 2500268 w 3167762"/>
              <a:gd name="connsiteY38" fmla="*/ 4533900 h 4546600"/>
              <a:gd name="connsiteX39" fmla="*/ 1988299 w 3167762"/>
              <a:gd name="connsiteY39" fmla="*/ 4541838 h 4546600"/>
              <a:gd name="connsiteX40" fmla="*/ 1465218 w 3167762"/>
              <a:gd name="connsiteY40" fmla="*/ 4540250 h 4546600"/>
              <a:gd name="connsiteX41" fmla="*/ 1138987 w 3167762"/>
              <a:gd name="connsiteY41" fmla="*/ 4541044 h 4546600"/>
              <a:gd name="connsiteX42" fmla="*/ 711949 w 3167762"/>
              <a:gd name="connsiteY42" fmla="*/ 4537075 h 4546600"/>
              <a:gd name="connsiteX43" fmla="*/ 287293 w 3167762"/>
              <a:gd name="connsiteY43" fmla="*/ 4546600 h 4546600"/>
              <a:gd name="connsiteX44" fmla="*/ 164930 w 3167762"/>
              <a:gd name="connsiteY44" fmla="*/ 4540250 h 4546600"/>
              <a:gd name="connsiteX45" fmla="*/ 17417 w 3167762"/>
              <a:gd name="connsiteY45" fmla="*/ 4392737 h 4546600"/>
              <a:gd name="connsiteX46" fmla="*/ 15038 w 3167762"/>
              <a:gd name="connsiteY46" fmla="*/ 4171950 h 4546600"/>
              <a:gd name="connsiteX47" fmla="*/ 17419 w 3167762"/>
              <a:gd name="connsiteY47" fmla="*/ 3850481 h 4546600"/>
              <a:gd name="connsiteX48" fmla="*/ 17419 w 3167762"/>
              <a:gd name="connsiteY48" fmla="*/ 3600450 h 4546600"/>
              <a:gd name="connsiteX49" fmla="*/ 15040 w 3167762"/>
              <a:gd name="connsiteY49" fmla="*/ 3217069 h 4546600"/>
              <a:gd name="connsiteX50" fmla="*/ 10276 w 3167762"/>
              <a:gd name="connsiteY50" fmla="*/ 2897981 h 4546600"/>
              <a:gd name="connsiteX51" fmla="*/ 10277 w 3167762"/>
              <a:gd name="connsiteY51" fmla="*/ 2652713 h 4546600"/>
              <a:gd name="connsiteX52" fmla="*/ 7896 w 3167762"/>
              <a:gd name="connsiteY52" fmla="*/ 2374106 h 4546600"/>
              <a:gd name="connsiteX53" fmla="*/ 5514 w 3167762"/>
              <a:gd name="connsiteY53" fmla="*/ 2221706 h 4546600"/>
              <a:gd name="connsiteX54" fmla="*/ 3133 w 3167762"/>
              <a:gd name="connsiteY54" fmla="*/ 1657350 h 4546600"/>
              <a:gd name="connsiteX55" fmla="*/ 752 w 3167762"/>
              <a:gd name="connsiteY55" fmla="*/ 1366838 h 4546600"/>
              <a:gd name="connsiteX56" fmla="*/ 5514 w 3167762"/>
              <a:gd name="connsiteY56" fmla="*/ 1040606 h 4546600"/>
              <a:gd name="connsiteX57" fmla="*/ 12660 w 3167762"/>
              <a:gd name="connsiteY57" fmla="*/ 533401 h 4546600"/>
              <a:gd name="connsiteX58" fmla="*/ 15041 w 3167762"/>
              <a:gd name="connsiteY58" fmla="*/ 276225 h 4546600"/>
              <a:gd name="connsiteX59" fmla="*/ 17417 w 3167762"/>
              <a:gd name="connsiteY59"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357714 w 3167762"/>
              <a:gd name="connsiteY14" fmla="*/ 5556 h 4546600"/>
              <a:gd name="connsiteX15" fmla="*/ 2424067 w 3167762"/>
              <a:gd name="connsiteY15" fmla="*/ 6350 h 4546600"/>
              <a:gd name="connsiteX16" fmla="*/ 2754267 w 3167762"/>
              <a:gd name="connsiteY16" fmla="*/ 0 h 4546600"/>
              <a:gd name="connsiteX17" fmla="*/ 3013154 w 3167762"/>
              <a:gd name="connsiteY17" fmla="*/ 15240 h 4546600"/>
              <a:gd name="connsiteX18" fmla="*/ 3160667 w 3167762"/>
              <a:gd name="connsiteY18" fmla="*/ 162753 h 4546600"/>
              <a:gd name="connsiteX19" fmla="*/ 3160195 w 3167762"/>
              <a:gd name="connsiteY19" fmla="*/ 295275 h 4546600"/>
              <a:gd name="connsiteX20" fmla="*/ 3155432 w 3167762"/>
              <a:gd name="connsiteY20" fmla="*/ 357188 h 4546600"/>
              <a:gd name="connsiteX21" fmla="*/ 3160195 w 3167762"/>
              <a:gd name="connsiteY21" fmla="*/ 457200 h 4546600"/>
              <a:gd name="connsiteX22" fmla="*/ 3160667 w 3167762"/>
              <a:gd name="connsiteY22" fmla="*/ 615950 h 4546600"/>
              <a:gd name="connsiteX23" fmla="*/ 3157814 w 3167762"/>
              <a:gd name="connsiteY23" fmla="*/ 707231 h 4546600"/>
              <a:gd name="connsiteX24" fmla="*/ 3160667 w 3167762"/>
              <a:gd name="connsiteY24" fmla="*/ 939800 h 4546600"/>
              <a:gd name="connsiteX25" fmla="*/ 3155909 w 3167762"/>
              <a:gd name="connsiteY25" fmla="*/ 1326356 h 4546600"/>
              <a:gd name="connsiteX26" fmla="*/ 3154318 w 3167762"/>
              <a:gd name="connsiteY26" fmla="*/ 1651000 h 4546600"/>
              <a:gd name="connsiteX27" fmla="*/ 3154318 w 3167762"/>
              <a:gd name="connsiteY27" fmla="*/ 1841500 h 4546600"/>
              <a:gd name="connsiteX28" fmla="*/ 3167017 w 3167762"/>
              <a:gd name="connsiteY28" fmla="*/ 2371725 h 4546600"/>
              <a:gd name="connsiteX29" fmla="*/ 3167018 w 3167762"/>
              <a:gd name="connsiteY29" fmla="*/ 2565400 h 4546600"/>
              <a:gd name="connsiteX30" fmla="*/ 3163842 w 3167762"/>
              <a:gd name="connsiteY30" fmla="*/ 2765425 h 4546600"/>
              <a:gd name="connsiteX31" fmla="*/ 3163842 w 3167762"/>
              <a:gd name="connsiteY31" fmla="*/ 2911475 h 4546600"/>
              <a:gd name="connsiteX32" fmla="*/ 3160667 w 3167762"/>
              <a:gd name="connsiteY32" fmla="*/ 3340100 h 4546600"/>
              <a:gd name="connsiteX33" fmla="*/ 3154317 w 3167762"/>
              <a:gd name="connsiteY33" fmla="*/ 3714750 h 4546600"/>
              <a:gd name="connsiteX34" fmla="*/ 3160667 w 3167762"/>
              <a:gd name="connsiteY34" fmla="*/ 4083050 h 4546600"/>
              <a:gd name="connsiteX35" fmla="*/ 3160667 w 3167762"/>
              <a:gd name="connsiteY35" fmla="*/ 4392737 h 4546600"/>
              <a:gd name="connsiteX36" fmla="*/ 3013154 w 3167762"/>
              <a:gd name="connsiteY36" fmla="*/ 4540250 h 4546600"/>
              <a:gd name="connsiteX37" fmla="*/ 2905081 w 3167762"/>
              <a:gd name="connsiteY37" fmla="*/ 4545806 h 4546600"/>
              <a:gd name="connsiteX38" fmla="*/ 2707436 w 3167762"/>
              <a:gd name="connsiteY38" fmla="*/ 4539456 h 4546600"/>
              <a:gd name="connsiteX39" fmla="*/ 2500268 w 3167762"/>
              <a:gd name="connsiteY39" fmla="*/ 4533900 h 4546600"/>
              <a:gd name="connsiteX40" fmla="*/ 1988299 w 3167762"/>
              <a:gd name="connsiteY40" fmla="*/ 4541838 h 4546600"/>
              <a:gd name="connsiteX41" fmla="*/ 1465218 w 3167762"/>
              <a:gd name="connsiteY41" fmla="*/ 4540250 h 4546600"/>
              <a:gd name="connsiteX42" fmla="*/ 1138987 w 3167762"/>
              <a:gd name="connsiteY42" fmla="*/ 4541044 h 4546600"/>
              <a:gd name="connsiteX43" fmla="*/ 711949 w 3167762"/>
              <a:gd name="connsiteY43" fmla="*/ 4537075 h 4546600"/>
              <a:gd name="connsiteX44" fmla="*/ 287293 w 3167762"/>
              <a:gd name="connsiteY44" fmla="*/ 4546600 h 4546600"/>
              <a:gd name="connsiteX45" fmla="*/ 164930 w 3167762"/>
              <a:gd name="connsiteY45" fmla="*/ 4540250 h 4546600"/>
              <a:gd name="connsiteX46" fmla="*/ 17417 w 3167762"/>
              <a:gd name="connsiteY46" fmla="*/ 4392737 h 4546600"/>
              <a:gd name="connsiteX47" fmla="*/ 15038 w 3167762"/>
              <a:gd name="connsiteY47" fmla="*/ 4171950 h 4546600"/>
              <a:gd name="connsiteX48" fmla="*/ 17419 w 3167762"/>
              <a:gd name="connsiteY48" fmla="*/ 3850481 h 4546600"/>
              <a:gd name="connsiteX49" fmla="*/ 17419 w 3167762"/>
              <a:gd name="connsiteY49" fmla="*/ 3600450 h 4546600"/>
              <a:gd name="connsiteX50" fmla="*/ 15040 w 3167762"/>
              <a:gd name="connsiteY50" fmla="*/ 3217069 h 4546600"/>
              <a:gd name="connsiteX51" fmla="*/ 10276 w 3167762"/>
              <a:gd name="connsiteY51" fmla="*/ 2897981 h 4546600"/>
              <a:gd name="connsiteX52" fmla="*/ 10277 w 3167762"/>
              <a:gd name="connsiteY52" fmla="*/ 2652713 h 4546600"/>
              <a:gd name="connsiteX53" fmla="*/ 7896 w 3167762"/>
              <a:gd name="connsiteY53" fmla="*/ 2374106 h 4546600"/>
              <a:gd name="connsiteX54" fmla="*/ 5514 w 3167762"/>
              <a:gd name="connsiteY54" fmla="*/ 2221706 h 4546600"/>
              <a:gd name="connsiteX55" fmla="*/ 3133 w 3167762"/>
              <a:gd name="connsiteY55" fmla="*/ 1657350 h 4546600"/>
              <a:gd name="connsiteX56" fmla="*/ 752 w 3167762"/>
              <a:gd name="connsiteY56" fmla="*/ 1366838 h 4546600"/>
              <a:gd name="connsiteX57" fmla="*/ 5514 w 3167762"/>
              <a:gd name="connsiteY57" fmla="*/ 1040606 h 4546600"/>
              <a:gd name="connsiteX58" fmla="*/ 12660 w 3167762"/>
              <a:gd name="connsiteY58" fmla="*/ 533401 h 4546600"/>
              <a:gd name="connsiteX59" fmla="*/ 15041 w 3167762"/>
              <a:gd name="connsiteY59" fmla="*/ 276225 h 4546600"/>
              <a:gd name="connsiteX60" fmla="*/ 17417 w 3167762"/>
              <a:gd name="connsiteY60" fmla="*/ 162753 h 4546600"/>
              <a:gd name="connsiteX0" fmla="*/ 17417 w 3167762"/>
              <a:gd name="connsiteY0" fmla="*/ 164340 h 4548187"/>
              <a:gd name="connsiteX1" fmla="*/ 164930 w 3167762"/>
              <a:gd name="connsiteY1" fmla="*/ 16827 h 4548187"/>
              <a:gd name="connsiteX2" fmla="*/ 224114 w 3167762"/>
              <a:gd name="connsiteY2" fmla="*/ 14287 h 4548187"/>
              <a:gd name="connsiteX3" fmla="*/ 350792 w 3167762"/>
              <a:gd name="connsiteY3" fmla="*/ 7144 h 4548187"/>
              <a:gd name="connsiteX4" fmla="*/ 486051 w 3167762"/>
              <a:gd name="connsiteY4" fmla="*/ 9525 h 4548187"/>
              <a:gd name="connsiteX5" fmla="*/ 669407 w 3167762"/>
              <a:gd name="connsiteY5" fmla="*/ 7143 h 4548187"/>
              <a:gd name="connsiteX6" fmla="*/ 874667 w 3167762"/>
              <a:gd name="connsiteY6" fmla="*/ 1587 h 4548187"/>
              <a:gd name="connsiteX7" fmla="*/ 990876 w 3167762"/>
              <a:gd name="connsiteY7" fmla="*/ 2381 h 4548187"/>
              <a:gd name="connsiteX8" fmla="*/ 1293767 w 3167762"/>
              <a:gd name="connsiteY8" fmla="*/ 7937 h 4548187"/>
              <a:gd name="connsiteX9" fmla="*/ 1585867 w 3167762"/>
              <a:gd name="connsiteY9" fmla="*/ 7937 h 4548187"/>
              <a:gd name="connsiteX10" fmla="*/ 1725567 w 3167762"/>
              <a:gd name="connsiteY10" fmla="*/ 14287 h 4548187"/>
              <a:gd name="connsiteX11" fmla="*/ 1862414 w 3167762"/>
              <a:gd name="connsiteY11" fmla="*/ 9525 h 4548187"/>
              <a:gd name="connsiteX12" fmla="*/ 2076726 w 3167762"/>
              <a:gd name="connsiteY12" fmla="*/ 9525 h 4548187"/>
              <a:gd name="connsiteX13" fmla="*/ 2193407 w 3167762"/>
              <a:gd name="connsiteY13" fmla="*/ 7143 h 4548187"/>
              <a:gd name="connsiteX14" fmla="*/ 2357714 w 3167762"/>
              <a:gd name="connsiteY14" fmla="*/ 7143 h 4548187"/>
              <a:gd name="connsiteX15" fmla="*/ 2424067 w 3167762"/>
              <a:gd name="connsiteY15" fmla="*/ 7937 h 4548187"/>
              <a:gd name="connsiteX16" fmla="*/ 2522020 w 3167762"/>
              <a:gd name="connsiteY16" fmla="*/ 0 h 4548187"/>
              <a:gd name="connsiteX17" fmla="*/ 2754267 w 3167762"/>
              <a:gd name="connsiteY17" fmla="*/ 1587 h 4548187"/>
              <a:gd name="connsiteX18" fmla="*/ 3013154 w 3167762"/>
              <a:gd name="connsiteY18" fmla="*/ 16827 h 4548187"/>
              <a:gd name="connsiteX19" fmla="*/ 3160667 w 3167762"/>
              <a:gd name="connsiteY19" fmla="*/ 164340 h 4548187"/>
              <a:gd name="connsiteX20" fmla="*/ 3160195 w 3167762"/>
              <a:gd name="connsiteY20" fmla="*/ 296862 h 4548187"/>
              <a:gd name="connsiteX21" fmla="*/ 3155432 w 3167762"/>
              <a:gd name="connsiteY21" fmla="*/ 358775 h 4548187"/>
              <a:gd name="connsiteX22" fmla="*/ 3160195 w 3167762"/>
              <a:gd name="connsiteY22" fmla="*/ 458787 h 4548187"/>
              <a:gd name="connsiteX23" fmla="*/ 3160667 w 3167762"/>
              <a:gd name="connsiteY23" fmla="*/ 617537 h 4548187"/>
              <a:gd name="connsiteX24" fmla="*/ 3157814 w 3167762"/>
              <a:gd name="connsiteY24" fmla="*/ 708818 h 4548187"/>
              <a:gd name="connsiteX25" fmla="*/ 3160667 w 3167762"/>
              <a:gd name="connsiteY25" fmla="*/ 941387 h 4548187"/>
              <a:gd name="connsiteX26" fmla="*/ 3155909 w 3167762"/>
              <a:gd name="connsiteY26" fmla="*/ 1327943 h 4548187"/>
              <a:gd name="connsiteX27" fmla="*/ 3154318 w 3167762"/>
              <a:gd name="connsiteY27" fmla="*/ 1652587 h 4548187"/>
              <a:gd name="connsiteX28" fmla="*/ 3154318 w 3167762"/>
              <a:gd name="connsiteY28" fmla="*/ 1843087 h 4548187"/>
              <a:gd name="connsiteX29" fmla="*/ 3167017 w 3167762"/>
              <a:gd name="connsiteY29" fmla="*/ 2373312 h 4548187"/>
              <a:gd name="connsiteX30" fmla="*/ 3167018 w 3167762"/>
              <a:gd name="connsiteY30" fmla="*/ 2566987 h 4548187"/>
              <a:gd name="connsiteX31" fmla="*/ 3163842 w 3167762"/>
              <a:gd name="connsiteY31" fmla="*/ 2767012 h 4548187"/>
              <a:gd name="connsiteX32" fmla="*/ 3163842 w 3167762"/>
              <a:gd name="connsiteY32" fmla="*/ 2913062 h 4548187"/>
              <a:gd name="connsiteX33" fmla="*/ 3160667 w 3167762"/>
              <a:gd name="connsiteY33" fmla="*/ 3341687 h 4548187"/>
              <a:gd name="connsiteX34" fmla="*/ 3154317 w 3167762"/>
              <a:gd name="connsiteY34" fmla="*/ 3716337 h 4548187"/>
              <a:gd name="connsiteX35" fmla="*/ 3160667 w 3167762"/>
              <a:gd name="connsiteY35" fmla="*/ 4084637 h 4548187"/>
              <a:gd name="connsiteX36" fmla="*/ 3160667 w 3167762"/>
              <a:gd name="connsiteY36" fmla="*/ 4394324 h 4548187"/>
              <a:gd name="connsiteX37" fmla="*/ 3013154 w 3167762"/>
              <a:gd name="connsiteY37" fmla="*/ 4541837 h 4548187"/>
              <a:gd name="connsiteX38" fmla="*/ 2905081 w 3167762"/>
              <a:gd name="connsiteY38" fmla="*/ 4547393 h 4548187"/>
              <a:gd name="connsiteX39" fmla="*/ 2707436 w 3167762"/>
              <a:gd name="connsiteY39" fmla="*/ 4541043 h 4548187"/>
              <a:gd name="connsiteX40" fmla="*/ 2500268 w 3167762"/>
              <a:gd name="connsiteY40" fmla="*/ 4535487 h 4548187"/>
              <a:gd name="connsiteX41" fmla="*/ 1988299 w 3167762"/>
              <a:gd name="connsiteY41" fmla="*/ 4543425 h 4548187"/>
              <a:gd name="connsiteX42" fmla="*/ 1465218 w 3167762"/>
              <a:gd name="connsiteY42" fmla="*/ 4541837 h 4548187"/>
              <a:gd name="connsiteX43" fmla="*/ 1138987 w 3167762"/>
              <a:gd name="connsiteY43" fmla="*/ 4542631 h 4548187"/>
              <a:gd name="connsiteX44" fmla="*/ 711949 w 3167762"/>
              <a:gd name="connsiteY44" fmla="*/ 4538662 h 4548187"/>
              <a:gd name="connsiteX45" fmla="*/ 287293 w 3167762"/>
              <a:gd name="connsiteY45" fmla="*/ 4548187 h 4548187"/>
              <a:gd name="connsiteX46" fmla="*/ 164930 w 3167762"/>
              <a:gd name="connsiteY46" fmla="*/ 4541837 h 4548187"/>
              <a:gd name="connsiteX47" fmla="*/ 17417 w 3167762"/>
              <a:gd name="connsiteY47" fmla="*/ 4394324 h 4548187"/>
              <a:gd name="connsiteX48" fmla="*/ 15038 w 3167762"/>
              <a:gd name="connsiteY48" fmla="*/ 4173537 h 4548187"/>
              <a:gd name="connsiteX49" fmla="*/ 17419 w 3167762"/>
              <a:gd name="connsiteY49" fmla="*/ 3852068 h 4548187"/>
              <a:gd name="connsiteX50" fmla="*/ 17419 w 3167762"/>
              <a:gd name="connsiteY50" fmla="*/ 3602037 h 4548187"/>
              <a:gd name="connsiteX51" fmla="*/ 15040 w 3167762"/>
              <a:gd name="connsiteY51" fmla="*/ 3218656 h 4548187"/>
              <a:gd name="connsiteX52" fmla="*/ 10276 w 3167762"/>
              <a:gd name="connsiteY52" fmla="*/ 2899568 h 4548187"/>
              <a:gd name="connsiteX53" fmla="*/ 10277 w 3167762"/>
              <a:gd name="connsiteY53" fmla="*/ 2654300 h 4548187"/>
              <a:gd name="connsiteX54" fmla="*/ 7896 w 3167762"/>
              <a:gd name="connsiteY54" fmla="*/ 2375693 h 4548187"/>
              <a:gd name="connsiteX55" fmla="*/ 5514 w 3167762"/>
              <a:gd name="connsiteY55" fmla="*/ 2223293 h 4548187"/>
              <a:gd name="connsiteX56" fmla="*/ 3133 w 3167762"/>
              <a:gd name="connsiteY56" fmla="*/ 1658937 h 4548187"/>
              <a:gd name="connsiteX57" fmla="*/ 752 w 3167762"/>
              <a:gd name="connsiteY57" fmla="*/ 1368425 h 4548187"/>
              <a:gd name="connsiteX58" fmla="*/ 5514 w 3167762"/>
              <a:gd name="connsiteY58" fmla="*/ 1042193 h 4548187"/>
              <a:gd name="connsiteX59" fmla="*/ 12660 w 3167762"/>
              <a:gd name="connsiteY59" fmla="*/ 534988 h 4548187"/>
              <a:gd name="connsiteX60" fmla="*/ 15041 w 3167762"/>
              <a:gd name="connsiteY60" fmla="*/ 277812 h 4548187"/>
              <a:gd name="connsiteX61" fmla="*/ 17417 w 3167762"/>
              <a:gd name="connsiteY61" fmla="*/ 164340 h 454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67762" h="4548187">
                <a:moveTo>
                  <a:pt x="17417" y="164340"/>
                </a:moveTo>
                <a:cubicBezTo>
                  <a:pt x="17417" y="82871"/>
                  <a:pt x="83461" y="16827"/>
                  <a:pt x="164930" y="16827"/>
                </a:cubicBezTo>
                <a:cubicBezTo>
                  <a:pt x="184658" y="15980"/>
                  <a:pt x="204386" y="7991"/>
                  <a:pt x="224114" y="14287"/>
                </a:cubicBezTo>
                <a:lnTo>
                  <a:pt x="350792" y="7144"/>
                </a:lnTo>
                <a:cubicBezTo>
                  <a:pt x="404312" y="5927"/>
                  <a:pt x="403501" y="11642"/>
                  <a:pt x="486051" y="9525"/>
                </a:cubicBezTo>
                <a:lnTo>
                  <a:pt x="669407" y="7143"/>
                </a:lnTo>
                <a:cubicBezTo>
                  <a:pt x="725921" y="-1852"/>
                  <a:pt x="806247" y="3439"/>
                  <a:pt x="874667" y="1587"/>
                </a:cubicBezTo>
                <a:lnTo>
                  <a:pt x="990876" y="2381"/>
                </a:lnTo>
                <a:cubicBezTo>
                  <a:pt x="1091840" y="1852"/>
                  <a:pt x="1192803" y="6085"/>
                  <a:pt x="1293767" y="7937"/>
                </a:cubicBezTo>
                <a:lnTo>
                  <a:pt x="1585867" y="7937"/>
                </a:lnTo>
                <a:lnTo>
                  <a:pt x="1725567" y="14287"/>
                </a:lnTo>
                <a:lnTo>
                  <a:pt x="1862414" y="9525"/>
                </a:lnTo>
                <a:lnTo>
                  <a:pt x="2076726" y="9525"/>
                </a:lnTo>
                <a:lnTo>
                  <a:pt x="2193407" y="7143"/>
                </a:lnTo>
                <a:lnTo>
                  <a:pt x="2357714" y="7143"/>
                </a:lnTo>
                <a:lnTo>
                  <a:pt x="2424067" y="7937"/>
                </a:lnTo>
                <a:lnTo>
                  <a:pt x="2522020" y="0"/>
                </a:lnTo>
                <a:lnTo>
                  <a:pt x="2754267" y="1587"/>
                </a:lnTo>
                <a:lnTo>
                  <a:pt x="3013154" y="16827"/>
                </a:lnTo>
                <a:cubicBezTo>
                  <a:pt x="3094623" y="16827"/>
                  <a:pt x="3160667" y="82871"/>
                  <a:pt x="3160667" y="164340"/>
                </a:cubicBezTo>
                <a:cubicBezTo>
                  <a:pt x="3160510" y="208514"/>
                  <a:pt x="3157971" y="264594"/>
                  <a:pt x="3160195" y="296862"/>
                </a:cubicBezTo>
                <a:cubicBezTo>
                  <a:pt x="3159720" y="330061"/>
                  <a:pt x="3155432" y="331788"/>
                  <a:pt x="3155432" y="358775"/>
                </a:cubicBezTo>
                <a:cubicBezTo>
                  <a:pt x="3155432" y="385762"/>
                  <a:pt x="3159720" y="416454"/>
                  <a:pt x="3160195" y="458787"/>
                </a:cubicBezTo>
                <a:cubicBezTo>
                  <a:pt x="3167418" y="519377"/>
                  <a:pt x="3161064" y="575865"/>
                  <a:pt x="3160667" y="617537"/>
                </a:cubicBezTo>
                <a:cubicBezTo>
                  <a:pt x="3160270" y="659209"/>
                  <a:pt x="3157814" y="654843"/>
                  <a:pt x="3157814" y="708818"/>
                </a:cubicBezTo>
                <a:cubicBezTo>
                  <a:pt x="3157814" y="762793"/>
                  <a:pt x="3160984" y="838200"/>
                  <a:pt x="3160667" y="941387"/>
                </a:cubicBezTo>
                <a:cubicBezTo>
                  <a:pt x="3159874" y="1059788"/>
                  <a:pt x="3156967" y="1209410"/>
                  <a:pt x="3155909" y="1327943"/>
                </a:cubicBezTo>
                <a:cubicBezTo>
                  <a:pt x="3154851" y="1446476"/>
                  <a:pt x="3154583" y="1566730"/>
                  <a:pt x="3154318" y="1652587"/>
                </a:cubicBezTo>
                <a:cubicBezTo>
                  <a:pt x="3153260" y="1741487"/>
                  <a:pt x="3153260" y="1386131"/>
                  <a:pt x="3154318" y="1843087"/>
                </a:cubicBezTo>
                <a:cubicBezTo>
                  <a:pt x="3156435" y="1962679"/>
                  <a:pt x="3164900" y="2252662"/>
                  <a:pt x="3167017" y="2373312"/>
                </a:cubicBezTo>
                <a:cubicBezTo>
                  <a:pt x="3169134" y="2493962"/>
                  <a:pt x="3165960" y="2501370"/>
                  <a:pt x="3167018" y="2566987"/>
                </a:cubicBezTo>
                <a:cubicBezTo>
                  <a:pt x="3168076" y="2632604"/>
                  <a:pt x="3162784" y="2709862"/>
                  <a:pt x="3163842" y="2767012"/>
                </a:cubicBezTo>
                <a:cubicBezTo>
                  <a:pt x="3164900" y="2824162"/>
                  <a:pt x="3165959" y="2816754"/>
                  <a:pt x="3163842" y="2913062"/>
                </a:cubicBezTo>
                <a:cubicBezTo>
                  <a:pt x="3162784" y="3042179"/>
                  <a:pt x="3162784" y="3094281"/>
                  <a:pt x="3160667" y="3341687"/>
                </a:cubicBezTo>
                <a:cubicBezTo>
                  <a:pt x="3157492" y="3476095"/>
                  <a:pt x="3154317" y="3540898"/>
                  <a:pt x="3154317" y="3716337"/>
                </a:cubicBezTo>
                <a:cubicBezTo>
                  <a:pt x="3154317" y="3840162"/>
                  <a:pt x="3159609" y="3971639"/>
                  <a:pt x="3160667" y="4084637"/>
                </a:cubicBezTo>
                <a:cubicBezTo>
                  <a:pt x="3161725" y="4197635"/>
                  <a:pt x="3166203" y="4320505"/>
                  <a:pt x="3160667" y="4394324"/>
                </a:cubicBezTo>
                <a:cubicBezTo>
                  <a:pt x="3160667" y="4475793"/>
                  <a:pt x="3094623" y="4541837"/>
                  <a:pt x="3013154" y="4541837"/>
                </a:cubicBezTo>
                <a:lnTo>
                  <a:pt x="2905081" y="4547393"/>
                </a:lnTo>
                <a:lnTo>
                  <a:pt x="2707436" y="4541043"/>
                </a:lnTo>
                <a:lnTo>
                  <a:pt x="2500268" y="4535487"/>
                </a:lnTo>
                <a:lnTo>
                  <a:pt x="1988299" y="4543425"/>
                </a:lnTo>
                <a:lnTo>
                  <a:pt x="1465218" y="4541837"/>
                </a:lnTo>
                <a:lnTo>
                  <a:pt x="1138987" y="4542631"/>
                </a:lnTo>
                <a:lnTo>
                  <a:pt x="711949" y="4538662"/>
                </a:lnTo>
                <a:lnTo>
                  <a:pt x="287293" y="4548187"/>
                </a:lnTo>
                <a:lnTo>
                  <a:pt x="164930" y="4541837"/>
                </a:lnTo>
                <a:cubicBezTo>
                  <a:pt x="83461" y="4541837"/>
                  <a:pt x="17417" y="4475793"/>
                  <a:pt x="17417" y="4394324"/>
                </a:cubicBezTo>
                <a:lnTo>
                  <a:pt x="15038" y="4173537"/>
                </a:lnTo>
                <a:cubicBezTo>
                  <a:pt x="15832" y="4066381"/>
                  <a:pt x="16625" y="3959224"/>
                  <a:pt x="17419" y="3852068"/>
                </a:cubicBezTo>
                <a:cubicBezTo>
                  <a:pt x="17816" y="3756818"/>
                  <a:pt x="17419" y="4216658"/>
                  <a:pt x="17419" y="3602037"/>
                </a:cubicBezTo>
                <a:cubicBezTo>
                  <a:pt x="17023" y="3496468"/>
                  <a:pt x="16230" y="3335734"/>
                  <a:pt x="15040" y="3218656"/>
                </a:cubicBezTo>
                <a:cubicBezTo>
                  <a:pt x="13850" y="3101578"/>
                  <a:pt x="11070" y="2993627"/>
                  <a:pt x="10276" y="2899568"/>
                </a:cubicBezTo>
                <a:cubicBezTo>
                  <a:pt x="9482" y="2805509"/>
                  <a:pt x="10674" y="2741612"/>
                  <a:pt x="10277" y="2654300"/>
                </a:cubicBezTo>
                <a:cubicBezTo>
                  <a:pt x="9880" y="2566988"/>
                  <a:pt x="8690" y="2447527"/>
                  <a:pt x="7896" y="2375693"/>
                </a:cubicBezTo>
                <a:cubicBezTo>
                  <a:pt x="7102" y="2303859"/>
                  <a:pt x="6308" y="2342752"/>
                  <a:pt x="5514" y="2223293"/>
                </a:cubicBezTo>
                <a:cubicBezTo>
                  <a:pt x="4324" y="2016521"/>
                  <a:pt x="1149" y="2002096"/>
                  <a:pt x="3133" y="1658937"/>
                </a:cubicBezTo>
                <a:cubicBezTo>
                  <a:pt x="2339" y="1516459"/>
                  <a:pt x="-1629" y="1617524"/>
                  <a:pt x="752" y="1368425"/>
                </a:cubicBezTo>
                <a:cubicBezTo>
                  <a:pt x="355" y="1265634"/>
                  <a:pt x="2737" y="1242874"/>
                  <a:pt x="5514" y="1042193"/>
                </a:cubicBezTo>
                <a:cubicBezTo>
                  <a:pt x="5911" y="904477"/>
                  <a:pt x="9883" y="681297"/>
                  <a:pt x="12660" y="534988"/>
                </a:cubicBezTo>
                <a:cubicBezTo>
                  <a:pt x="13851" y="404416"/>
                  <a:pt x="12661" y="340777"/>
                  <a:pt x="15041" y="277812"/>
                </a:cubicBezTo>
                <a:cubicBezTo>
                  <a:pt x="17421" y="260090"/>
                  <a:pt x="12676" y="211806"/>
                  <a:pt x="17417" y="164340"/>
                </a:cubicBezTo>
                <a:close/>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50" name="Rounded Rectangle 2">
            <a:extLst>
              <a:ext uri="{FF2B5EF4-FFF2-40B4-BE49-F238E27FC236}">
                <a16:creationId xmlns:a16="http://schemas.microsoft.com/office/drawing/2014/main" id="{07306330-6995-8E45-BFA7-0230C30E078B}"/>
              </a:ext>
            </a:extLst>
          </p:cNvPr>
          <p:cNvSpPr/>
          <p:nvPr/>
        </p:nvSpPr>
        <p:spPr>
          <a:xfrm>
            <a:off x="5273560" y="2740556"/>
            <a:ext cx="2151649" cy="3110071"/>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51" name="Icon 36">
            <a:extLst>
              <a:ext uri="{FF2B5EF4-FFF2-40B4-BE49-F238E27FC236}">
                <a16:creationId xmlns:a16="http://schemas.microsoft.com/office/drawing/2014/main" id="{D78E1FAF-9F12-982D-B6F6-EF15C1A7921A}"/>
              </a:ext>
            </a:extLst>
          </p:cNvPr>
          <p:cNvSpPr/>
          <p:nvPr/>
        </p:nvSpPr>
        <p:spPr>
          <a:xfrm rot="21540000">
            <a:off x="5239937" y="2771149"/>
            <a:ext cx="2160967" cy="3086913"/>
          </a:xfrm>
          <a:custGeom>
            <a:avLst/>
            <a:gdLst>
              <a:gd name="connsiteX0" fmla="*/ 0 w 3143250"/>
              <a:gd name="connsiteY0" fmla="*/ 147513 h 4525010"/>
              <a:gd name="connsiteX1" fmla="*/ 147513 w 3143250"/>
              <a:gd name="connsiteY1" fmla="*/ 0 h 4525010"/>
              <a:gd name="connsiteX2" fmla="*/ 2995737 w 3143250"/>
              <a:gd name="connsiteY2" fmla="*/ 0 h 4525010"/>
              <a:gd name="connsiteX3" fmla="*/ 3143250 w 3143250"/>
              <a:gd name="connsiteY3" fmla="*/ 147513 h 4525010"/>
              <a:gd name="connsiteX4" fmla="*/ 3143250 w 3143250"/>
              <a:gd name="connsiteY4" fmla="*/ 4377497 h 4525010"/>
              <a:gd name="connsiteX5" fmla="*/ 2995737 w 3143250"/>
              <a:gd name="connsiteY5" fmla="*/ 4525010 h 4525010"/>
              <a:gd name="connsiteX6" fmla="*/ 147513 w 3143250"/>
              <a:gd name="connsiteY6" fmla="*/ 4525010 h 4525010"/>
              <a:gd name="connsiteX7" fmla="*/ 0 w 3143250"/>
              <a:gd name="connsiteY7" fmla="*/ 4377497 h 4525010"/>
              <a:gd name="connsiteX8" fmla="*/ 0 w 3143250"/>
              <a:gd name="connsiteY8" fmla="*/ 147513 h 4525010"/>
              <a:gd name="connsiteX0" fmla="*/ 0 w 3143250"/>
              <a:gd name="connsiteY0" fmla="*/ 150053 h 4527550"/>
              <a:gd name="connsiteX1" fmla="*/ 147513 w 3143250"/>
              <a:gd name="connsiteY1" fmla="*/ 2540 h 4527550"/>
              <a:gd name="connsiteX2" fmla="*/ 361950 w 3143250"/>
              <a:gd name="connsiteY2" fmla="*/ 0 h 4527550"/>
              <a:gd name="connsiteX3" fmla="*/ 2995737 w 3143250"/>
              <a:gd name="connsiteY3" fmla="*/ 2540 h 4527550"/>
              <a:gd name="connsiteX4" fmla="*/ 3143250 w 3143250"/>
              <a:gd name="connsiteY4" fmla="*/ 150053 h 4527550"/>
              <a:gd name="connsiteX5" fmla="*/ 3143250 w 3143250"/>
              <a:gd name="connsiteY5" fmla="*/ 4380037 h 4527550"/>
              <a:gd name="connsiteX6" fmla="*/ 2995737 w 3143250"/>
              <a:gd name="connsiteY6" fmla="*/ 4527550 h 4527550"/>
              <a:gd name="connsiteX7" fmla="*/ 147513 w 3143250"/>
              <a:gd name="connsiteY7" fmla="*/ 4527550 h 4527550"/>
              <a:gd name="connsiteX8" fmla="*/ 0 w 3143250"/>
              <a:gd name="connsiteY8" fmla="*/ 4380037 h 4527550"/>
              <a:gd name="connsiteX9" fmla="*/ 0 w 3143250"/>
              <a:gd name="connsiteY9" fmla="*/ 150053 h 4527550"/>
              <a:gd name="connsiteX0" fmla="*/ 0 w 3143250"/>
              <a:gd name="connsiteY0" fmla="*/ 154891 h 4532388"/>
              <a:gd name="connsiteX1" fmla="*/ 147513 w 3143250"/>
              <a:gd name="connsiteY1" fmla="*/ 7378 h 4532388"/>
              <a:gd name="connsiteX2" fmla="*/ 361950 w 3143250"/>
              <a:gd name="connsiteY2" fmla="*/ 4838 h 4532388"/>
              <a:gd name="connsiteX3" fmla="*/ 2995737 w 3143250"/>
              <a:gd name="connsiteY3" fmla="*/ 7378 h 4532388"/>
              <a:gd name="connsiteX4" fmla="*/ 3143250 w 3143250"/>
              <a:gd name="connsiteY4" fmla="*/ 154891 h 4532388"/>
              <a:gd name="connsiteX5" fmla="*/ 3143250 w 3143250"/>
              <a:gd name="connsiteY5" fmla="*/ 4384875 h 4532388"/>
              <a:gd name="connsiteX6" fmla="*/ 2995737 w 3143250"/>
              <a:gd name="connsiteY6" fmla="*/ 4532388 h 4532388"/>
              <a:gd name="connsiteX7" fmla="*/ 147513 w 3143250"/>
              <a:gd name="connsiteY7" fmla="*/ 4532388 h 4532388"/>
              <a:gd name="connsiteX8" fmla="*/ 0 w 3143250"/>
              <a:gd name="connsiteY8" fmla="*/ 4384875 h 4532388"/>
              <a:gd name="connsiteX9" fmla="*/ 0 w 3143250"/>
              <a:gd name="connsiteY9" fmla="*/ 154891 h 4532388"/>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2995737 w 3143250"/>
              <a:gd name="connsiteY4" fmla="*/ 15252 h 4540262"/>
              <a:gd name="connsiteX5" fmla="*/ 3143250 w 3143250"/>
              <a:gd name="connsiteY5" fmla="*/ 162765 h 4540262"/>
              <a:gd name="connsiteX6" fmla="*/ 3143250 w 3143250"/>
              <a:gd name="connsiteY6" fmla="*/ 4392749 h 4540262"/>
              <a:gd name="connsiteX7" fmla="*/ 2995737 w 3143250"/>
              <a:gd name="connsiteY7" fmla="*/ 4540262 h 4540262"/>
              <a:gd name="connsiteX8" fmla="*/ 147513 w 3143250"/>
              <a:gd name="connsiteY8" fmla="*/ 4540262 h 4540262"/>
              <a:gd name="connsiteX9" fmla="*/ 0 w 3143250"/>
              <a:gd name="connsiteY9" fmla="*/ 4392749 h 4540262"/>
              <a:gd name="connsiteX10" fmla="*/ 0 w 3143250"/>
              <a:gd name="connsiteY10"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2995737 w 3143250"/>
              <a:gd name="connsiteY5" fmla="*/ 15252 h 4540262"/>
              <a:gd name="connsiteX6" fmla="*/ 3143250 w 3143250"/>
              <a:gd name="connsiteY6" fmla="*/ 162765 h 4540262"/>
              <a:gd name="connsiteX7" fmla="*/ 3143250 w 3143250"/>
              <a:gd name="connsiteY7" fmla="*/ 4392749 h 4540262"/>
              <a:gd name="connsiteX8" fmla="*/ 2995737 w 3143250"/>
              <a:gd name="connsiteY8" fmla="*/ 4540262 h 4540262"/>
              <a:gd name="connsiteX9" fmla="*/ 147513 w 3143250"/>
              <a:gd name="connsiteY9" fmla="*/ 4540262 h 4540262"/>
              <a:gd name="connsiteX10" fmla="*/ 0 w 3143250"/>
              <a:gd name="connsiteY10" fmla="*/ 4392749 h 4540262"/>
              <a:gd name="connsiteX11" fmla="*/ 0 w 3143250"/>
              <a:gd name="connsiteY11"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2995737 w 3143250"/>
              <a:gd name="connsiteY6" fmla="*/ 15252 h 4540262"/>
              <a:gd name="connsiteX7" fmla="*/ 3143250 w 3143250"/>
              <a:gd name="connsiteY7" fmla="*/ 162765 h 4540262"/>
              <a:gd name="connsiteX8" fmla="*/ 3143250 w 3143250"/>
              <a:gd name="connsiteY8" fmla="*/ 4392749 h 4540262"/>
              <a:gd name="connsiteX9" fmla="*/ 2995737 w 3143250"/>
              <a:gd name="connsiteY9" fmla="*/ 4540262 h 4540262"/>
              <a:gd name="connsiteX10" fmla="*/ 147513 w 3143250"/>
              <a:gd name="connsiteY10" fmla="*/ 4540262 h 4540262"/>
              <a:gd name="connsiteX11" fmla="*/ 0 w 3143250"/>
              <a:gd name="connsiteY11" fmla="*/ 4392749 h 4540262"/>
              <a:gd name="connsiteX12" fmla="*/ 0 w 3143250"/>
              <a:gd name="connsiteY12"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995737 w 3143250"/>
              <a:gd name="connsiteY7" fmla="*/ 15252 h 4540262"/>
              <a:gd name="connsiteX8" fmla="*/ 3143250 w 3143250"/>
              <a:gd name="connsiteY8" fmla="*/ 162765 h 4540262"/>
              <a:gd name="connsiteX9" fmla="*/ 3143250 w 3143250"/>
              <a:gd name="connsiteY9" fmla="*/ 4392749 h 4540262"/>
              <a:gd name="connsiteX10" fmla="*/ 2995737 w 3143250"/>
              <a:gd name="connsiteY10" fmla="*/ 4540262 h 4540262"/>
              <a:gd name="connsiteX11" fmla="*/ 147513 w 3143250"/>
              <a:gd name="connsiteY11" fmla="*/ 4540262 h 4540262"/>
              <a:gd name="connsiteX12" fmla="*/ 0 w 3143250"/>
              <a:gd name="connsiteY12" fmla="*/ 4392749 h 4540262"/>
              <a:gd name="connsiteX13" fmla="*/ 0 w 3143250"/>
              <a:gd name="connsiteY13"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995737 w 3143250"/>
              <a:gd name="connsiteY8" fmla="*/ 15252 h 4540262"/>
              <a:gd name="connsiteX9" fmla="*/ 3143250 w 3143250"/>
              <a:gd name="connsiteY9" fmla="*/ 162765 h 4540262"/>
              <a:gd name="connsiteX10" fmla="*/ 3143250 w 3143250"/>
              <a:gd name="connsiteY10" fmla="*/ 4392749 h 4540262"/>
              <a:gd name="connsiteX11" fmla="*/ 2995737 w 3143250"/>
              <a:gd name="connsiteY11" fmla="*/ 4540262 h 4540262"/>
              <a:gd name="connsiteX12" fmla="*/ 147513 w 3143250"/>
              <a:gd name="connsiteY12" fmla="*/ 4540262 h 4540262"/>
              <a:gd name="connsiteX13" fmla="*/ 0 w 3143250"/>
              <a:gd name="connsiteY13" fmla="*/ 4392749 h 4540262"/>
              <a:gd name="connsiteX14" fmla="*/ 0 w 3143250"/>
              <a:gd name="connsiteY14"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43250 w 3143250"/>
              <a:gd name="connsiteY11" fmla="*/ 4392749 h 4540262"/>
              <a:gd name="connsiteX12" fmla="*/ 2995737 w 3143250"/>
              <a:gd name="connsiteY12" fmla="*/ 4540262 h 4540262"/>
              <a:gd name="connsiteX13" fmla="*/ 147513 w 3143250"/>
              <a:gd name="connsiteY13" fmla="*/ 4540262 h 4540262"/>
              <a:gd name="connsiteX14" fmla="*/ 0 w 3143250"/>
              <a:gd name="connsiteY14" fmla="*/ 4392749 h 4540262"/>
              <a:gd name="connsiteX15" fmla="*/ 0 w 3143250"/>
              <a:gd name="connsiteY15"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36900 w 3143250"/>
              <a:gd name="connsiteY11" fmla="*/ 349262 h 4540262"/>
              <a:gd name="connsiteX12" fmla="*/ 3143250 w 3143250"/>
              <a:gd name="connsiteY12" fmla="*/ 4392749 h 4540262"/>
              <a:gd name="connsiteX13" fmla="*/ 2995737 w 3143250"/>
              <a:gd name="connsiteY13" fmla="*/ 4540262 h 4540262"/>
              <a:gd name="connsiteX14" fmla="*/ 147513 w 3143250"/>
              <a:gd name="connsiteY14" fmla="*/ 4540262 h 4540262"/>
              <a:gd name="connsiteX15" fmla="*/ 0 w 3143250"/>
              <a:gd name="connsiteY15" fmla="*/ 4392749 h 4540262"/>
              <a:gd name="connsiteX16" fmla="*/ 0 w 3143250"/>
              <a:gd name="connsiteY1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4392749 h 4540262"/>
              <a:gd name="connsiteX14" fmla="*/ 2995737 w 3154416"/>
              <a:gd name="connsiteY14" fmla="*/ 4540262 h 4540262"/>
              <a:gd name="connsiteX15" fmla="*/ 147513 w 3154416"/>
              <a:gd name="connsiteY15" fmla="*/ 4540262 h 4540262"/>
              <a:gd name="connsiteX16" fmla="*/ 0 w 3154416"/>
              <a:gd name="connsiteY16" fmla="*/ 4392749 h 4540262"/>
              <a:gd name="connsiteX17" fmla="*/ 0 w 3154416"/>
              <a:gd name="connsiteY17"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0 w 3154177"/>
              <a:gd name="connsiteY14" fmla="*/ 4392749 h 4540262"/>
              <a:gd name="connsiteX15" fmla="*/ 2995737 w 3154177"/>
              <a:gd name="connsiteY15" fmla="*/ 4540262 h 4540262"/>
              <a:gd name="connsiteX16" fmla="*/ 147513 w 3154177"/>
              <a:gd name="connsiteY16" fmla="*/ 4540262 h 4540262"/>
              <a:gd name="connsiteX17" fmla="*/ 0 w 3154177"/>
              <a:gd name="connsiteY17" fmla="*/ 4392749 h 4540262"/>
              <a:gd name="connsiteX18" fmla="*/ 0 w 3154177"/>
              <a:gd name="connsiteY18"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1 w 3154177"/>
              <a:gd name="connsiteY14" fmla="*/ 1308112 h 4540262"/>
              <a:gd name="connsiteX15" fmla="*/ 3143250 w 3154177"/>
              <a:gd name="connsiteY15" fmla="*/ 4392749 h 4540262"/>
              <a:gd name="connsiteX16" fmla="*/ 2995737 w 3154177"/>
              <a:gd name="connsiteY16" fmla="*/ 4540262 h 4540262"/>
              <a:gd name="connsiteX17" fmla="*/ 147513 w 3154177"/>
              <a:gd name="connsiteY17" fmla="*/ 4540262 h 4540262"/>
              <a:gd name="connsiteX18" fmla="*/ 0 w 3154177"/>
              <a:gd name="connsiteY18" fmla="*/ 4392749 h 4540262"/>
              <a:gd name="connsiteX19" fmla="*/ 0 w 3154177"/>
              <a:gd name="connsiteY19" fmla="*/ 162765 h 4540262"/>
              <a:gd name="connsiteX0" fmla="*/ 0 w 3152281"/>
              <a:gd name="connsiteY0" fmla="*/ 162765 h 4540262"/>
              <a:gd name="connsiteX1" fmla="*/ 147513 w 3152281"/>
              <a:gd name="connsiteY1" fmla="*/ 15252 h 4540262"/>
              <a:gd name="connsiteX2" fmla="*/ 361950 w 3152281"/>
              <a:gd name="connsiteY2" fmla="*/ 12712 h 4540262"/>
              <a:gd name="connsiteX3" fmla="*/ 857250 w 3152281"/>
              <a:gd name="connsiteY3" fmla="*/ 12 h 4540262"/>
              <a:gd name="connsiteX4" fmla="*/ 1276350 w 3152281"/>
              <a:gd name="connsiteY4" fmla="*/ 6362 h 4540262"/>
              <a:gd name="connsiteX5" fmla="*/ 1568450 w 3152281"/>
              <a:gd name="connsiteY5" fmla="*/ 6362 h 4540262"/>
              <a:gd name="connsiteX6" fmla="*/ 1708150 w 3152281"/>
              <a:gd name="connsiteY6" fmla="*/ 12712 h 4540262"/>
              <a:gd name="connsiteX7" fmla="*/ 2406650 w 3152281"/>
              <a:gd name="connsiteY7" fmla="*/ 6362 h 4540262"/>
              <a:gd name="connsiteX8" fmla="*/ 2736850 w 3152281"/>
              <a:gd name="connsiteY8" fmla="*/ 12 h 4540262"/>
              <a:gd name="connsiteX9" fmla="*/ 2995737 w 3152281"/>
              <a:gd name="connsiteY9" fmla="*/ 15252 h 4540262"/>
              <a:gd name="connsiteX10" fmla="*/ 3143250 w 3152281"/>
              <a:gd name="connsiteY10" fmla="*/ 162765 h 4540262"/>
              <a:gd name="connsiteX11" fmla="*/ 3136900 w 3152281"/>
              <a:gd name="connsiteY11" fmla="*/ 349262 h 4540262"/>
              <a:gd name="connsiteX12" fmla="*/ 3143250 w 3152281"/>
              <a:gd name="connsiteY12" fmla="*/ 615962 h 4540262"/>
              <a:gd name="connsiteX13" fmla="*/ 3143250 w 3152281"/>
              <a:gd name="connsiteY13" fmla="*/ 939812 h 4540262"/>
              <a:gd name="connsiteX14" fmla="*/ 3143251 w 3152281"/>
              <a:gd name="connsiteY14" fmla="*/ 1308112 h 4540262"/>
              <a:gd name="connsiteX15" fmla="*/ 3136901 w 3152281"/>
              <a:gd name="connsiteY15" fmla="*/ 1651012 h 4540262"/>
              <a:gd name="connsiteX16" fmla="*/ 3143250 w 3152281"/>
              <a:gd name="connsiteY16" fmla="*/ 4392749 h 4540262"/>
              <a:gd name="connsiteX17" fmla="*/ 2995737 w 3152281"/>
              <a:gd name="connsiteY17" fmla="*/ 4540262 h 4540262"/>
              <a:gd name="connsiteX18" fmla="*/ 147513 w 3152281"/>
              <a:gd name="connsiteY18" fmla="*/ 4540262 h 4540262"/>
              <a:gd name="connsiteX19" fmla="*/ 0 w 3152281"/>
              <a:gd name="connsiteY19" fmla="*/ 4392749 h 4540262"/>
              <a:gd name="connsiteX20" fmla="*/ 0 w 3152281"/>
              <a:gd name="connsiteY20" fmla="*/ 162765 h 4540262"/>
              <a:gd name="connsiteX0" fmla="*/ 0 w 3152465"/>
              <a:gd name="connsiteY0" fmla="*/ 162765 h 4540262"/>
              <a:gd name="connsiteX1" fmla="*/ 147513 w 3152465"/>
              <a:gd name="connsiteY1" fmla="*/ 15252 h 4540262"/>
              <a:gd name="connsiteX2" fmla="*/ 361950 w 3152465"/>
              <a:gd name="connsiteY2" fmla="*/ 12712 h 4540262"/>
              <a:gd name="connsiteX3" fmla="*/ 857250 w 3152465"/>
              <a:gd name="connsiteY3" fmla="*/ 12 h 4540262"/>
              <a:gd name="connsiteX4" fmla="*/ 1276350 w 3152465"/>
              <a:gd name="connsiteY4" fmla="*/ 6362 h 4540262"/>
              <a:gd name="connsiteX5" fmla="*/ 1568450 w 3152465"/>
              <a:gd name="connsiteY5" fmla="*/ 6362 h 4540262"/>
              <a:gd name="connsiteX6" fmla="*/ 1708150 w 3152465"/>
              <a:gd name="connsiteY6" fmla="*/ 12712 h 4540262"/>
              <a:gd name="connsiteX7" fmla="*/ 2406650 w 3152465"/>
              <a:gd name="connsiteY7" fmla="*/ 6362 h 4540262"/>
              <a:gd name="connsiteX8" fmla="*/ 2736850 w 3152465"/>
              <a:gd name="connsiteY8" fmla="*/ 12 h 4540262"/>
              <a:gd name="connsiteX9" fmla="*/ 2995737 w 3152465"/>
              <a:gd name="connsiteY9" fmla="*/ 15252 h 4540262"/>
              <a:gd name="connsiteX10" fmla="*/ 3143250 w 3152465"/>
              <a:gd name="connsiteY10" fmla="*/ 162765 h 4540262"/>
              <a:gd name="connsiteX11" fmla="*/ 3136900 w 3152465"/>
              <a:gd name="connsiteY11" fmla="*/ 349262 h 4540262"/>
              <a:gd name="connsiteX12" fmla="*/ 3143250 w 3152465"/>
              <a:gd name="connsiteY12" fmla="*/ 615962 h 4540262"/>
              <a:gd name="connsiteX13" fmla="*/ 3143250 w 3152465"/>
              <a:gd name="connsiteY13" fmla="*/ 939812 h 4540262"/>
              <a:gd name="connsiteX14" fmla="*/ 3143251 w 3152465"/>
              <a:gd name="connsiteY14" fmla="*/ 1308112 h 4540262"/>
              <a:gd name="connsiteX15" fmla="*/ 3136901 w 3152465"/>
              <a:gd name="connsiteY15" fmla="*/ 1651012 h 4540262"/>
              <a:gd name="connsiteX16" fmla="*/ 3136901 w 3152465"/>
              <a:gd name="connsiteY16" fmla="*/ 1841512 h 4540262"/>
              <a:gd name="connsiteX17" fmla="*/ 3143250 w 3152465"/>
              <a:gd name="connsiteY17" fmla="*/ 4392749 h 4540262"/>
              <a:gd name="connsiteX18" fmla="*/ 2995737 w 3152465"/>
              <a:gd name="connsiteY18" fmla="*/ 4540262 h 4540262"/>
              <a:gd name="connsiteX19" fmla="*/ 147513 w 3152465"/>
              <a:gd name="connsiteY19" fmla="*/ 4540262 h 4540262"/>
              <a:gd name="connsiteX20" fmla="*/ 0 w 3152465"/>
              <a:gd name="connsiteY20" fmla="*/ 4392749 h 4540262"/>
              <a:gd name="connsiteX21" fmla="*/ 0 w 3152465"/>
              <a:gd name="connsiteY21" fmla="*/ 162765 h 4540262"/>
              <a:gd name="connsiteX0" fmla="*/ 0 w 3156872"/>
              <a:gd name="connsiteY0" fmla="*/ 162765 h 4540262"/>
              <a:gd name="connsiteX1" fmla="*/ 147513 w 3156872"/>
              <a:gd name="connsiteY1" fmla="*/ 15252 h 4540262"/>
              <a:gd name="connsiteX2" fmla="*/ 361950 w 3156872"/>
              <a:gd name="connsiteY2" fmla="*/ 12712 h 4540262"/>
              <a:gd name="connsiteX3" fmla="*/ 857250 w 3156872"/>
              <a:gd name="connsiteY3" fmla="*/ 12 h 4540262"/>
              <a:gd name="connsiteX4" fmla="*/ 1276350 w 3156872"/>
              <a:gd name="connsiteY4" fmla="*/ 6362 h 4540262"/>
              <a:gd name="connsiteX5" fmla="*/ 1568450 w 3156872"/>
              <a:gd name="connsiteY5" fmla="*/ 6362 h 4540262"/>
              <a:gd name="connsiteX6" fmla="*/ 1708150 w 3156872"/>
              <a:gd name="connsiteY6" fmla="*/ 12712 h 4540262"/>
              <a:gd name="connsiteX7" fmla="*/ 2406650 w 3156872"/>
              <a:gd name="connsiteY7" fmla="*/ 6362 h 4540262"/>
              <a:gd name="connsiteX8" fmla="*/ 2736850 w 3156872"/>
              <a:gd name="connsiteY8" fmla="*/ 12 h 4540262"/>
              <a:gd name="connsiteX9" fmla="*/ 2995737 w 3156872"/>
              <a:gd name="connsiteY9" fmla="*/ 15252 h 4540262"/>
              <a:gd name="connsiteX10" fmla="*/ 3143250 w 3156872"/>
              <a:gd name="connsiteY10" fmla="*/ 162765 h 4540262"/>
              <a:gd name="connsiteX11" fmla="*/ 3136900 w 3156872"/>
              <a:gd name="connsiteY11" fmla="*/ 349262 h 4540262"/>
              <a:gd name="connsiteX12" fmla="*/ 3143250 w 3156872"/>
              <a:gd name="connsiteY12" fmla="*/ 615962 h 4540262"/>
              <a:gd name="connsiteX13" fmla="*/ 3143250 w 3156872"/>
              <a:gd name="connsiteY13" fmla="*/ 939812 h 4540262"/>
              <a:gd name="connsiteX14" fmla="*/ 3143251 w 3156872"/>
              <a:gd name="connsiteY14" fmla="*/ 1308112 h 4540262"/>
              <a:gd name="connsiteX15" fmla="*/ 3136901 w 3156872"/>
              <a:gd name="connsiteY15" fmla="*/ 1651012 h 4540262"/>
              <a:gd name="connsiteX16" fmla="*/ 3136901 w 3156872"/>
              <a:gd name="connsiteY16" fmla="*/ 1841512 h 4540262"/>
              <a:gd name="connsiteX17" fmla="*/ 3149601 w 3156872"/>
              <a:gd name="connsiteY17" fmla="*/ 2565412 h 4540262"/>
              <a:gd name="connsiteX18" fmla="*/ 3143250 w 3156872"/>
              <a:gd name="connsiteY18" fmla="*/ 4392749 h 4540262"/>
              <a:gd name="connsiteX19" fmla="*/ 2995737 w 3156872"/>
              <a:gd name="connsiteY19" fmla="*/ 4540262 h 4540262"/>
              <a:gd name="connsiteX20" fmla="*/ 147513 w 3156872"/>
              <a:gd name="connsiteY20" fmla="*/ 4540262 h 4540262"/>
              <a:gd name="connsiteX21" fmla="*/ 0 w 3156872"/>
              <a:gd name="connsiteY21" fmla="*/ 4392749 h 4540262"/>
              <a:gd name="connsiteX22" fmla="*/ 0 w 3156872"/>
              <a:gd name="connsiteY22" fmla="*/ 162765 h 4540262"/>
              <a:gd name="connsiteX0" fmla="*/ 0 w 3156264"/>
              <a:gd name="connsiteY0" fmla="*/ 162765 h 4540262"/>
              <a:gd name="connsiteX1" fmla="*/ 147513 w 3156264"/>
              <a:gd name="connsiteY1" fmla="*/ 15252 h 4540262"/>
              <a:gd name="connsiteX2" fmla="*/ 361950 w 3156264"/>
              <a:gd name="connsiteY2" fmla="*/ 12712 h 4540262"/>
              <a:gd name="connsiteX3" fmla="*/ 857250 w 3156264"/>
              <a:gd name="connsiteY3" fmla="*/ 12 h 4540262"/>
              <a:gd name="connsiteX4" fmla="*/ 1276350 w 3156264"/>
              <a:gd name="connsiteY4" fmla="*/ 6362 h 4540262"/>
              <a:gd name="connsiteX5" fmla="*/ 1568450 w 3156264"/>
              <a:gd name="connsiteY5" fmla="*/ 6362 h 4540262"/>
              <a:gd name="connsiteX6" fmla="*/ 1708150 w 3156264"/>
              <a:gd name="connsiteY6" fmla="*/ 12712 h 4540262"/>
              <a:gd name="connsiteX7" fmla="*/ 2406650 w 3156264"/>
              <a:gd name="connsiteY7" fmla="*/ 6362 h 4540262"/>
              <a:gd name="connsiteX8" fmla="*/ 2736850 w 3156264"/>
              <a:gd name="connsiteY8" fmla="*/ 12 h 4540262"/>
              <a:gd name="connsiteX9" fmla="*/ 2995737 w 3156264"/>
              <a:gd name="connsiteY9" fmla="*/ 15252 h 4540262"/>
              <a:gd name="connsiteX10" fmla="*/ 3143250 w 3156264"/>
              <a:gd name="connsiteY10" fmla="*/ 162765 h 4540262"/>
              <a:gd name="connsiteX11" fmla="*/ 3136900 w 3156264"/>
              <a:gd name="connsiteY11" fmla="*/ 349262 h 4540262"/>
              <a:gd name="connsiteX12" fmla="*/ 3143250 w 3156264"/>
              <a:gd name="connsiteY12" fmla="*/ 615962 h 4540262"/>
              <a:gd name="connsiteX13" fmla="*/ 3143250 w 3156264"/>
              <a:gd name="connsiteY13" fmla="*/ 939812 h 4540262"/>
              <a:gd name="connsiteX14" fmla="*/ 3143251 w 3156264"/>
              <a:gd name="connsiteY14" fmla="*/ 1308112 h 4540262"/>
              <a:gd name="connsiteX15" fmla="*/ 3136901 w 3156264"/>
              <a:gd name="connsiteY15" fmla="*/ 1651012 h 4540262"/>
              <a:gd name="connsiteX16" fmla="*/ 3136901 w 3156264"/>
              <a:gd name="connsiteY16" fmla="*/ 1841512 h 4540262"/>
              <a:gd name="connsiteX17" fmla="*/ 3149600 w 3156264"/>
              <a:gd name="connsiteY17" fmla="*/ 2368562 h 4540262"/>
              <a:gd name="connsiteX18" fmla="*/ 3149601 w 3156264"/>
              <a:gd name="connsiteY18" fmla="*/ 2565412 h 4540262"/>
              <a:gd name="connsiteX19" fmla="*/ 3143250 w 3156264"/>
              <a:gd name="connsiteY19" fmla="*/ 4392749 h 4540262"/>
              <a:gd name="connsiteX20" fmla="*/ 2995737 w 3156264"/>
              <a:gd name="connsiteY20" fmla="*/ 4540262 h 4540262"/>
              <a:gd name="connsiteX21" fmla="*/ 147513 w 3156264"/>
              <a:gd name="connsiteY21" fmla="*/ 4540262 h 4540262"/>
              <a:gd name="connsiteX22" fmla="*/ 0 w 3156264"/>
              <a:gd name="connsiteY22" fmla="*/ 4392749 h 4540262"/>
              <a:gd name="connsiteX23" fmla="*/ 0 w 3156264"/>
              <a:gd name="connsiteY23" fmla="*/ 162765 h 4540262"/>
              <a:gd name="connsiteX0" fmla="*/ 0 w 3159236"/>
              <a:gd name="connsiteY0" fmla="*/ 162765 h 4540262"/>
              <a:gd name="connsiteX1" fmla="*/ 147513 w 3159236"/>
              <a:gd name="connsiteY1" fmla="*/ 15252 h 4540262"/>
              <a:gd name="connsiteX2" fmla="*/ 361950 w 3159236"/>
              <a:gd name="connsiteY2" fmla="*/ 12712 h 4540262"/>
              <a:gd name="connsiteX3" fmla="*/ 857250 w 3159236"/>
              <a:gd name="connsiteY3" fmla="*/ 12 h 4540262"/>
              <a:gd name="connsiteX4" fmla="*/ 1276350 w 3159236"/>
              <a:gd name="connsiteY4" fmla="*/ 6362 h 4540262"/>
              <a:gd name="connsiteX5" fmla="*/ 1568450 w 3159236"/>
              <a:gd name="connsiteY5" fmla="*/ 6362 h 4540262"/>
              <a:gd name="connsiteX6" fmla="*/ 1708150 w 3159236"/>
              <a:gd name="connsiteY6" fmla="*/ 12712 h 4540262"/>
              <a:gd name="connsiteX7" fmla="*/ 2406650 w 3159236"/>
              <a:gd name="connsiteY7" fmla="*/ 6362 h 4540262"/>
              <a:gd name="connsiteX8" fmla="*/ 2736850 w 3159236"/>
              <a:gd name="connsiteY8" fmla="*/ 12 h 4540262"/>
              <a:gd name="connsiteX9" fmla="*/ 2995737 w 3159236"/>
              <a:gd name="connsiteY9" fmla="*/ 15252 h 4540262"/>
              <a:gd name="connsiteX10" fmla="*/ 3143250 w 3159236"/>
              <a:gd name="connsiteY10" fmla="*/ 162765 h 4540262"/>
              <a:gd name="connsiteX11" fmla="*/ 3136900 w 3159236"/>
              <a:gd name="connsiteY11" fmla="*/ 349262 h 4540262"/>
              <a:gd name="connsiteX12" fmla="*/ 3143250 w 3159236"/>
              <a:gd name="connsiteY12" fmla="*/ 615962 h 4540262"/>
              <a:gd name="connsiteX13" fmla="*/ 3143250 w 3159236"/>
              <a:gd name="connsiteY13" fmla="*/ 939812 h 4540262"/>
              <a:gd name="connsiteX14" fmla="*/ 3143251 w 3159236"/>
              <a:gd name="connsiteY14" fmla="*/ 1308112 h 4540262"/>
              <a:gd name="connsiteX15" fmla="*/ 3136901 w 3159236"/>
              <a:gd name="connsiteY15" fmla="*/ 1651012 h 4540262"/>
              <a:gd name="connsiteX16" fmla="*/ 3136901 w 3159236"/>
              <a:gd name="connsiteY16" fmla="*/ 1841512 h 4540262"/>
              <a:gd name="connsiteX17" fmla="*/ 3149600 w 3159236"/>
              <a:gd name="connsiteY17" fmla="*/ 2368562 h 4540262"/>
              <a:gd name="connsiteX18" fmla="*/ 3149601 w 3159236"/>
              <a:gd name="connsiteY18" fmla="*/ 2565412 h 4540262"/>
              <a:gd name="connsiteX19" fmla="*/ 3155950 w 3159236"/>
              <a:gd name="connsiteY19" fmla="*/ 2908312 h 4540262"/>
              <a:gd name="connsiteX20" fmla="*/ 3143250 w 3159236"/>
              <a:gd name="connsiteY20" fmla="*/ 4392749 h 4540262"/>
              <a:gd name="connsiteX21" fmla="*/ 2995737 w 3159236"/>
              <a:gd name="connsiteY21" fmla="*/ 4540262 h 4540262"/>
              <a:gd name="connsiteX22" fmla="*/ 147513 w 3159236"/>
              <a:gd name="connsiteY22" fmla="*/ 4540262 h 4540262"/>
              <a:gd name="connsiteX23" fmla="*/ 0 w 3159236"/>
              <a:gd name="connsiteY23" fmla="*/ 4392749 h 4540262"/>
              <a:gd name="connsiteX24" fmla="*/ 0 w 3159236"/>
              <a:gd name="connsiteY24"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43250 w 3156068"/>
              <a:gd name="connsiteY21" fmla="*/ 4392749 h 4540262"/>
              <a:gd name="connsiteX22" fmla="*/ 2995737 w 3156068"/>
              <a:gd name="connsiteY22" fmla="*/ 4540262 h 4540262"/>
              <a:gd name="connsiteX23" fmla="*/ 147513 w 3156068"/>
              <a:gd name="connsiteY23" fmla="*/ 4540262 h 4540262"/>
              <a:gd name="connsiteX24" fmla="*/ 0 w 3156068"/>
              <a:gd name="connsiteY24" fmla="*/ 4392749 h 4540262"/>
              <a:gd name="connsiteX25" fmla="*/ 0 w 3156068"/>
              <a:gd name="connsiteY25"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392749 h 4540262"/>
              <a:gd name="connsiteX23" fmla="*/ 2995737 w 3156068"/>
              <a:gd name="connsiteY23" fmla="*/ 4540262 h 4540262"/>
              <a:gd name="connsiteX24" fmla="*/ 147513 w 3156068"/>
              <a:gd name="connsiteY24" fmla="*/ 4540262 h 4540262"/>
              <a:gd name="connsiteX25" fmla="*/ 0 w 3156068"/>
              <a:gd name="connsiteY25" fmla="*/ 4392749 h 4540262"/>
              <a:gd name="connsiteX26" fmla="*/ 0 w 3156068"/>
              <a:gd name="connsiteY26"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083062 h 4540262"/>
              <a:gd name="connsiteX23" fmla="*/ 3143250 w 3156068"/>
              <a:gd name="connsiteY23" fmla="*/ 4392749 h 4540262"/>
              <a:gd name="connsiteX24" fmla="*/ 2995737 w 3156068"/>
              <a:gd name="connsiteY24" fmla="*/ 4540262 h 4540262"/>
              <a:gd name="connsiteX25" fmla="*/ 147513 w 3156068"/>
              <a:gd name="connsiteY25" fmla="*/ 4540262 h 4540262"/>
              <a:gd name="connsiteX26" fmla="*/ 0 w 3156068"/>
              <a:gd name="connsiteY26" fmla="*/ 4392749 h 4540262"/>
              <a:gd name="connsiteX27" fmla="*/ 0 w 3156068"/>
              <a:gd name="connsiteY27" fmla="*/ 162765 h 4540262"/>
              <a:gd name="connsiteX0" fmla="*/ 0 w 3157172"/>
              <a:gd name="connsiteY0" fmla="*/ 162765 h 4540262"/>
              <a:gd name="connsiteX1" fmla="*/ 147513 w 3157172"/>
              <a:gd name="connsiteY1" fmla="*/ 15252 h 4540262"/>
              <a:gd name="connsiteX2" fmla="*/ 361950 w 3157172"/>
              <a:gd name="connsiteY2" fmla="*/ 12712 h 4540262"/>
              <a:gd name="connsiteX3" fmla="*/ 857250 w 3157172"/>
              <a:gd name="connsiteY3" fmla="*/ 12 h 4540262"/>
              <a:gd name="connsiteX4" fmla="*/ 1276350 w 3157172"/>
              <a:gd name="connsiteY4" fmla="*/ 6362 h 4540262"/>
              <a:gd name="connsiteX5" fmla="*/ 1568450 w 3157172"/>
              <a:gd name="connsiteY5" fmla="*/ 6362 h 4540262"/>
              <a:gd name="connsiteX6" fmla="*/ 1708150 w 3157172"/>
              <a:gd name="connsiteY6" fmla="*/ 12712 h 4540262"/>
              <a:gd name="connsiteX7" fmla="*/ 2406650 w 3157172"/>
              <a:gd name="connsiteY7" fmla="*/ 6362 h 4540262"/>
              <a:gd name="connsiteX8" fmla="*/ 2736850 w 3157172"/>
              <a:gd name="connsiteY8" fmla="*/ 12 h 4540262"/>
              <a:gd name="connsiteX9" fmla="*/ 2995737 w 3157172"/>
              <a:gd name="connsiteY9" fmla="*/ 15252 h 4540262"/>
              <a:gd name="connsiteX10" fmla="*/ 3143250 w 3157172"/>
              <a:gd name="connsiteY10" fmla="*/ 162765 h 4540262"/>
              <a:gd name="connsiteX11" fmla="*/ 3136900 w 3157172"/>
              <a:gd name="connsiteY11" fmla="*/ 349262 h 4540262"/>
              <a:gd name="connsiteX12" fmla="*/ 3143250 w 3157172"/>
              <a:gd name="connsiteY12" fmla="*/ 615962 h 4540262"/>
              <a:gd name="connsiteX13" fmla="*/ 3143250 w 3157172"/>
              <a:gd name="connsiteY13" fmla="*/ 939812 h 4540262"/>
              <a:gd name="connsiteX14" fmla="*/ 3143251 w 3157172"/>
              <a:gd name="connsiteY14" fmla="*/ 1308112 h 4540262"/>
              <a:gd name="connsiteX15" fmla="*/ 3136901 w 3157172"/>
              <a:gd name="connsiteY15" fmla="*/ 1651012 h 4540262"/>
              <a:gd name="connsiteX16" fmla="*/ 3136901 w 3157172"/>
              <a:gd name="connsiteY16" fmla="*/ 1841512 h 4540262"/>
              <a:gd name="connsiteX17" fmla="*/ 3149600 w 3157172"/>
              <a:gd name="connsiteY17" fmla="*/ 2368562 h 4540262"/>
              <a:gd name="connsiteX18" fmla="*/ 3149601 w 3157172"/>
              <a:gd name="connsiteY18" fmla="*/ 2565412 h 4540262"/>
              <a:gd name="connsiteX19" fmla="*/ 3155950 w 3157172"/>
              <a:gd name="connsiteY19" fmla="*/ 2762262 h 4540262"/>
              <a:gd name="connsiteX20" fmla="*/ 3155950 w 3157172"/>
              <a:gd name="connsiteY20" fmla="*/ 2908312 h 4540262"/>
              <a:gd name="connsiteX21" fmla="*/ 3143250 w 3157172"/>
              <a:gd name="connsiteY21" fmla="*/ 3340112 h 4540262"/>
              <a:gd name="connsiteX22" fmla="*/ 3136900 w 3157172"/>
              <a:gd name="connsiteY22" fmla="*/ 3714762 h 4540262"/>
              <a:gd name="connsiteX23" fmla="*/ 3143250 w 3157172"/>
              <a:gd name="connsiteY23" fmla="*/ 4083062 h 4540262"/>
              <a:gd name="connsiteX24" fmla="*/ 3143250 w 3157172"/>
              <a:gd name="connsiteY24" fmla="*/ 4392749 h 4540262"/>
              <a:gd name="connsiteX25" fmla="*/ 2995737 w 3157172"/>
              <a:gd name="connsiteY25" fmla="*/ 4540262 h 4540262"/>
              <a:gd name="connsiteX26" fmla="*/ 147513 w 3157172"/>
              <a:gd name="connsiteY26" fmla="*/ 4540262 h 4540262"/>
              <a:gd name="connsiteX27" fmla="*/ 0 w 3157172"/>
              <a:gd name="connsiteY27" fmla="*/ 4392749 h 4540262"/>
              <a:gd name="connsiteX28" fmla="*/ 0 w 3157172"/>
              <a:gd name="connsiteY28" fmla="*/ 162765 h 4540262"/>
              <a:gd name="connsiteX0" fmla="*/ 0 w 3156229"/>
              <a:gd name="connsiteY0" fmla="*/ 162765 h 4540262"/>
              <a:gd name="connsiteX1" fmla="*/ 147513 w 3156229"/>
              <a:gd name="connsiteY1" fmla="*/ 15252 h 4540262"/>
              <a:gd name="connsiteX2" fmla="*/ 361950 w 3156229"/>
              <a:gd name="connsiteY2" fmla="*/ 12712 h 4540262"/>
              <a:gd name="connsiteX3" fmla="*/ 857250 w 3156229"/>
              <a:gd name="connsiteY3" fmla="*/ 12 h 4540262"/>
              <a:gd name="connsiteX4" fmla="*/ 1276350 w 3156229"/>
              <a:gd name="connsiteY4" fmla="*/ 6362 h 4540262"/>
              <a:gd name="connsiteX5" fmla="*/ 1568450 w 3156229"/>
              <a:gd name="connsiteY5" fmla="*/ 6362 h 4540262"/>
              <a:gd name="connsiteX6" fmla="*/ 1708150 w 3156229"/>
              <a:gd name="connsiteY6" fmla="*/ 12712 h 4540262"/>
              <a:gd name="connsiteX7" fmla="*/ 2406650 w 3156229"/>
              <a:gd name="connsiteY7" fmla="*/ 6362 h 4540262"/>
              <a:gd name="connsiteX8" fmla="*/ 2736850 w 3156229"/>
              <a:gd name="connsiteY8" fmla="*/ 12 h 4540262"/>
              <a:gd name="connsiteX9" fmla="*/ 2995737 w 3156229"/>
              <a:gd name="connsiteY9" fmla="*/ 15252 h 4540262"/>
              <a:gd name="connsiteX10" fmla="*/ 3143250 w 3156229"/>
              <a:gd name="connsiteY10" fmla="*/ 162765 h 4540262"/>
              <a:gd name="connsiteX11" fmla="*/ 3136900 w 3156229"/>
              <a:gd name="connsiteY11" fmla="*/ 349262 h 4540262"/>
              <a:gd name="connsiteX12" fmla="*/ 3143250 w 3156229"/>
              <a:gd name="connsiteY12" fmla="*/ 615962 h 4540262"/>
              <a:gd name="connsiteX13" fmla="*/ 3143250 w 3156229"/>
              <a:gd name="connsiteY13" fmla="*/ 939812 h 4540262"/>
              <a:gd name="connsiteX14" fmla="*/ 3143251 w 3156229"/>
              <a:gd name="connsiteY14" fmla="*/ 1308112 h 4540262"/>
              <a:gd name="connsiteX15" fmla="*/ 3136901 w 3156229"/>
              <a:gd name="connsiteY15" fmla="*/ 1651012 h 4540262"/>
              <a:gd name="connsiteX16" fmla="*/ 3136901 w 3156229"/>
              <a:gd name="connsiteY16" fmla="*/ 1841512 h 4540262"/>
              <a:gd name="connsiteX17" fmla="*/ 3149600 w 3156229"/>
              <a:gd name="connsiteY17" fmla="*/ 2368562 h 4540262"/>
              <a:gd name="connsiteX18" fmla="*/ 3149601 w 3156229"/>
              <a:gd name="connsiteY18" fmla="*/ 2565412 h 4540262"/>
              <a:gd name="connsiteX19" fmla="*/ 3146425 w 3156229"/>
              <a:gd name="connsiteY19" fmla="*/ 2765437 h 4540262"/>
              <a:gd name="connsiteX20" fmla="*/ 3155950 w 3156229"/>
              <a:gd name="connsiteY20" fmla="*/ 2908312 h 4540262"/>
              <a:gd name="connsiteX21" fmla="*/ 3143250 w 3156229"/>
              <a:gd name="connsiteY21" fmla="*/ 3340112 h 4540262"/>
              <a:gd name="connsiteX22" fmla="*/ 3136900 w 3156229"/>
              <a:gd name="connsiteY22" fmla="*/ 3714762 h 4540262"/>
              <a:gd name="connsiteX23" fmla="*/ 3143250 w 3156229"/>
              <a:gd name="connsiteY23" fmla="*/ 4083062 h 4540262"/>
              <a:gd name="connsiteX24" fmla="*/ 3143250 w 3156229"/>
              <a:gd name="connsiteY24" fmla="*/ 4392749 h 4540262"/>
              <a:gd name="connsiteX25" fmla="*/ 2995737 w 3156229"/>
              <a:gd name="connsiteY25" fmla="*/ 4540262 h 4540262"/>
              <a:gd name="connsiteX26" fmla="*/ 147513 w 3156229"/>
              <a:gd name="connsiteY26" fmla="*/ 4540262 h 4540262"/>
              <a:gd name="connsiteX27" fmla="*/ 0 w 3156229"/>
              <a:gd name="connsiteY27" fmla="*/ 4392749 h 4540262"/>
              <a:gd name="connsiteX28" fmla="*/ 0 w 3156229"/>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33725 w 3154416"/>
              <a:gd name="connsiteY17" fmla="*/ 236538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52775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147513 w 3154416"/>
              <a:gd name="connsiteY27" fmla="*/ 4540262 h 4540262"/>
              <a:gd name="connsiteX28" fmla="*/ 0 w 3154416"/>
              <a:gd name="connsiteY28" fmla="*/ 4392749 h 4540262"/>
              <a:gd name="connsiteX29" fmla="*/ 0 w 3154416"/>
              <a:gd name="connsiteY29"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147513 w 3154416"/>
              <a:gd name="connsiteY28" fmla="*/ 4540262 h 4540262"/>
              <a:gd name="connsiteX29" fmla="*/ 0 w 3154416"/>
              <a:gd name="connsiteY29" fmla="*/ 4392749 h 4540262"/>
              <a:gd name="connsiteX30" fmla="*/ 0 w 3154416"/>
              <a:gd name="connsiteY30"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47513 w 3154416"/>
              <a:gd name="connsiteY29" fmla="*/ 4540262 h 4540262"/>
              <a:gd name="connsiteX30" fmla="*/ 0 w 3154416"/>
              <a:gd name="connsiteY30" fmla="*/ 4392749 h 4540262"/>
              <a:gd name="connsiteX31" fmla="*/ 0 w 3154416"/>
              <a:gd name="connsiteY31"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241301 w 3154416"/>
              <a:gd name="connsiteY29" fmla="*/ 4527562 h 4540262"/>
              <a:gd name="connsiteX30" fmla="*/ 147513 w 3154416"/>
              <a:gd name="connsiteY30" fmla="*/ 4540262 h 4540262"/>
              <a:gd name="connsiteX31" fmla="*/ 0 w 3154416"/>
              <a:gd name="connsiteY31" fmla="*/ 4392749 h 4540262"/>
              <a:gd name="connsiteX32" fmla="*/ 0 w 3154416"/>
              <a:gd name="connsiteY32"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123951 w 3154416"/>
              <a:gd name="connsiteY29" fmla="*/ 4533912 h 4540262"/>
              <a:gd name="connsiteX30" fmla="*/ 241301 w 3154416"/>
              <a:gd name="connsiteY30" fmla="*/ 4527562 h 4540262"/>
              <a:gd name="connsiteX31" fmla="*/ 147513 w 3154416"/>
              <a:gd name="connsiteY31" fmla="*/ 4540262 h 4540262"/>
              <a:gd name="connsiteX32" fmla="*/ 0 w 3154416"/>
              <a:gd name="connsiteY32" fmla="*/ 4392749 h 4540262"/>
              <a:gd name="connsiteX33" fmla="*/ 0 w 3154416"/>
              <a:gd name="connsiteY33"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123951 w 3154416"/>
              <a:gd name="connsiteY30" fmla="*/ 4533912 h 4540262"/>
              <a:gd name="connsiteX31" fmla="*/ 241301 w 3154416"/>
              <a:gd name="connsiteY31" fmla="*/ 4527562 h 4540262"/>
              <a:gd name="connsiteX32" fmla="*/ 147513 w 3154416"/>
              <a:gd name="connsiteY32" fmla="*/ 4540262 h 4540262"/>
              <a:gd name="connsiteX33" fmla="*/ 0 w 3154416"/>
              <a:gd name="connsiteY33" fmla="*/ 4392749 h 4540262"/>
              <a:gd name="connsiteX34" fmla="*/ 0 w 3154416"/>
              <a:gd name="connsiteY34"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241301 w 3154416"/>
              <a:gd name="connsiteY32" fmla="*/ 4527562 h 4540262"/>
              <a:gd name="connsiteX33" fmla="*/ 147513 w 3154416"/>
              <a:gd name="connsiteY33" fmla="*/ 4540262 h 4540262"/>
              <a:gd name="connsiteX34" fmla="*/ 0 w 3154416"/>
              <a:gd name="connsiteY34" fmla="*/ 4392749 h 4540262"/>
              <a:gd name="connsiteX35" fmla="*/ 0 w 3154416"/>
              <a:gd name="connsiteY35"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41301 w 3154416"/>
              <a:gd name="connsiteY33" fmla="*/ 4527562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4532 w 3154416"/>
              <a:gd name="connsiteY32" fmla="*/ 4537087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3951 w 3154416"/>
              <a:gd name="connsiteY31" fmla="*/ 4533912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4661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7664 w 3154416"/>
              <a:gd name="connsiteY26" fmla="*/ 4545818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0345"/>
              <a:gd name="connsiteY0" fmla="*/ 162765 h 4546612"/>
              <a:gd name="connsiteX1" fmla="*/ 147513 w 3150345"/>
              <a:gd name="connsiteY1" fmla="*/ 15252 h 4546612"/>
              <a:gd name="connsiteX2" fmla="*/ 361950 w 3150345"/>
              <a:gd name="connsiteY2" fmla="*/ 12712 h 4546612"/>
              <a:gd name="connsiteX3" fmla="*/ 857250 w 3150345"/>
              <a:gd name="connsiteY3" fmla="*/ 12 h 4546612"/>
              <a:gd name="connsiteX4" fmla="*/ 1276350 w 3150345"/>
              <a:gd name="connsiteY4" fmla="*/ 6362 h 4546612"/>
              <a:gd name="connsiteX5" fmla="*/ 1568450 w 3150345"/>
              <a:gd name="connsiteY5" fmla="*/ 6362 h 4546612"/>
              <a:gd name="connsiteX6" fmla="*/ 1708150 w 3150345"/>
              <a:gd name="connsiteY6" fmla="*/ 12712 h 4546612"/>
              <a:gd name="connsiteX7" fmla="*/ 2406650 w 3150345"/>
              <a:gd name="connsiteY7" fmla="*/ 6362 h 4546612"/>
              <a:gd name="connsiteX8" fmla="*/ 2736850 w 3150345"/>
              <a:gd name="connsiteY8" fmla="*/ 12 h 4546612"/>
              <a:gd name="connsiteX9" fmla="*/ 2995737 w 3150345"/>
              <a:gd name="connsiteY9" fmla="*/ 15252 h 4546612"/>
              <a:gd name="connsiteX10" fmla="*/ 3143250 w 3150345"/>
              <a:gd name="connsiteY10" fmla="*/ 162765 h 4546612"/>
              <a:gd name="connsiteX11" fmla="*/ 3136900 w 3150345"/>
              <a:gd name="connsiteY11" fmla="*/ 349262 h 4546612"/>
              <a:gd name="connsiteX12" fmla="*/ 3143250 w 3150345"/>
              <a:gd name="connsiteY12" fmla="*/ 615962 h 4546612"/>
              <a:gd name="connsiteX13" fmla="*/ 3143250 w 3150345"/>
              <a:gd name="connsiteY13" fmla="*/ 939812 h 4546612"/>
              <a:gd name="connsiteX14" fmla="*/ 3143251 w 3150345"/>
              <a:gd name="connsiteY14" fmla="*/ 1308112 h 4546612"/>
              <a:gd name="connsiteX15" fmla="*/ 3136901 w 3150345"/>
              <a:gd name="connsiteY15" fmla="*/ 1651012 h 4546612"/>
              <a:gd name="connsiteX16" fmla="*/ 3136901 w 3150345"/>
              <a:gd name="connsiteY16" fmla="*/ 1841512 h 4546612"/>
              <a:gd name="connsiteX17" fmla="*/ 3149600 w 3150345"/>
              <a:gd name="connsiteY17" fmla="*/ 2371737 h 4546612"/>
              <a:gd name="connsiteX18" fmla="*/ 3149601 w 3150345"/>
              <a:gd name="connsiteY18" fmla="*/ 2565412 h 4546612"/>
              <a:gd name="connsiteX19" fmla="*/ 3146425 w 3150345"/>
              <a:gd name="connsiteY19" fmla="*/ 2765437 h 4546612"/>
              <a:gd name="connsiteX20" fmla="*/ 3146425 w 3150345"/>
              <a:gd name="connsiteY20" fmla="*/ 2911487 h 4546612"/>
              <a:gd name="connsiteX21" fmla="*/ 3143250 w 3150345"/>
              <a:gd name="connsiteY21" fmla="*/ 3340112 h 4546612"/>
              <a:gd name="connsiteX22" fmla="*/ 3136900 w 3150345"/>
              <a:gd name="connsiteY22" fmla="*/ 3714762 h 4546612"/>
              <a:gd name="connsiteX23" fmla="*/ 3143250 w 3150345"/>
              <a:gd name="connsiteY23" fmla="*/ 4083062 h 4546612"/>
              <a:gd name="connsiteX24" fmla="*/ 3143250 w 3150345"/>
              <a:gd name="connsiteY24" fmla="*/ 4392749 h 4546612"/>
              <a:gd name="connsiteX25" fmla="*/ 2995737 w 3150345"/>
              <a:gd name="connsiteY25" fmla="*/ 4540262 h 4546612"/>
              <a:gd name="connsiteX26" fmla="*/ 2887664 w 3150345"/>
              <a:gd name="connsiteY26" fmla="*/ 4545818 h 4546612"/>
              <a:gd name="connsiteX27" fmla="*/ 2690019 w 3150345"/>
              <a:gd name="connsiteY27" fmla="*/ 4539468 h 4546612"/>
              <a:gd name="connsiteX28" fmla="*/ 2482851 w 3150345"/>
              <a:gd name="connsiteY28" fmla="*/ 4533912 h 4546612"/>
              <a:gd name="connsiteX29" fmla="*/ 1970882 w 3150345"/>
              <a:gd name="connsiteY29" fmla="*/ 4541850 h 4546612"/>
              <a:gd name="connsiteX30" fmla="*/ 1447801 w 3150345"/>
              <a:gd name="connsiteY30" fmla="*/ 4540262 h 4546612"/>
              <a:gd name="connsiteX31" fmla="*/ 1121570 w 3150345"/>
              <a:gd name="connsiteY31" fmla="*/ 4541056 h 4546612"/>
              <a:gd name="connsiteX32" fmla="*/ 694532 w 3150345"/>
              <a:gd name="connsiteY32" fmla="*/ 4537087 h 4546612"/>
              <a:gd name="connsiteX33" fmla="*/ 269876 w 3150345"/>
              <a:gd name="connsiteY33" fmla="*/ 4546612 h 4546612"/>
              <a:gd name="connsiteX34" fmla="*/ 147513 w 3150345"/>
              <a:gd name="connsiteY34" fmla="*/ 4540262 h 4546612"/>
              <a:gd name="connsiteX35" fmla="*/ 0 w 3150345"/>
              <a:gd name="connsiteY35" fmla="*/ 4392749 h 4546612"/>
              <a:gd name="connsiteX36" fmla="*/ 0 w 3150345"/>
              <a:gd name="connsiteY36"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79 w 3152724"/>
              <a:gd name="connsiteY37"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81 w 3152724"/>
              <a:gd name="connsiteY37" fmla="*/ 3850493 h 4546612"/>
              <a:gd name="connsiteX38" fmla="*/ 2379 w 3152724"/>
              <a:gd name="connsiteY38" fmla="*/ 162765 h 4546612"/>
              <a:gd name="connsiteX0" fmla="*/ 10926 w 3161271"/>
              <a:gd name="connsiteY0" fmla="*/ 162765 h 4546612"/>
              <a:gd name="connsiteX1" fmla="*/ 158439 w 3161271"/>
              <a:gd name="connsiteY1" fmla="*/ 15252 h 4546612"/>
              <a:gd name="connsiteX2" fmla="*/ 372876 w 3161271"/>
              <a:gd name="connsiteY2" fmla="*/ 12712 h 4546612"/>
              <a:gd name="connsiteX3" fmla="*/ 868176 w 3161271"/>
              <a:gd name="connsiteY3" fmla="*/ 12 h 4546612"/>
              <a:gd name="connsiteX4" fmla="*/ 1287276 w 3161271"/>
              <a:gd name="connsiteY4" fmla="*/ 6362 h 4546612"/>
              <a:gd name="connsiteX5" fmla="*/ 1579376 w 3161271"/>
              <a:gd name="connsiteY5" fmla="*/ 6362 h 4546612"/>
              <a:gd name="connsiteX6" fmla="*/ 1719076 w 3161271"/>
              <a:gd name="connsiteY6" fmla="*/ 12712 h 4546612"/>
              <a:gd name="connsiteX7" fmla="*/ 2417576 w 3161271"/>
              <a:gd name="connsiteY7" fmla="*/ 6362 h 4546612"/>
              <a:gd name="connsiteX8" fmla="*/ 2747776 w 3161271"/>
              <a:gd name="connsiteY8" fmla="*/ 12 h 4546612"/>
              <a:gd name="connsiteX9" fmla="*/ 3006663 w 3161271"/>
              <a:gd name="connsiteY9" fmla="*/ 15252 h 4546612"/>
              <a:gd name="connsiteX10" fmla="*/ 3154176 w 3161271"/>
              <a:gd name="connsiteY10" fmla="*/ 162765 h 4546612"/>
              <a:gd name="connsiteX11" fmla="*/ 3147826 w 3161271"/>
              <a:gd name="connsiteY11" fmla="*/ 349262 h 4546612"/>
              <a:gd name="connsiteX12" fmla="*/ 3154176 w 3161271"/>
              <a:gd name="connsiteY12" fmla="*/ 615962 h 4546612"/>
              <a:gd name="connsiteX13" fmla="*/ 3154176 w 3161271"/>
              <a:gd name="connsiteY13" fmla="*/ 939812 h 4546612"/>
              <a:gd name="connsiteX14" fmla="*/ 3154177 w 3161271"/>
              <a:gd name="connsiteY14" fmla="*/ 1308112 h 4546612"/>
              <a:gd name="connsiteX15" fmla="*/ 3147827 w 3161271"/>
              <a:gd name="connsiteY15" fmla="*/ 1651012 h 4546612"/>
              <a:gd name="connsiteX16" fmla="*/ 3147827 w 3161271"/>
              <a:gd name="connsiteY16" fmla="*/ 1841512 h 4546612"/>
              <a:gd name="connsiteX17" fmla="*/ 3160526 w 3161271"/>
              <a:gd name="connsiteY17" fmla="*/ 2371737 h 4546612"/>
              <a:gd name="connsiteX18" fmla="*/ 3160527 w 3161271"/>
              <a:gd name="connsiteY18" fmla="*/ 2565412 h 4546612"/>
              <a:gd name="connsiteX19" fmla="*/ 3157351 w 3161271"/>
              <a:gd name="connsiteY19" fmla="*/ 2765437 h 4546612"/>
              <a:gd name="connsiteX20" fmla="*/ 3157351 w 3161271"/>
              <a:gd name="connsiteY20" fmla="*/ 2911487 h 4546612"/>
              <a:gd name="connsiteX21" fmla="*/ 3154176 w 3161271"/>
              <a:gd name="connsiteY21" fmla="*/ 3340112 h 4546612"/>
              <a:gd name="connsiteX22" fmla="*/ 3147826 w 3161271"/>
              <a:gd name="connsiteY22" fmla="*/ 3714762 h 4546612"/>
              <a:gd name="connsiteX23" fmla="*/ 3154176 w 3161271"/>
              <a:gd name="connsiteY23" fmla="*/ 4083062 h 4546612"/>
              <a:gd name="connsiteX24" fmla="*/ 3154176 w 3161271"/>
              <a:gd name="connsiteY24" fmla="*/ 4392749 h 4546612"/>
              <a:gd name="connsiteX25" fmla="*/ 3006663 w 3161271"/>
              <a:gd name="connsiteY25" fmla="*/ 4540262 h 4546612"/>
              <a:gd name="connsiteX26" fmla="*/ 2898590 w 3161271"/>
              <a:gd name="connsiteY26" fmla="*/ 4545818 h 4546612"/>
              <a:gd name="connsiteX27" fmla="*/ 2700945 w 3161271"/>
              <a:gd name="connsiteY27" fmla="*/ 4539468 h 4546612"/>
              <a:gd name="connsiteX28" fmla="*/ 2493777 w 3161271"/>
              <a:gd name="connsiteY28" fmla="*/ 4533912 h 4546612"/>
              <a:gd name="connsiteX29" fmla="*/ 1981808 w 3161271"/>
              <a:gd name="connsiteY29" fmla="*/ 4541850 h 4546612"/>
              <a:gd name="connsiteX30" fmla="*/ 1458727 w 3161271"/>
              <a:gd name="connsiteY30" fmla="*/ 4540262 h 4546612"/>
              <a:gd name="connsiteX31" fmla="*/ 1132496 w 3161271"/>
              <a:gd name="connsiteY31" fmla="*/ 4541056 h 4546612"/>
              <a:gd name="connsiteX32" fmla="*/ 705458 w 3161271"/>
              <a:gd name="connsiteY32" fmla="*/ 4537087 h 4546612"/>
              <a:gd name="connsiteX33" fmla="*/ 280802 w 3161271"/>
              <a:gd name="connsiteY33" fmla="*/ 4546612 h 4546612"/>
              <a:gd name="connsiteX34" fmla="*/ 158439 w 3161271"/>
              <a:gd name="connsiteY34" fmla="*/ 4540262 h 4546612"/>
              <a:gd name="connsiteX35" fmla="*/ 10926 w 3161271"/>
              <a:gd name="connsiteY35" fmla="*/ 4392749 h 4546612"/>
              <a:gd name="connsiteX36" fmla="*/ 8547 w 3161271"/>
              <a:gd name="connsiteY36" fmla="*/ 4171962 h 4546612"/>
              <a:gd name="connsiteX37" fmla="*/ 10928 w 3161271"/>
              <a:gd name="connsiteY37" fmla="*/ 3850493 h 4546612"/>
              <a:gd name="connsiteX38" fmla="*/ 10928 w 3161271"/>
              <a:gd name="connsiteY38" fmla="*/ 3600462 h 4546612"/>
              <a:gd name="connsiteX39" fmla="*/ 10926 w 3161271"/>
              <a:gd name="connsiteY39" fmla="*/ 162765 h 4546612"/>
              <a:gd name="connsiteX0" fmla="*/ 13653 w 3163998"/>
              <a:gd name="connsiteY0" fmla="*/ 162765 h 4546612"/>
              <a:gd name="connsiteX1" fmla="*/ 161166 w 3163998"/>
              <a:gd name="connsiteY1" fmla="*/ 15252 h 4546612"/>
              <a:gd name="connsiteX2" fmla="*/ 375603 w 3163998"/>
              <a:gd name="connsiteY2" fmla="*/ 12712 h 4546612"/>
              <a:gd name="connsiteX3" fmla="*/ 870903 w 3163998"/>
              <a:gd name="connsiteY3" fmla="*/ 12 h 4546612"/>
              <a:gd name="connsiteX4" fmla="*/ 1290003 w 3163998"/>
              <a:gd name="connsiteY4" fmla="*/ 6362 h 4546612"/>
              <a:gd name="connsiteX5" fmla="*/ 1582103 w 3163998"/>
              <a:gd name="connsiteY5" fmla="*/ 6362 h 4546612"/>
              <a:gd name="connsiteX6" fmla="*/ 1721803 w 3163998"/>
              <a:gd name="connsiteY6" fmla="*/ 12712 h 4546612"/>
              <a:gd name="connsiteX7" fmla="*/ 2420303 w 3163998"/>
              <a:gd name="connsiteY7" fmla="*/ 6362 h 4546612"/>
              <a:gd name="connsiteX8" fmla="*/ 2750503 w 3163998"/>
              <a:gd name="connsiteY8" fmla="*/ 12 h 4546612"/>
              <a:gd name="connsiteX9" fmla="*/ 3009390 w 3163998"/>
              <a:gd name="connsiteY9" fmla="*/ 15252 h 4546612"/>
              <a:gd name="connsiteX10" fmla="*/ 3156903 w 3163998"/>
              <a:gd name="connsiteY10" fmla="*/ 162765 h 4546612"/>
              <a:gd name="connsiteX11" fmla="*/ 3150553 w 3163998"/>
              <a:gd name="connsiteY11" fmla="*/ 349262 h 4546612"/>
              <a:gd name="connsiteX12" fmla="*/ 3156903 w 3163998"/>
              <a:gd name="connsiteY12" fmla="*/ 615962 h 4546612"/>
              <a:gd name="connsiteX13" fmla="*/ 3156903 w 3163998"/>
              <a:gd name="connsiteY13" fmla="*/ 939812 h 4546612"/>
              <a:gd name="connsiteX14" fmla="*/ 3156904 w 3163998"/>
              <a:gd name="connsiteY14" fmla="*/ 1308112 h 4546612"/>
              <a:gd name="connsiteX15" fmla="*/ 3150554 w 3163998"/>
              <a:gd name="connsiteY15" fmla="*/ 1651012 h 4546612"/>
              <a:gd name="connsiteX16" fmla="*/ 3150554 w 3163998"/>
              <a:gd name="connsiteY16" fmla="*/ 1841512 h 4546612"/>
              <a:gd name="connsiteX17" fmla="*/ 3163253 w 3163998"/>
              <a:gd name="connsiteY17" fmla="*/ 2371737 h 4546612"/>
              <a:gd name="connsiteX18" fmla="*/ 3163254 w 3163998"/>
              <a:gd name="connsiteY18" fmla="*/ 2565412 h 4546612"/>
              <a:gd name="connsiteX19" fmla="*/ 3160078 w 3163998"/>
              <a:gd name="connsiteY19" fmla="*/ 2765437 h 4546612"/>
              <a:gd name="connsiteX20" fmla="*/ 3160078 w 3163998"/>
              <a:gd name="connsiteY20" fmla="*/ 2911487 h 4546612"/>
              <a:gd name="connsiteX21" fmla="*/ 3156903 w 3163998"/>
              <a:gd name="connsiteY21" fmla="*/ 3340112 h 4546612"/>
              <a:gd name="connsiteX22" fmla="*/ 3150553 w 3163998"/>
              <a:gd name="connsiteY22" fmla="*/ 3714762 h 4546612"/>
              <a:gd name="connsiteX23" fmla="*/ 3156903 w 3163998"/>
              <a:gd name="connsiteY23" fmla="*/ 4083062 h 4546612"/>
              <a:gd name="connsiteX24" fmla="*/ 3156903 w 3163998"/>
              <a:gd name="connsiteY24" fmla="*/ 4392749 h 4546612"/>
              <a:gd name="connsiteX25" fmla="*/ 3009390 w 3163998"/>
              <a:gd name="connsiteY25" fmla="*/ 4540262 h 4546612"/>
              <a:gd name="connsiteX26" fmla="*/ 2901317 w 3163998"/>
              <a:gd name="connsiteY26" fmla="*/ 4545818 h 4546612"/>
              <a:gd name="connsiteX27" fmla="*/ 2703672 w 3163998"/>
              <a:gd name="connsiteY27" fmla="*/ 4539468 h 4546612"/>
              <a:gd name="connsiteX28" fmla="*/ 2496504 w 3163998"/>
              <a:gd name="connsiteY28" fmla="*/ 4533912 h 4546612"/>
              <a:gd name="connsiteX29" fmla="*/ 1984535 w 3163998"/>
              <a:gd name="connsiteY29" fmla="*/ 4541850 h 4546612"/>
              <a:gd name="connsiteX30" fmla="*/ 1461454 w 3163998"/>
              <a:gd name="connsiteY30" fmla="*/ 4540262 h 4546612"/>
              <a:gd name="connsiteX31" fmla="*/ 1135223 w 3163998"/>
              <a:gd name="connsiteY31" fmla="*/ 4541056 h 4546612"/>
              <a:gd name="connsiteX32" fmla="*/ 708185 w 3163998"/>
              <a:gd name="connsiteY32" fmla="*/ 4537087 h 4546612"/>
              <a:gd name="connsiteX33" fmla="*/ 283529 w 3163998"/>
              <a:gd name="connsiteY33" fmla="*/ 4546612 h 4546612"/>
              <a:gd name="connsiteX34" fmla="*/ 161166 w 3163998"/>
              <a:gd name="connsiteY34" fmla="*/ 4540262 h 4546612"/>
              <a:gd name="connsiteX35" fmla="*/ 13653 w 3163998"/>
              <a:gd name="connsiteY35" fmla="*/ 4392749 h 4546612"/>
              <a:gd name="connsiteX36" fmla="*/ 11274 w 3163998"/>
              <a:gd name="connsiteY36" fmla="*/ 4171962 h 4546612"/>
              <a:gd name="connsiteX37" fmla="*/ 13655 w 3163998"/>
              <a:gd name="connsiteY37" fmla="*/ 3850493 h 4546612"/>
              <a:gd name="connsiteX38" fmla="*/ 13655 w 3163998"/>
              <a:gd name="connsiteY38" fmla="*/ 3600462 h 4546612"/>
              <a:gd name="connsiteX39" fmla="*/ 6512 w 3163998"/>
              <a:gd name="connsiteY39" fmla="*/ 2897993 h 4546612"/>
              <a:gd name="connsiteX40" fmla="*/ 13653 w 3163998"/>
              <a:gd name="connsiteY40" fmla="*/ 162765 h 4546612"/>
              <a:gd name="connsiteX0" fmla="*/ 15523 w 3165868"/>
              <a:gd name="connsiteY0" fmla="*/ 162765 h 4546612"/>
              <a:gd name="connsiteX1" fmla="*/ 163036 w 3165868"/>
              <a:gd name="connsiteY1" fmla="*/ 15252 h 4546612"/>
              <a:gd name="connsiteX2" fmla="*/ 377473 w 3165868"/>
              <a:gd name="connsiteY2" fmla="*/ 12712 h 4546612"/>
              <a:gd name="connsiteX3" fmla="*/ 872773 w 3165868"/>
              <a:gd name="connsiteY3" fmla="*/ 12 h 4546612"/>
              <a:gd name="connsiteX4" fmla="*/ 1291873 w 3165868"/>
              <a:gd name="connsiteY4" fmla="*/ 6362 h 4546612"/>
              <a:gd name="connsiteX5" fmla="*/ 1583973 w 3165868"/>
              <a:gd name="connsiteY5" fmla="*/ 6362 h 4546612"/>
              <a:gd name="connsiteX6" fmla="*/ 1723673 w 3165868"/>
              <a:gd name="connsiteY6" fmla="*/ 12712 h 4546612"/>
              <a:gd name="connsiteX7" fmla="*/ 2422173 w 3165868"/>
              <a:gd name="connsiteY7" fmla="*/ 6362 h 4546612"/>
              <a:gd name="connsiteX8" fmla="*/ 2752373 w 3165868"/>
              <a:gd name="connsiteY8" fmla="*/ 12 h 4546612"/>
              <a:gd name="connsiteX9" fmla="*/ 3011260 w 3165868"/>
              <a:gd name="connsiteY9" fmla="*/ 15252 h 4546612"/>
              <a:gd name="connsiteX10" fmla="*/ 3158773 w 3165868"/>
              <a:gd name="connsiteY10" fmla="*/ 162765 h 4546612"/>
              <a:gd name="connsiteX11" fmla="*/ 3152423 w 3165868"/>
              <a:gd name="connsiteY11" fmla="*/ 349262 h 4546612"/>
              <a:gd name="connsiteX12" fmla="*/ 3158773 w 3165868"/>
              <a:gd name="connsiteY12" fmla="*/ 615962 h 4546612"/>
              <a:gd name="connsiteX13" fmla="*/ 3158773 w 3165868"/>
              <a:gd name="connsiteY13" fmla="*/ 939812 h 4546612"/>
              <a:gd name="connsiteX14" fmla="*/ 3158774 w 3165868"/>
              <a:gd name="connsiteY14" fmla="*/ 1308112 h 4546612"/>
              <a:gd name="connsiteX15" fmla="*/ 3152424 w 3165868"/>
              <a:gd name="connsiteY15" fmla="*/ 1651012 h 4546612"/>
              <a:gd name="connsiteX16" fmla="*/ 3152424 w 3165868"/>
              <a:gd name="connsiteY16" fmla="*/ 1841512 h 4546612"/>
              <a:gd name="connsiteX17" fmla="*/ 3165123 w 3165868"/>
              <a:gd name="connsiteY17" fmla="*/ 2371737 h 4546612"/>
              <a:gd name="connsiteX18" fmla="*/ 3165124 w 3165868"/>
              <a:gd name="connsiteY18" fmla="*/ 2565412 h 4546612"/>
              <a:gd name="connsiteX19" fmla="*/ 3161948 w 3165868"/>
              <a:gd name="connsiteY19" fmla="*/ 2765437 h 4546612"/>
              <a:gd name="connsiteX20" fmla="*/ 3161948 w 3165868"/>
              <a:gd name="connsiteY20" fmla="*/ 2911487 h 4546612"/>
              <a:gd name="connsiteX21" fmla="*/ 3158773 w 3165868"/>
              <a:gd name="connsiteY21" fmla="*/ 3340112 h 4546612"/>
              <a:gd name="connsiteX22" fmla="*/ 3152423 w 3165868"/>
              <a:gd name="connsiteY22" fmla="*/ 3714762 h 4546612"/>
              <a:gd name="connsiteX23" fmla="*/ 3158773 w 3165868"/>
              <a:gd name="connsiteY23" fmla="*/ 4083062 h 4546612"/>
              <a:gd name="connsiteX24" fmla="*/ 3158773 w 3165868"/>
              <a:gd name="connsiteY24" fmla="*/ 4392749 h 4546612"/>
              <a:gd name="connsiteX25" fmla="*/ 3011260 w 3165868"/>
              <a:gd name="connsiteY25" fmla="*/ 4540262 h 4546612"/>
              <a:gd name="connsiteX26" fmla="*/ 2903187 w 3165868"/>
              <a:gd name="connsiteY26" fmla="*/ 4545818 h 4546612"/>
              <a:gd name="connsiteX27" fmla="*/ 2705542 w 3165868"/>
              <a:gd name="connsiteY27" fmla="*/ 4539468 h 4546612"/>
              <a:gd name="connsiteX28" fmla="*/ 2498374 w 3165868"/>
              <a:gd name="connsiteY28" fmla="*/ 4533912 h 4546612"/>
              <a:gd name="connsiteX29" fmla="*/ 1986405 w 3165868"/>
              <a:gd name="connsiteY29" fmla="*/ 4541850 h 4546612"/>
              <a:gd name="connsiteX30" fmla="*/ 1463324 w 3165868"/>
              <a:gd name="connsiteY30" fmla="*/ 4540262 h 4546612"/>
              <a:gd name="connsiteX31" fmla="*/ 1137093 w 3165868"/>
              <a:gd name="connsiteY31" fmla="*/ 4541056 h 4546612"/>
              <a:gd name="connsiteX32" fmla="*/ 710055 w 3165868"/>
              <a:gd name="connsiteY32" fmla="*/ 4537087 h 4546612"/>
              <a:gd name="connsiteX33" fmla="*/ 285399 w 3165868"/>
              <a:gd name="connsiteY33" fmla="*/ 4546612 h 4546612"/>
              <a:gd name="connsiteX34" fmla="*/ 163036 w 3165868"/>
              <a:gd name="connsiteY34" fmla="*/ 4540262 h 4546612"/>
              <a:gd name="connsiteX35" fmla="*/ 15523 w 3165868"/>
              <a:gd name="connsiteY35" fmla="*/ 4392749 h 4546612"/>
              <a:gd name="connsiteX36" fmla="*/ 13144 w 3165868"/>
              <a:gd name="connsiteY36" fmla="*/ 4171962 h 4546612"/>
              <a:gd name="connsiteX37" fmla="*/ 15525 w 3165868"/>
              <a:gd name="connsiteY37" fmla="*/ 3850493 h 4546612"/>
              <a:gd name="connsiteX38" fmla="*/ 15525 w 3165868"/>
              <a:gd name="connsiteY38" fmla="*/ 3600462 h 4546612"/>
              <a:gd name="connsiteX39" fmla="*/ 8382 w 3165868"/>
              <a:gd name="connsiteY39" fmla="*/ 2897993 h 4546612"/>
              <a:gd name="connsiteX40" fmla="*/ 3620 w 3165868"/>
              <a:gd name="connsiteY40" fmla="*/ 2221718 h 4546612"/>
              <a:gd name="connsiteX41" fmla="*/ 15523 w 3165868"/>
              <a:gd name="connsiteY41" fmla="*/ 162765 h 4546612"/>
              <a:gd name="connsiteX0" fmla="*/ 16510 w 3166855"/>
              <a:gd name="connsiteY0" fmla="*/ 162765 h 4546612"/>
              <a:gd name="connsiteX1" fmla="*/ 164023 w 3166855"/>
              <a:gd name="connsiteY1" fmla="*/ 15252 h 4546612"/>
              <a:gd name="connsiteX2" fmla="*/ 378460 w 3166855"/>
              <a:gd name="connsiteY2" fmla="*/ 12712 h 4546612"/>
              <a:gd name="connsiteX3" fmla="*/ 873760 w 3166855"/>
              <a:gd name="connsiteY3" fmla="*/ 12 h 4546612"/>
              <a:gd name="connsiteX4" fmla="*/ 1292860 w 3166855"/>
              <a:gd name="connsiteY4" fmla="*/ 6362 h 4546612"/>
              <a:gd name="connsiteX5" fmla="*/ 1584960 w 3166855"/>
              <a:gd name="connsiteY5" fmla="*/ 6362 h 4546612"/>
              <a:gd name="connsiteX6" fmla="*/ 1724660 w 3166855"/>
              <a:gd name="connsiteY6" fmla="*/ 12712 h 4546612"/>
              <a:gd name="connsiteX7" fmla="*/ 2423160 w 3166855"/>
              <a:gd name="connsiteY7" fmla="*/ 6362 h 4546612"/>
              <a:gd name="connsiteX8" fmla="*/ 2753360 w 3166855"/>
              <a:gd name="connsiteY8" fmla="*/ 12 h 4546612"/>
              <a:gd name="connsiteX9" fmla="*/ 3012247 w 3166855"/>
              <a:gd name="connsiteY9" fmla="*/ 15252 h 4546612"/>
              <a:gd name="connsiteX10" fmla="*/ 3159760 w 3166855"/>
              <a:gd name="connsiteY10" fmla="*/ 162765 h 4546612"/>
              <a:gd name="connsiteX11" fmla="*/ 3153410 w 3166855"/>
              <a:gd name="connsiteY11" fmla="*/ 349262 h 4546612"/>
              <a:gd name="connsiteX12" fmla="*/ 3159760 w 3166855"/>
              <a:gd name="connsiteY12" fmla="*/ 615962 h 4546612"/>
              <a:gd name="connsiteX13" fmla="*/ 3159760 w 3166855"/>
              <a:gd name="connsiteY13" fmla="*/ 939812 h 4546612"/>
              <a:gd name="connsiteX14" fmla="*/ 3159761 w 3166855"/>
              <a:gd name="connsiteY14" fmla="*/ 1308112 h 4546612"/>
              <a:gd name="connsiteX15" fmla="*/ 3153411 w 3166855"/>
              <a:gd name="connsiteY15" fmla="*/ 1651012 h 4546612"/>
              <a:gd name="connsiteX16" fmla="*/ 3153411 w 3166855"/>
              <a:gd name="connsiteY16" fmla="*/ 1841512 h 4546612"/>
              <a:gd name="connsiteX17" fmla="*/ 3166110 w 3166855"/>
              <a:gd name="connsiteY17" fmla="*/ 2371737 h 4546612"/>
              <a:gd name="connsiteX18" fmla="*/ 3166111 w 3166855"/>
              <a:gd name="connsiteY18" fmla="*/ 2565412 h 4546612"/>
              <a:gd name="connsiteX19" fmla="*/ 3162935 w 3166855"/>
              <a:gd name="connsiteY19" fmla="*/ 2765437 h 4546612"/>
              <a:gd name="connsiteX20" fmla="*/ 3162935 w 3166855"/>
              <a:gd name="connsiteY20" fmla="*/ 2911487 h 4546612"/>
              <a:gd name="connsiteX21" fmla="*/ 3159760 w 3166855"/>
              <a:gd name="connsiteY21" fmla="*/ 3340112 h 4546612"/>
              <a:gd name="connsiteX22" fmla="*/ 3153410 w 3166855"/>
              <a:gd name="connsiteY22" fmla="*/ 3714762 h 4546612"/>
              <a:gd name="connsiteX23" fmla="*/ 3159760 w 3166855"/>
              <a:gd name="connsiteY23" fmla="*/ 4083062 h 4546612"/>
              <a:gd name="connsiteX24" fmla="*/ 3159760 w 3166855"/>
              <a:gd name="connsiteY24" fmla="*/ 4392749 h 4546612"/>
              <a:gd name="connsiteX25" fmla="*/ 3012247 w 3166855"/>
              <a:gd name="connsiteY25" fmla="*/ 4540262 h 4546612"/>
              <a:gd name="connsiteX26" fmla="*/ 2904174 w 3166855"/>
              <a:gd name="connsiteY26" fmla="*/ 4545818 h 4546612"/>
              <a:gd name="connsiteX27" fmla="*/ 2706529 w 3166855"/>
              <a:gd name="connsiteY27" fmla="*/ 4539468 h 4546612"/>
              <a:gd name="connsiteX28" fmla="*/ 2499361 w 3166855"/>
              <a:gd name="connsiteY28" fmla="*/ 4533912 h 4546612"/>
              <a:gd name="connsiteX29" fmla="*/ 1987392 w 3166855"/>
              <a:gd name="connsiteY29" fmla="*/ 4541850 h 4546612"/>
              <a:gd name="connsiteX30" fmla="*/ 1464311 w 3166855"/>
              <a:gd name="connsiteY30" fmla="*/ 4540262 h 4546612"/>
              <a:gd name="connsiteX31" fmla="*/ 1138080 w 3166855"/>
              <a:gd name="connsiteY31" fmla="*/ 4541056 h 4546612"/>
              <a:gd name="connsiteX32" fmla="*/ 711042 w 3166855"/>
              <a:gd name="connsiteY32" fmla="*/ 4537087 h 4546612"/>
              <a:gd name="connsiteX33" fmla="*/ 286386 w 3166855"/>
              <a:gd name="connsiteY33" fmla="*/ 4546612 h 4546612"/>
              <a:gd name="connsiteX34" fmla="*/ 164023 w 3166855"/>
              <a:gd name="connsiteY34" fmla="*/ 4540262 h 4546612"/>
              <a:gd name="connsiteX35" fmla="*/ 16510 w 3166855"/>
              <a:gd name="connsiteY35" fmla="*/ 4392749 h 4546612"/>
              <a:gd name="connsiteX36" fmla="*/ 14131 w 3166855"/>
              <a:gd name="connsiteY36" fmla="*/ 4171962 h 4546612"/>
              <a:gd name="connsiteX37" fmla="*/ 16512 w 3166855"/>
              <a:gd name="connsiteY37" fmla="*/ 3850493 h 4546612"/>
              <a:gd name="connsiteX38" fmla="*/ 16512 w 3166855"/>
              <a:gd name="connsiteY38" fmla="*/ 3600462 h 4546612"/>
              <a:gd name="connsiteX39" fmla="*/ 9369 w 3166855"/>
              <a:gd name="connsiteY39" fmla="*/ 2897993 h 4546612"/>
              <a:gd name="connsiteX40" fmla="*/ 4607 w 3166855"/>
              <a:gd name="connsiteY40" fmla="*/ 2221718 h 4546612"/>
              <a:gd name="connsiteX41" fmla="*/ 2226 w 3166855"/>
              <a:gd name="connsiteY41" fmla="*/ 1657362 h 4546612"/>
              <a:gd name="connsiteX42" fmla="*/ 16510 w 3166855"/>
              <a:gd name="connsiteY42" fmla="*/ 162765 h 4546612"/>
              <a:gd name="connsiteX0" fmla="*/ 17751 w 3168096"/>
              <a:gd name="connsiteY0" fmla="*/ 162765 h 4546612"/>
              <a:gd name="connsiteX1" fmla="*/ 165264 w 3168096"/>
              <a:gd name="connsiteY1" fmla="*/ 15252 h 4546612"/>
              <a:gd name="connsiteX2" fmla="*/ 379701 w 3168096"/>
              <a:gd name="connsiteY2" fmla="*/ 12712 h 4546612"/>
              <a:gd name="connsiteX3" fmla="*/ 875001 w 3168096"/>
              <a:gd name="connsiteY3" fmla="*/ 12 h 4546612"/>
              <a:gd name="connsiteX4" fmla="*/ 1294101 w 3168096"/>
              <a:gd name="connsiteY4" fmla="*/ 6362 h 4546612"/>
              <a:gd name="connsiteX5" fmla="*/ 1586201 w 3168096"/>
              <a:gd name="connsiteY5" fmla="*/ 6362 h 4546612"/>
              <a:gd name="connsiteX6" fmla="*/ 1725901 w 3168096"/>
              <a:gd name="connsiteY6" fmla="*/ 12712 h 4546612"/>
              <a:gd name="connsiteX7" fmla="*/ 2424401 w 3168096"/>
              <a:gd name="connsiteY7" fmla="*/ 6362 h 4546612"/>
              <a:gd name="connsiteX8" fmla="*/ 2754601 w 3168096"/>
              <a:gd name="connsiteY8" fmla="*/ 12 h 4546612"/>
              <a:gd name="connsiteX9" fmla="*/ 3013488 w 3168096"/>
              <a:gd name="connsiteY9" fmla="*/ 15252 h 4546612"/>
              <a:gd name="connsiteX10" fmla="*/ 3161001 w 3168096"/>
              <a:gd name="connsiteY10" fmla="*/ 162765 h 4546612"/>
              <a:gd name="connsiteX11" fmla="*/ 3154651 w 3168096"/>
              <a:gd name="connsiteY11" fmla="*/ 349262 h 4546612"/>
              <a:gd name="connsiteX12" fmla="*/ 3161001 w 3168096"/>
              <a:gd name="connsiteY12" fmla="*/ 615962 h 4546612"/>
              <a:gd name="connsiteX13" fmla="*/ 3161001 w 3168096"/>
              <a:gd name="connsiteY13" fmla="*/ 939812 h 4546612"/>
              <a:gd name="connsiteX14" fmla="*/ 3161002 w 3168096"/>
              <a:gd name="connsiteY14" fmla="*/ 1308112 h 4546612"/>
              <a:gd name="connsiteX15" fmla="*/ 3154652 w 3168096"/>
              <a:gd name="connsiteY15" fmla="*/ 1651012 h 4546612"/>
              <a:gd name="connsiteX16" fmla="*/ 3154652 w 3168096"/>
              <a:gd name="connsiteY16" fmla="*/ 1841512 h 4546612"/>
              <a:gd name="connsiteX17" fmla="*/ 3167351 w 3168096"/>
              <a:gd name="connsiteY17" fmla="*/ 2371737 h 4546612"/>
              <a:gd name="connsiteX18" fmla="*/ 3167352 w 3168096"/>
              <a:gd name="connsiteY18" fmla="*/ 2565412 h 4546612"/>
              <a:gd name="connsiteX19" fmla="*/ 3164176 w 3168096"/>
              <a:gd name="connsiteY19" fmla="*/ 2765437 h 4546612"/>
              <a:gd name="connsiteX20" fmla="*/ 3164176 w 3168096"/>
              <a:gd name="connsiteY20" fmla="*/ 2911487 h 4546612"/>
              <a:gd name="connsiteX21" fmla="*/ 3161001 w 3168096"/>
              <a:gd name="connsiteY21" fmla="*/ 3340112 h 4546612"/>
              <a:gd name="connsiteX22" fmla="*/ 3154651 w 3168096"/>
              <a:gd name="connsiteY22" fmla="*/ 3714762 h 4546612"/>
              <a:gd name="connsiteX23" fmla="*/ 3161001 w 3168096"/>
              <a:gd name="connsiteY23" fmla="*/ 4083062 h 4546612"/>
              <a:gd name="connsiteX24" fmla="*/ 3161001 w 3168096"/>
              <a:gd name="connsiteY24" fmla="*/ 4392749 h 4546612"/>
              <a:gd name="connsiteX25" fmla="*/ 3013488 w 3168096"/>
              <a:gd name="connsiteY25" fmla="*/ 4540262 h 4546612"/>
              <a:gd name="connsiteX26" fmla="*/ 2905415 w 3168096"/>
              <a:gd name="connsiteY26" fmla="*/ 4545818 h 4546612"/>
              <a:gd name="connsiteX27" fmla="*/ 2707770 w 3168096"/>
              <a:gd name="connsiteY27" fmla="*/ 4539468 h 4546612"/>
              <a:gd name="connsiteX28" fmla="*/ 2500602 w 3168096"/>
              <a:gd name="connsiteY28" fmla="*/ 4533912 h 4546612"/>
              <a:gd name="connsiteX29" fmla="*/ 1988633 w 3168096"/>
              <a:gd name="connsiteY29" fmla="*/ 4541850 h 4546612"/>
              <a:gd name="connsiteX30" fmla="*/ 1465552 w 3168096"/>
              <a:gd name="connsiteY30" fmla="*/ 4540262 h 4546612"/>
              <a:gd name="connsiteX31" fmla="*/ 1139321 w 3168096"/>
              <a:gd name="connsiteY31" fmla="*/ 4541056 h 4546612"/>
              <a:gd name="connsiteX32" fmla="*/ 712283 w 3168096"/>
              <a:gd name="connsiteY32" fmla="*/ 4537087 h 4546612"/>
              <a:gd name="connsiteX33" fmla="*/ 287627 w 3168096"/>
              <a:gd name="connsiteY33" fmla="*/ 4546612 h 4546612"/>
              <a:gd name="connsiteX34" fmla="*/ 165264 w 3168096"/>
              <a:gd name="connsiteY34" fmla="*/ 4540262 h 4546612"/>
              <a:gd name="connsiteX35" fmla="*/ 17751 w 3168096"/>
              <a:gd name="connsiteY35" fmla="*/ 4392749 h 4546612"/>
              <a:gd name="connsiteX36" fmla="*/ 15372 w 3168096"/>
              <a:gd name="connsiteY36" fmla="*/ 4171962 h 4546612"/>
              <a:gd name="connsiteX37" fmla="*/ 17753 w 3168096"/>
              <a:gd name="connsiteY37" fmla="*/ 3850493 h 4546612"/>
              <a:gd name="connsiteX38" fmla="*/ 17753 w 3168096"/>
              <a:gd name="connsiteY38" fmla="*/ 3600462 h 4546612"/>
              <a:gd name="connsiteX39" fmla="*/ 10610 w 3168096"/>
              <a:gd name="connsiteY39" fmla="*/ 2897993 h 4546612"/>
              <a:gd name="connsiteX40" fmla="*/ 5848 w 3168096"/>
              <a:gd name="connsiteY40" fmla="*/ 2221718 h 4546612"/>
              <a:gd name="connsiteX41" fmla="*/ 3467 w 3168096"/>
              <a:gd name="connsiteY41" fmla="*/ 1657362 h 4546612"/>
              <a:gd name="connsiteX42" fmla="*/ 1086 w 3168096"/>
              <a:gd name="connsiteY42" fmla="*/ 1366850 h 4546612"/>
              <a:gd name="connsiteX43" fmla="*/ 17751 w 3168096"/>
              <a:gd name="connsiteY43"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7992 w 3168337"/>
              <a:gd name="connsiteY44"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7992 w 3168337"/>
              <a:gd name="connsiteY45"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5616 w 3168337"/>
              <a:gd name="connsiteY45" fmla="*/ 27623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3235 w 3168337"/>
              <a:gd name="connsiteY44" fmla="*/ 533413 h 4546612"/>
              <a:gd name="connsiteX45" fmla="*/ 15616 w 3168337"/>
              <a:gd name="connsiteY45" fmla="*/ 276237 h 4546612"/>
              <a:gd name="connsiteX46" fmla="*/ 17992 w 3168337"/>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0276 w 3167762"/>
              <a:gd name="connsiteY39" fmla="*/ 2897993 h 4546612"/>
              <a:gd name="connsiteX40" fmla="*/ 5514 w 3167762"/>
              <a:gd name="connsiteY40" fmla="*/ 2221718 h 4546612"/>
              <a:gd name="connsiteX41" fmla="*/ 3133 w 3167762"/>
              <a:gd name="connsiteY41" fmla="*/ 1657362 h 4546612"/>
              <a:gd name="connsiteX42" fmla="*/ 752 w 3167762"/>
              <a:gd name="connsiteY42" fmla="*/ 1366850 h 4546612"/>
              <a:gd name="connsiteX43" fmla="*/ 5514 w 3167762"/>
              <a:gd name="connsiteY43" fmla="*/ 1040618 h 4546612"/>
              <a:gd name="connsiteX44" fmla="*/ 12660 w 3167762"/>
              <a:gd name="connsiteY44" fmla="*/ 533413 h 4546612"/>
              <a:gd name="connsiteX45" fmla="*/ 15041 w 3167762"/>
              <a:gd name="connsiteY45" fmla="*/ 276237 h 4546612"/>
              <a:gd name="connsiteX46" fmla="*/ 17417 w 3167762"/>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5514 w 3167762"/>
              <a:gd name="connsiteY41" fmla="*/ 2221718 h 4546612"/>
              <a:gd name="connsiteX42" fmla="*/ 3133 w 3167762"/>
              <a:gd name="connsiteY42" fmla="*/ 1657362 h 4546612"/>
              <a:gd name="connsiteX43" fmla="*/ 752 w 3167762"/>
              <a:gd name="connsiteY43" fmla="*/ 1366850 h 4546612"/>
              <a:gd name="connsiteX44" fmla="*/ 5514 w 3167762"/>
              <a:gd name="connsiteY44" fmla="*/ 1040618 h 4546612"/>
              <a:gd name="connsiteX45" fmla="*/ 12660 w 3167762"/>
              <a:gd name="connsiteY45" fmla="*/ 533413 h 4546612"/>
              <a:gd name="connsiteX46" fmla="*/ 15041 w 3167762"/>
              <a:gd name="connsiteY46" fmla="*/ 276237 h 4546612"/>
              <a:gd name="connsiteX47" fmla="*/ 17417 w 3167762"/>
              <a:gd name="connsiteY47"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99685"/>
              <a:gd name="connsiteY0" fmla="*/ 162765 h 4546612"/>
              <a:gd name="connsiteX1" fmla="*/ 164930 w 3199685"/>
              <a:gd name="connsiteY1" fmla="*/ 15252 h 4546612"/>
              <a:gd name="connsiteX2" fmla="*/ 379367 w 3199685"/>
              <a:gd name="connsiteY2" fmla="*/ 12712 h 4546612"/>
              <a:gd name="connsiteX3" fmla="*/ 874667 w 3199685"/>
              <a:gd name="connsiteY3" fmla="*/ 12 h 4546612"/>
              <a:gd name="connsiteX4" fmla="*/ 1293767 w 3199685"/>
              <a:gd name="connsiteY4" fmla="*/ 6362 h 4546612"/>
              <a:gd name="connsiteX5" fmla="*/ 1585867 w 3199685"/>
              <a:gd name="connsiteY5" fmla="*/ 6362 h 4546612"/>
              <a:gd name="connsiteX6" fmla="*/ 1725567 w 3199685"/>
              <a:gd name="connsiteY6" fmla="*/ 12712 h 4546612"/>
              <a:gd name="connsiteX7" fmla="*/ 2424067 w 3199685"/>
              <a:gd name="connsiteY7" fmla="*/ 6362 h 4546612"/>
              <a:gd name="connsiteX8" fmla="*/ 2754267 w 3199685"/>
              <a:gd name="connsiteY8" fmla="*/ 12 h 4546612"/>
              <a:gd name="connsiteX9" fmla="*/ 3013154 w 3199685"/>
              <a:gd name="connsiteY9" fmla="*/ 15252 h 4546612"/>
              <a:gd name="connsiteX10" fmla="*/ 3160667 w 3199685"/>
              <a:gd name="connsiteY10" fmla="*/ 162765 h 4546612"/>
              <a:gd name="connsiteX11" fmla="*/ 3154317 w 3199685"/>
              <a:gd name="connsiteY11" fmla="*/ 349262 h 4546612"/>
              <a:gd name="connsiteX12" fmla="*/ 3160667 w 3199685"/>
              <a:gd name="connsiteY12" fmla="*/ 615962 h 4546612"/>
              <a:gd name="connsiteX13" fmla="*/ 3160667 w 3199685"/>
              <a:gd name="connsiteY13" fmla="*/ 939812 h 4546612"/>
              <a:gd name="connsiteX14" fmla="*/ 3198768 w 3199685"/>
              <a:gd name="connsiteY14" fmla="*/ 1236674 h 4546612"/>
              <a:gd name="connsiteX15" fmla="*/ 3154318 w 3199685"/>
              <a:gd name="connsiteY15" fmla="*/ 1651012 h 4546612"/>
              <a:gd name="connsiteX16" fmla="*/ 3154318 w 3199685"/>
              <a:gd name="connsiteY16" fmla="*/ 1841512 h 4546612"/>
              <a:gd name="connsiteX17" fmla="*/ 3167017 w 3199685"/>
              <a:gd name="connsiteY17" fmla="*/ 2371737 h 4546612"/>
              <a:gd name="connsiteX18" fmla="*/ 3167018 w 3199685"/>
              <a:gd name="connsiteY18" fmla="*/ 2565412 h 4546612"/>
              <a:gd name="connsiteX19" fmla="*/ 3163842 w 3199685"/>
              <a:gd name="connsiteY19" fmla="*/ 2765437 h 4546612"/>
              <a:gd name="connsiteX20" fmla="*/ 3163842 w 3199685"/>
              <a:gd name="connsiteY20" fmla="*/ 2911487 h 4546612"/>
              <a:gd name="connsiteX21" fmla="*/ 3160667 w 3199685"/>
              <a:gd name="connsiteY21" fmla="*/ 3340112 h 4546612"/>
              <a:gd name="connsiteX22" fmla="*/ 3154317 w 3199685"/>
              <a:gd name="connsiteY22" fmla="*/ 3714762 h 4546612"/>
              <a:gd name="connsiteX23" fmla="*/ 3160667 w 3199685"/>
              <a:gd name="connsiteY23" fmla="*/ 4083062 h 4546612"/>
              <a:gd name="connsiteX24" fmla="*/ 3160667 w 3199685"/>
              <a:gd name="connsiteY24" fmla="*/ 4392749 h 4546612"/>
              <a:gd name="connsiteX25" fmla="*/ 3013154 w 3199685"/>
              <a:gd name="connsiteY25" fmla="*/ 4540262 h 4546612"/>
              <a:gd name="connsiteX26" fmla="*/ 2905081 w 3199685"/>
              <a:gd name="connsiteY26" fmla="*/ 4545818 h 4546612"/>
              <a:gd name="connsiteX27" fmla="*/ 2707436 w 3199685"/>
              <a:gd name="connsiteY27" fmla="*/ 4539468 h 4546612"/>
              <a:gd name="connsiteX28" fmla="*/ 2500268 w 3199685"/>
              <a:gd name="connsiteY28" fmla="*/ 4533912 h 4546612"/>
              <a:gd name="connsiteX29" fmla="*/ 1988299 w 3199685"/>
              <a:gd name="connsiteY29" fmla="*/ 4541850 h 4546612"/>
              <a:gd name="connsiteX30" fmla="*/ 1465218 w 3199685"/>
              <a:gd name="connsiteY30" fmla="*/ 4540262 h 4546612"/>
              <a:gd name="connsiteX31" fmla="*/ 1138987 w 3199685"/>
              <a:gd name="connsiteY31" fmla="*/ 4541056 h 4546612"/>
              <a:gd name="connsiteX32" fmla="*/ 711949 w 3199685"/>
              <a:gd name="connsiteY32" fmla="*/ 4537087 h 4546612"/>
              <a:gd name="connsiteX33" fmla="*/ 287293 w 3199685"/>
              <a:gd name="connsiteY33" fmla="*/ 4546612 h 4546612"/>
              <a:gd name="connsiteX34" fmla="*/ 164930 w 3199685"/>
              <a:gd name="connsiteY34" fmla="*/ 4540262 h 4546612"/>
              <a:gd name="connsiteX35" fmla="*/ 17417 w 3199685"/>
              <a:gd name="connsiteY35" fmla="*/ 4392749 h 4546612"/>
              <a:gd name="connsiteX36" fmla="*/ 15038 w 3199685"/>
              <a:gd name="connsiteY36" fmla="*/ 4171962 h 4546612"/>
              <a:gd name="connsiteX37" fmla="*/ 17419 w 3199685"/>
              <a:gd name="connsiteY37" fmla="*/ 3850493 h 4546612"/>
              <a:gd name="connsiteX38" fmla="*/ 17419 w 3199685"/>
              <a:gd name="connsiteY38" fmla="*/ 3600462 h 4546612"/>
              <a:gd name="connsiteX39" fmla="*/ 15040 w 3199685"/>
              <a:gd name="connsiteY39" fmla="*/ 3217081 h 4546612"/>
              <a:gd name="connsiteX40" fmla="*/ 10276 w 3199685"/>
              <a:gd name="connsiteY40" fmla="*/ 2897993 h 4546612"/>
              <a:gd name="connsiteX41" fmla="*/ 10277 w 3199685"/>
              <a:gd name="connsiteY41" fmla="*/ 2652725 h 4546612"/>
              <a:gd name="connsiteX42" fmla="*/ 7896 w 3199685"/>
              <a:gd name="connsiteY42" fmla="*/ 2374118 h 4546612"/>
              <a:gd name="connsiteX43" fmla="*/ 5514 w 3199685"/>
              <a:gd name="connsiteY43" fmla="*/ 2221718 h 4546612"/>
              <a:gd name="connsiteX44" fmla="*/ 3133 w 3199685"/>
              <a:gd name="connsiteY44" fmla="*/ 1657362 h 4546612"/>
              <a:gd name="connsiteX45" fmla="*/ 752 w 3199685"/>
              <a:gd name="connsiteY45" fmla="*/ 1366850 h 4546612"/>
              <a:gd name="connsiteX46" fmla="*/ 5514 w 3199685"/>
              <a:gd name="connsiteY46" fmla="*/ 1040618 h 4546612"/>
              <a:gd name="connsiteX47" fmla="*/ 12660 w 3199685"/>
              <a:gd name="connsiteY47" fmla="*/ 533413 h 4546612"/>
              <a:gd name="connsiteX48" fmla="*/ 15041 w 3199685"/>
              <a:gd name="connsiteY48" fmla="*/ 276237 h 4546612"/>
              <a:gd name="connsiteX49" fmla="*/ 17417 w 3199685"/>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667 w 3167762"/>
              <a:gd name="connsiteY11" fmla="*/ 615962 h 4546612"/>
              <a:gd name="connsiteX12" fmla="*/ 3160667 w 3167762"/>
              <a:gd name="connsiteY12" fmla="*/ 939812 h 4546612"/>
              <a:gd name="connsiteX13" fmla="*/ 3155909 w 3167762"/>
              <a:gd name="connsiteY13" fmla="*/ 1326368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60667 w 3167762"/>
              <a:gd name="connsiteY14" fmla="*/ 939812 h 4546612"/>
              <a:gd name="connsiteX15" fmla="*/ 3155909 w 3167762"/>
              <a:gd name="connsiteY15" fmla="*/ 1326368 h 4546612"/>
              <a:gd name="connsiteX16" fmla="*/ 3154318 w 3167762"/>
              <a:gd name="connsiteY16" fmla="*/ 1651012 h 4546612"/>
              <a:gd name="connsiteX17" fmla="*/ 3154318 w 3167762"/>
              <a:gd name="connsiteY17" fmla="*/ 1841512 h 4546612"/>
              <a:gd name="connsiteX18" fmla="*/ 3167017 w 3167762"/>
              <a:gd name="connsiteY18" fmla="*/ 2371737 h 4546612"/>
              <a:gd name="connsiteX19" fmla="*/ 3167018 w 3167762"/>
              <a:gd name="connsiteY19" fmla="*/ 2565412 h 4546612"/>
              <a:gd name="connsiteX20" fmla="*/ 3163842 w 3167762"/>
              <a:gd name="connsiteY20" fmla="*/ 2765437 h 4546612"/>
              <a:gd name="connsiteX21" fmla="*/ 3163842 w 3167762"/>
              <a:gd name="connsiteY21" fmla="*/ 2911487 h 4546612"/>
              <a:gd name="connsiteX22" fmla="*/ 3160667 w 3167762"/>
              <a:gd name="connsiteY22" fmla="*/ 3340112 h 4546612"/>
              <a:gd name="connsiteX23" fmla="*/ 3154317 w 3167762"/>
              <a:gd name="connsiteY23" fmla="*/ 3714762 h 4546612"/>
              <a:gd name="connsiteX24" fmla="*/ 3160667 w 3167762"/>
              <a:gd name="connsiteY24" fmla="*/ 4083062 h 4546612"/>
              <a:gd name="connsiteX25" fmla="*/ 3160667 w 3167762"/>
              <a:gd name="connsiteY25" fmla="*/ 4392749 h 4546612"/>
              <a:gd name="connsiteX26" fmla="*/ 3013154 w 3167762"/>
              <a:gd name="connsiteY26" fmla="*/ 4540262 h 4546612"/>
              <a:gd name="connsiteX27" fmla="*/ 2905081 w 3167762"/>
              <a:gd name="connsiteY27" fmla="*/ 4545818 h 4546612"/>
              <a:gd name="connsiteX28" fmla="*/ 2707436 w 3167762"/>
              <a:gd name="connsiteY28" fmla="*/ 4539468 h 4546612"/>
              <a:gd name="connsiteX29" fmla="*/ 2500268 w 3167762"/>
              <a:gd name="connsiteY29" fmla="*/ 4533912 h 4546612"/>
              <a:gd name="connsiteX30" fmla="*/ 1988299 w 3167762"/>
              <a:gd name="connsiteY30" fmla="*/ 4541850 h 4546612"/>
              <a:gd name="connsiteX31" fmla="*/ 1465218 w 3167762"/>
              <a:gd name="connsiteY31" fmla="*/ 4540262 h 4546612"/>
              <a:gd name="connsiteX32" fmla="*/ 1138987 w 3167762"/>
              <a:gd name="connsiteY32" fmla="*/ 4541056 h 4546612"/>
              <a:gd name="connsiteX33" fmla="*/ 711949 w 3167762"/>
              <a:gd name="connsiteY33" fmla="*/ 4537087 h 4546612"/>
              <a:gd name="connsiteX34" fmla="*/ 287293 w 3167762"/>
              <a:gd name="connsiteY34" fmla="*/ 4546612 h 4546612"/>
              <a:gd name="connsiteX35" fmla="*/ 164930 w 3167762"/>
              <a:gd name="connsiteY35" fmla="*/ 4540262 h 4546612"/>
              <a:gd name="connsiteX36" fmla="*/ 17417 w 3167762"/>
              <a:gd name="connsiteY36" fmla="*/ 4392749 h 4546612"/>
              <a:gd name="connsiteX37" fmla="*/ 15038 w 3167762"/>
              <a:gd name="connsiteY37" fmla="*/ 4171962 h 4546612"/>
              <a:gd name="connsiteX38" fmla="*/ 17419 w 3167762"/>
              <a:gd name="connsiteY38" fmla="*/ 3850493 h 4546612"/>
              <a:gd name="connsiteX39" fmla="*/ 17419 w 3167762"/>
              <a:gd name="connsiteY39" fmla="*/ 3600462 h 4546612"/>
              <a:gd name="connsiteX40" fmla="*/ 15040 w 3167762"/>
              <a:gd name="connsiteY40" fmla="*/ 3217081 h 4546612"/>
              <a:gd name="connsiteX41" fmla="*/ 10276 w 3167762"/>
              <a:gd name="connsiteY41" fmla="*/ 2897993 h 4546612"/>
              <a:gd name="connsiteX42" fmla="*/ 10277 w 3167762"/>
              <a:gd name="connsiteY42" fmla="*/ 2652725 h 4546612"/>
              <a:gd name="connsiteX43" fmla="*/ 7896 w 3167762"/>
              <a:gd name="connsiteY43" fmla="*/ 2374118 h 4546612"/>
              <a:gd name="connsiteX44" fmla="*/ 5514 w 3167762"/>
              <a:gd name="connsiteY44" fmla="*/ 2221718 h 4546612"/>
              <a:gd name="connsiteX45" fmla="*/ 3133 w 3167762"/>
              <a:gd name="connsiteY45" fmla="*/ 1657362 h 4546612"/>
              <a:gd name="connsiteX46" fmla="*/ 752 w 3167762"/>
              <a:gd name="connsiteY46" fmla="*/ 1366850 h 4546612"/>
              <a:gd name="connsiteX47" fmla="*/ 5514 w 3167762"/>
              <a:gd name="connsiteY47" fmla="*/ 1040618 h 4546612"/>
              <a:gd name="connsiteX48" fmla="*/ 12660 w 3167762"/>
              <a:gd name="connsiteY48" fmla="*/ 533413 h 4546612"/>
              <a:gd name="connsiteX49" fmla="*/ 15041 w 3167762"/>
              <a:gd name="connsiteY49" fmla="*/ 276237 h 4546612"/>
              <a:gd name="connsiteX50" fmla="*/ 17417 w 3167762"/>
              <a:gd name="connsiteY50"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874667 w 3167762"/>
              <a:gd name="connsiteY4" fmla="*/ 0 h 4546600"/>
              <a:gd name="connsiteX5" fmla="*/ 1293767 w 3167762"/>
              <a:gd name="connsiteY5" fmla="*/ 6350 h 4546600"/>
              <a:gd name="connsiteX6" fmla="*/ 1585867 w 3167762"/>
              <a:gd name="connsiteY6" fmla="*/ 6350 h 4546600"/>
              <a:gd name="connsiteX7" fmla="*/ 1725567 w 3167762"/>
              <a:gd name="connsiteY7" fmla="*/ 12700 h 4546600"/>
              <a:gd name="connsiteX8" fmla="*/ 2424067 w 3167762"/>
              <a:gd name="connsiteY8" fmla="*/ 6350 h 4546600"/>
              <a:gd name="connsiteX9" fmla="*/ 2754267 w 3167762"/>
              <a:gd name="connsiteY9" fmla="*/ 0 h 4546600"/>
              <a:gd name="connsiteX10" fmla="*/ 3013154 w 3167762"/>
              <a:gd name="connsiteY10" fmla="*/ 15240 h 4546600"/>
              <a:gd name="connsiteX11" fmla="*/ 3160667 w 3167762"/>
              <a:gd name="connsiteY11" fmla="*/ 162753 h 4546600"/>
              <a:gd name="connsiteX12" fmla="*/ 3160195 w 3167762"/>
              <a:gd name="connsiteY12" fmla="*/ 295275 h 4546600"/>
              <a:gd name="connsiteX13" fmla="*/ 3155432 w 3167762"/>
              <a:gd name="connsiteY13" fmla="*/ 357188 h 4546600"/>
              <a:gd name="connsiteX14" fmla="*/ 3160195 w 3167762"/>
              <a:gd name="connsiteY14" fmla="*/ 457200 h 4546600"/>
              <a:gd name="connsiteX15" fmla="*/ 3160667 w 3167762"/>
              <a:gd name="connsiteY15" fmla="*/ 615950 h 4546600"/>
              <a:gd name="connsiteX16" fmla="*/ 3157814 w 3167762"/>
              <a:gd name="connsiteY16" fmla="*/ 707231 h 4546600"/>
              <a:gd name="connsiteX17" fmla="*/ 3160667 w 3167762"/>
              <a:gd name="connsiteY17" fmla="*/ 939800 h 4546600"/>
              <a:gd name="connsiteX18" fmla="*/ 3155909 w 3167762"/>
              <a:gd name="connsiteY18" fmla="*/ 1326356 h 4546600"/>
              <a:gd name="connsiteX19" fmla="*/ 3154318 w 3167762"/>
              <a:gd name="connsiteY19" fmla="*/ 1651000 h 4546600"/>
              <a:gd name="connsiteX20" fmla="*/ 3154318 w 3167762"/>
              <a:gd name="connsiteY20" fmla="*/ 1841500 h 4546600"/>
              <a:gd name="connsiteX21" fmla="*/ 3167017 w 3167762"/>
              <a:gd name="connsiteY21" fmla="*/ 2371725 h 4546600"/>
              <a:gd name="connsiteX22" fmla="*/ 3167018 w 3167762"/>
              <a:gd name="connsiteY22" fmla="*/ 2565400 h 4546600"/>
              <a:gd name="connsiteX23" fmla="*/ 3163842 w 3167762"/>
              <a:gd name="connsiteY23" fmla="*/ 2765425 h 4546600"/>
              <a:gd name="connsiteX24" fmla="*/ 3163842 w 3167762"/>
              <a:gd name="connsiteY24" fmla="*/ 2911475 h 4546600"/>
              <a:gd name="connsiteX25" fmla="*/ 3160667 w 3167762"/>
              <a:gd name="connsiteY25" fmla="*/ 3340100 h 4546600"/>
              <a:gd name="connsiteX26" fmla="*/ 3154317 w 3167762"/>
              <a:gd name="connsiteY26" fmla="*/ 3714750 h 4546600"/>
              <a:gd name="connsiteX27" fmla="*/ 3160667 w 3167762"/>
              <a:gd name="connsiteY27" fmla="*/ 4083050 h 4546600"/>
              <a:gd name="connsiteX28" fmla="*/ 3160667 w 3167762"/>
              <a:gd name="connsiteY28" fmla="*/ 4392737 h 4546600"/>
              <a:gd name="connsiteX29" fmla="*/ 3013154 w 3167762"/>
              <a:gd name="connsiteY29" fmla="*/ 4540250 h 4546600"/>
              <a:gd name="connsiteX30" fmla="*/ 2905081 w 3167762"/>
              <a:gd name="connsiteY30" fmla="*/ 4545806 h 4546600"/>
              <a:gd name="connsiteX31" fmla="*/ 2707436 w 3167762"/>
              <a:gd name="connsiteY31" fmla="*/ 4539456 h 4546600"/>
              <a:gd name="connsiteX32" fmla="*/ 2500268 w 3167762"/>
              <a:gd name="connsiteY32" fmla="*/ 4533900 h 4546600"/>
              <a:gd name="connsiteX33" fmla="*/ 1988299 w 3167762"/>
              <a:gd name="connsiteY33" fmla="*/ 4541838 h 4546600"/>
              <a:gd name="connsiteX34" fmla="*/ 1465218 w 3167762"/>
              <a:gd name="connsiteY34" fmla="*/ 4540250 h 4546600"/>
              <a:gd name="connsiteX35" fmla="*/ 1138987 w 3167762"/>
              <a:gd name="connsiteY35" fmla="*/ 4541044 h 4546600"/>
              <a:gd name="connsiteX36" fmla="*/ 711949 w 3167762"/>
              <a:gd name="connsiteY36" fmla="*/ 4537075 h 4546600"/>
              <a:gd name="connsiteX37" fmla="*/ 287293 w 3167762"/>
              <a:gd name="connsiteY37" fmla="*/ 4546600 h 4546600"/>
              <a:gd name="connsiteX38" fmla="*/ 164930 w 3167762"/>
              <a:gd name="connsiteY38" fmla="*/ 4540250 h 4546600"/>
              <a:gd name="connsiteX39" fmla="*/ 17417 w 3167762"/>
              <a:gd name="connsiteY39" fmla="*/ 4392737 h 4546600"/>
              <a:gd name="connsiteX40" fmla="*/ 15038 w 3167762"/>
              <a:gd name="connsiteY40" fmla="*/ 4171950 h 4546600"/>
              <a:gd name="connsiteX41" fmla="*/ 17419 w 3167762"/>
              <a:gd name="connsiteY41" fmla="*/ 3850481 h 4546600"/>
              <a:gd name="connsiteX42" fmla="*/ 17419 w 3167762"/>
              <a:gd name="connsiteY42" fmla="*/ 3600450 h 4546600"/>
              <a:gd name="connsiteX43" fmla="*/ 15040 w 3167762"/>
              <a:gd name="connsiteY43" fmla="*/ 3217069 h 4546600"/>
              <a:gd name="connsiteX44" fmla="*/ 10276 w 3167762"/>
              <a:gd name="connsiteY44" fmla="*/ 2897981 h 4546600"/>
              <a:gd name="connsiteX45" fmla="*/ 10277 w 3167762"/>
              <a:gd name="connsiteY45" fmla="*/ 2652713 h 4546600"/>
              <a:gd name="connsiteX46" fmla="*/ 7896 w 3167762"/>
              <a:gd name="connsiteY46" fmla="*/ 2374106 h 4546600"/>
              <a:gd name="connsiteX47" fmla="*/ 5514 w 3167762"/>
              <a:gd name="connsiteY47" fmla="*/ 2221706 h 4546600"/>
              <a:gd name="connsiteX48" fmla="*/ 3133 w 3167762"/>
              <a:gd name="connsiteY48" fmla="*/ 1657350 h 4546600"/>
              <a:gd name="connsiteX49" fmla="*/ 752 w 3167762"/>
              <a:gd name="connsiteY49" fmla="*/ 1366838 h 4546600"/>
              <a:gd name="connsiteX50" fmla="*/ 5514 w 3167762"/>
              <a:gd name="connsiteY50" fmla="*/ 1040606 h 4546600"/>
              <a:gd name="connsiteX51" fmla="*/ 12660 w 3167762"/>
              <a:gd name="connsiteY51" fmla="*/ 533401 h 4546600"/>
              <a:gd name="connsiteX52" fmla="*/ 15041 w 3167762"/>
              <a:gd name="connsiteY52" fmla="*/ 276225 h 4546600"/>
              <a:gd name="connsiteX53" fmla="*/ 17417 w 3167762"/>
              <a:gd name="connsiteY53" fmla="*/ 162753 h 4546600"/>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350792 w 3167762"/>
              <a:gd name="connsiteY2" fmla="*/ 5557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424067 w 3167762"/>
              <a:gd name="connsiteY13" fmla="*/ 6350 h 4546600"/>
              <a:gd name="connsiteX14" fmla="*/ 2754267 w 3167762"/>
              <a:gd name="connsiteY14" fmla="*/ 0 h 4546600"/>
              <a:gd name="connsiteX15" fmla="*/ 3013154 w 3167762"/>
              <a:gd name="connsiteY15" fmla="*/ 15240 h 4546600"/>
              <a:gd name="connsiteX16" fmla="*/ 3160667 w 3167762"/>
              <a:gd name="connsiteY16" fmla="*/ 162753 h 4546600"/>
              <a:gd name="connsiteX17" fmla="*/ 3160195 w 3167762"/>
              <a:gd name="connsiteY17" fmla="*/ 295275 h 4546600"/>
              <a:gd name="connsiteX18" fmla="*/ 3155432 w 3167762"/>
              <a:gd name="connsiteY18" fmla="*/ 357188 h 4546600"/>
              <a:gd name="connsiteX19" fmla="*/ 3160195 w 3167762"/>
              <a:gd name="connsiteY19" fmla="*/ 457200 h 4546600"/>
              <a:gd name="connsiteX20" fmla="*/ 3160667 w 3167762"/>
              <a:gd name="connsiteY20" fmla="*/ 615950 h 4546600"/>
              <a:gd name="connsiteX21" fmla="*/ 3157814 w 3167762"/>
              <a:gd name="connsiteY21" fmla="*/ 707231 h 4546600"/>
              <a:gd name="connsiteX22" fmla="*/ 3160667 w 3167762"/>
              <a:gd name="connsiteY22" fmla="*/ 939800 h 4546600"/>
              <a:gd name="connsiteX23" fmla="*/ 3155909 w 3167762"/>
              <a:gd name="connsiteY23" fmla="*/ 1326356 h 4546600"/>
              <a:gd name="connsiteX24" fmla="*/ 3154318 w 3167762"/>
              <a:gd name="connsiteY24" fmla="*/ 1651000 h 4546600"/>
              <a:gd name="connsiteX25" fmla="*/ 3154318 w 3167762"/>
              <a:gd name="connsiteY25" fmla="*/ 1841500 h 4546600"/>
              <a:gd name="connsiteX26" fmla="*/ 3167017 w 3167762"/>
              <a:gd name="connsiteY26" fmla="*/ 2371725 h 4546600"/>
              <a:gd name="connsiteX27" fmla="*/ 3167018 w 3167762"/>
              <a:gd name="connsiteY27" fmla="*/ 2565400 h 4546600"/>
              <a:gd name="connsiteX28" fmla="*/ 3163842 w 3167762"/>
              <a:gd name="connsiteY28" fmla="*/ 2765425 h 4546600"/>
              <a:gd name="connsiteX29" fmla="*/ 3163842 w 3167762"/>
              <a:gd name="connsiteY29" fmla="*/ 2911475 h 4546600"/>
              <a:gd name="connsiteX30" fmla="*/ 3160667 w 3167762"/>
              <a:gd name="connsiteY30" fmla="*/ 3340100 h 4546600"/>
              <a:gd name="connsiteX31" fmla="*/ 3154317 w 3167762"/>
              <a:gd name="connsiteY31" fmla="*/ 3714750 h 4546600"/>
              <a:gd name="connsiteX32" fmla="*/ 3160667 w 3167762"/>
              <a:gd name="connsiteY32" fmla="*/ 4083050 h 4546600"/>
              <a:gd name="connsiteX33" fmla="*/ 3160667 w 3167762"/>
              <a:gd name="connsiteY33" fmla="*/ 4392737 h 4546600"/>
              <a:gd name="connsiteX34" fmla="*/ 3013154 w 3167762"/>
              <a:gd name="connsiteY34" fmla="*/ 4540250 h 4546600"/>
              <a:gd name="connsiteX35" fmla="*/ 2905081 w 3167762"/>
              <a:gd name="connsiteY35" fmla="*/ 4545806 h 4546600"/>
              <a:gd name="connsiteX36" fmla="*/ 2707436 w 3167762"/>
              <a:gd name="connsiteY36" fmla="*/ 4539456 h 4546600"/>
              <a:gd name="connsiteX37" fmla="*/ 2500268 w 3167762"/>
              <a:gd name="connsiteY37" fmla="*/ 4533900 h 4546600"/>
              <a:gd name="connsiteX38" fmla="*/ 1988299 w 3167762"/>
              <a:gd name="connsiteY38" fmla="*/ 4541838 h 4546600"/>
              <a:gd name="connsiteX39" fmla="*/ 1465218 w 3167762"/>
              <a:gd name="connsiteY39" fmla="*/ 4540250 h 4546600"/>
              <a:gd name="connsiteX40" fmla="*/ 1138987 w 3167762"/>
              <a:gd name="connsiteY40" fmla="*/ 4541044 h 4546600"/>
              <a:gd name="connsiteX41" fmla="*/ 711949 w 3167762"/>
              <a:gd name="connsiteY41" fmla="*/ 4537075 h 4546600"/>
              <a:gd name="connsiteX42" fmla="*/ 287293 w 3167762"/>
              <a:gd name="connsiteY42" fmla="*/ 4546600 h 4546600"/>
              <a:gd name="connsiteX43" fmla="*/ 164930 w 3167762"/>
              <a:gd name="connsiteY43" fmla="*/ 4540250 h 4546600"/>
              <a:gd name="connsiteX44" fmla="*/ 17417 w 3167762"/>
              <a:gd name="connsiteY44" fmla="*/ 4392737 h 4546600"/>
              <a:gd name="connsiteX45" fmla="*/ 15038 w 3167762"/>
              <a:gd name="connsiteY45" fmla="*/ 4171950 h 4546600"/>
              <a:gd name="connsiteX46" fmla="*/ 17419 w 3167762"/>
              <a:gd name="connsiteY46" fmla="*/ 3850481 h 4546600"/>
              <a:gd name="connsiteX47" fmla="*/ 17419 w 3167762"/>
              <a:gd name="connsiteY47" fmla="*/ 3600450 h 4546600"/>
              <a:gd name="connsiteX48" fmla="*/ 15040 w 3167762"/>
              <a:gd name="connsiteY48" fmla="*/ 3217069 h 4546600"/>
              <a:gd name="connsiteX49" fmla="*/ 10276 w 3167762"/>
              <a:gd name="connsiteY49" fmla="*/ 2897981 h 4546600"/>
              <a:gd name="connsiteX50" fmla="*/ 10277 w 3167762"/>
              <a:gd name="connsiteY50" fmla="*/ 2652713 h 4546600"/>
              <a:gd name="connsiteX51" fmla="*/ 7896 w 3167762"/>
              <a:gd name="connsiteY51" fmla="*/ 2374106 h 4546600"/>
              <a:gd name="connsiteX52" fmla="*/ 5514 w 3167762"/>
              <a:gd name="connsiteY52" fmla="*/ 2221706 h 4546600"/>
              <a:gd name="connsiteX53" fmla="*/ 3133 w 3167762"/>
              <a:gd name="connsiteY53" fmla="*/ 1657350 h 4546600"/>
              <a:gd name="connsiteX54" fmla="*/ 752 w 3167762"/>
              <a:gd name="connsiteY54" fmla="*/ 1366838 h 4546600"/>
              <a:gd name="connsiteX55" fmla="*/ 5514 w 3167762"/>
              <a:gd name="connsiteY55" fmla="*/ 1040606 h 4546600"/>
              <a:gd name="connsiteX56" fmla="*/ 12660 w 3167762"/>
              <a:gd name="connsiteY56" fmla="*/ 533401 h 4546600"/>
              <a:gd name="connsiteX57" fmla="*/ 15041 w 3167762"/>
              <a:gd name="connsiteY57" fmla="*/ 276225 h 4546600"/>
              <a:gd name="connsiteX58" fmla="*/ 17417 w 3167762"/>
              <a:gd name="connsiteY58"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424067 w 3167762"/>
              <a:gd name="connsiteY14" fmla="*/ 6350 h 4546600"/>
              <a:gd name="connsiteX15" fmla="*/ 2754267 w 3167762"/>
              <a:gd name="connsiteY15" fmla="*/ 0 h 4546600"/>
              <a:gd name="connsiteX16" fmla="*/ 3013154 w 3167762"/>
              <a:gd name="connsiteY16" fmla="*/ 15240 h 4546600"/>
              <a:gd name="connsiteX17" fmla="*/ 3160667 w 3167762"/>
              <a:gd name="connsiteY17" fmla="*/ 162753 h 4546600"/>
              <a:gd name="connsiteX18" fmla="*/ 3160195 w 3167762"/>
              <a:gd name="connsiteY18" fmla="*/ 295275 h 4546600"/>
              <a:gd name="connsiteX19" fmla="*/ 3155432 w 3167762"/>
              <a:gd name="connsiteY19" fmla="*/ 357188 h 4546600"/>
              <a:gd name="connsiteX20" fmla="*/ 3160195 w 3167762"/>
              <a:gd name="connsiteY20" fmla="*/ 457200 h 4546600"/>
              <a:gd name="connsiteX21" fmla="*/ 3160667 w 3167762"/>
              <a:gd name="connsiteY21" fmla="*/ 615950 h 4546600"/>
              <a:gd name="connsiteX22" fmla="*/ 3157814 w 3167762"/>
              <a:gd name="connsiteY22" fmla="*/ 707231 h 4546600"/>
              <a:gd name="connsiteX23" fmla="*/ 3160667 w 3167762"/>
              <a:gd name="connsiteY23" fmla="*/ 939800 h 4546600"/>
              <a:gd name="connsiteX24" fmla="*/ 3155909 w 3167762"/>
              <a:gd name="connsiteY24" fmla="*/ 1326356 h 4546600"/>
              <a:gd name="connsiteX25" fmla="*/ 3154318 w 3167762"/>
              <a:gd name="connsiteY25" fmla="*/ 1651000 h 4546600"/>
              <a:gd name="connsiteX26" fmla="*/ 3154318 w 3167762"/>
              <a:gd name="connsiteY26" fmla="*/ 1841500 h 4546600"/>
              <a:gd name="connsiteX27" fmla="*/ 3167017 w 3167762"/>
              <a:gd name="connsiteY27" fmla="*/ 2371725 h 4546600"/>
              <a:gd name="connsiteX28" fmla="*/ 3167018 w 3167762"/>
              <a:gd name="connsiteY28" fmla="*/ 2565400 h 4546600"/>
              <a:gd name="connsiteX29" fmla="*/ 3163842 w 3167762"/>
              <a:gd name="connsiteY29" fmla="*/ 2765425 h 4546600"/>
              <a:gd name="connsiteX30" fmla="*/ 3163842 w 3167762"/>
              <a:gd name="connsiteY30" fmla="*/ 2911475 h 4546600"/>
              <a:gd name="connsiteX31" fmla="*/ 3160667 w 3167762"/>
              <a:gd name="connsiteY31" fmla="*/ 3340100 h 4546600"/>
              <a:gd name="connsiteX32" fmla="*/ 3154317 w 3167762"/>
              <a:gd name="connsiteY32" fmla="*/ 3714750 h 4546600"/>
              <a:gd name="connsiteX33" fmla="*/ 3160667 w 3167762"/>
              <a:gd name="connsiteY33" fmla="*/ 4083050 h 4546600"/>
              <a:gd name="connsiteX34" fmla="*/ 3160667 w 3167762"/>
              <a:gd name="connsiteY34" fmla="*/ 4392737 h 4546600"/>
              <a:gd name="connsiteX35" fmla="*/ 3013154 w 3167762"/>
              <a:gd name="connsiteY35" fmla="*/ 4540250 h 4546600"/>
              <a:gd name="connsiteX36" fmla="*/ 2905081 w 3167762"/>
              <a:gd name="connsiteY36" fmla="*/ 4545806 h 4546600"/>
              <a:gd name="connsiteX37" fmla="*/ 2707436 w 3167762"/>
              <a:gd name="connsiteY37" fmla="*/ 4539456 h 4546600"/>
              <a:gd name="connsiteX38" fmla="*/ 2500268 w 3167762"/>
              <a:gd name="connsiteY38" fmla="*/ 4533900 h 4546600"/>
              <a:gd name="connsiteX39" fmla="*/ 1988299 w 3167762"/>
              <a:gd name="connsiteY39" fmla="*/ 4541838 h 4546600"/>
              <a:gd name="connsiteX40" fmla="*/ 1465218 w 3167762"/>
              <a:gd name="connsiteY40" fmla="*/ 4540250 h 4546600"/>
              <a:gd name="connsiteX41" fmla="*/ 1138987 w 3167762"/>
              <a:gd name="connsiteY41" fmla="*/ 4541044 h 4546600"/>
              <a:gd name="connsiteX42" fmla="*/ 711949 w 3167762"/>
              <a:gd name="connsiteY42" fmla="*/ 4537075 h 4546600"/>
              <a:gd name="connsiteX43" fmla="*/ 287293 w 3167762"/>
              <a:gd name="connsiteY43" fmla="*/ 4546600 h 4546600"/>
              <a:gd name="connsiteX44" fmla="*/ 164930 w 3167762"/>
              <a:gd name="connsiteY44" fmla="*/ 4540250 h 4546600"/>
              <a:gd name="connsiteX45" fmla="*/ 17417 w 3167762"/>
              <a:gd name="connsiteY45" fmla="*/ 4392737 h 4546600"/>
              <a:gd name="connsiteX46" fmla="*/ 15038 w 3167762"/>
              <a:gd name="connsiteY46" fmla="*/ 4171950 h 4546600"/>
              <a:gd name="connsiteX47" fmla="*/ 17419 w 3167762"/>
              <a:gd name="connsiteY47" fmla="*/ 3850481 h 4546600"/>
              <a:gd name="connsiteX48" fmla="*/ 17419 w 3167762"/>
              <a:gd name="connsiteY48" fmla="*/ 3600450 h 4546600"/>
              <a:gd name="connsiteX49" fmla="*/ 15040 w 3167762"/>
              <a:gd name="connsiteY49" fmla="*/ 3217069 h 4546600"/>
              <a:gd name="connsiteX50" fmla="*/ 10276 w 3167762"/>
              <a:gd name="connsiteY50" fmla="*/ 2897981 h 4546600"/>
              <a:gd name="connsiteX51" fmla="*/ 10277 w 3167762"/>
              <a:gd name="connsiteY51" fmla="*/ 2652713 h 4546600"/>
              <a:gd name="connsiteX52" fmla="*/ 7896 w 3167762"/>
              <a:gd name="connsiteY52" fmla="*/ 2374106 h 4546600"/>
              <a:gd name="connsiteX53" fmla="*/ 5514 w 3167762"/>
              <a:gd name="connsiteY53" fmla="*/ 2221706 h 4546600"/>
              <a:gd name="connsiteX54" fmla="*/ 3133 w 3167762"/>
              <a:gd name="connsiteY54" fmla="*/ 1657350 h 4546600"/>
              <a:gd name="connsiteX55" fmla="*/ 752 w 3167762"/>
              <a:gd name="connsiteY55" fmla="*/ 1366838 h 4546600"/>
              <a:gd name="connsiteX56" fmla="*/ 5514 w 3167762"/>
              <a:gd name="connsiteY56" fmla="*/ 1040606 h 4546600"/>
              <a:gd name="connsiteX57" fmla="*/ 12660 w 3167762"/>
              <a:gd name="connsiteY57" fmla="*/ 533401 h 4546600"/>
              <a:gd name="connsiteX58" fmla="*/ 15041 w 3167762"/>
              <a:gd name="connsiteY58" fmla="*/ 276225 h 4546600"/>
              <a:gd name="connsiteX59" fmla="*/ 17417 w 3167762"/>
              <a:gd name="connsiteY59"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357714 w 3167762"/>
              <a:gd name="connsiteY14" fmla="*/ 5556 h 4546600"/>
              <a:gd name="connsiteX15" fmla="*/ 2424067 w 3167762"/>
              <a:gd name="connsiteY15" fmla="*/ 6350 h 4546600"/>
              <a:gd name="connsiteX16" fmla="*/ 2754267 w 3167762"/>
              <a:gd name="connsiteY16" fmla="*/ 0 h 4546600"/>
              <a:gd name="connsiteX17" fmla="*/ 3013154 w 3167762"/>
              <a:gd name="connsiteY17" fmla="*/ 15240 h 4546600"/>
              <a:gd name="connsiteX18" fmla="*/ 3160667 w 3167762"/>
              <a:gd name="connsiteY18" fmla="*/ 162753 h 4546600"/>
              <a:gd name="connsiteX19" fmla="*/ 3160195 w 3167762"/>
              <a:gd name="connsiteY19" fmla="*/ 295275 h 4546600"/>
              <a:gd name="connsiteX20" fmla="*/ 3155432 w 3167762"/>
              <a:gd name="connsiteY20" fmla="*/ 357188 h 4546600"/>
              <a:gd name="connsiteX21" fmla="*/ 3160195 w 3167762"/>
              <a:gd name="connsiteY21" fmla="*/ 457200 h 4546600"/>
              <a:gd name="connsiteX22" fmla="*/ 3160667 w 3167762"/>
              <a:gd name="connsiteY22" fmla="*/ 615950 h 4546600"/>
              <a:gd name="connsiteX23" fmla="*/ 3157814 w 3167762"/>
              <a:gd name="connsiteY23" fmla="*/ 707231 h 4546600"/>
              <a:gd name="connsiteX24" fmla="*/ 3160667 w 3167762"/>
              <a:gd name="connsiteY24" fmla="*/ 939800 h 4546600"/>
              <a:gd name="connsiteX25" fmla="*/ 3155909 w 3167762"/>
              <a:gd name="connsiteY25" fmla="*/ 1326356 h 4546600"/>
              <a:gd name="connsiteX26" fmla="*/ 3154318 w 3167762"/>
              <a:gd name="connsiteY26" fmla="*/ 1651000 h 4546600"/>
              <a:gd name="connsiteX27" fmla="*/ 3154318 w 3167762"/>
              <a:gd name="connsiteY27" fmla="*/ 1841500 h 4546600"/>
              <a:gd name="connsiteX28" fmla="*/ 3167017 w 3167762"/>
              <a:gd name="connsiteY28" fmla="*/ 2371725 h 4546600"/>
              <a:gd name="connsiteX29" fmla="*/ 3167018 w 3167762"/>
              <a:gd name="connsiteY29" fmla="*/ 2565400 h 4546600"/>
              <a:gd name="connsiteX30" fmla="*/ 3163842 w 3167762"/>
              <a:gd name="connsiteY30" fmla="*/ 2765425 h 4546600"/>
              <a:gd name="connsiteX31" fmla="*/ 3163842 w 3167762"/>
              <a:gd name="connsiteY31" fmla="*/ 2911475 h 4546600"/>
              <a:gd name="connsiteX32" fmla="*/ 3160667 w 3167762"/>
              <a:gd name="connsiteY32" fmla="*/ 3340100 h 4546600"/>
              <a:gd name="connsiteX33" fmla="*/ 3154317 w 3167762"/>
              <a:gd name="connsiteY33" fmla="*/ 3714750 h 4546600"/>
              <a:gd name="connsiteX34" fmla="*/ 3160667 w 3167762"/>
              <a:gd name="connsiteY34" fmla="*/ 4083050 h 4546600"/>
              <a:gd name="connsiteX35" fmla="*/ 3160667 w 3167762"/>
              <a:gd name="connsiteY35" fmla="*/ 4392737 h 4546600"/>
              <a:gd name="connsiteX36" fmla="*/ 3013154 w 3167762"/>
              <a:gd name="connsiteY36" fmla="*/ 4540250 h 4546600"/>
              <a:gd name="connsiteX37" fmla="*/ 2905081 w 3167762"/>
              <a:gd name="connsiteY37" fmla="*/ 4545806 h 4546600"/>
              <a:gd name="connsiteX38" fmla="*/ 2707436 w 3167762"/>
              <a:gd name="connsiteY38" fmla="*/ 4539456 h 4546600"/>
              <a:gd name="connsiteX39" fmla="*/ 2500268 w 3167762"/>
              <a:gd name="connsiteY39" fmla="*/ 4533900 h 4546600"/>
              <a:gd name="connsiteX40" fmla="*/ 1988299 w 3167762"/>
              <a:gd name="connsiteY40" fmla="*/ 4541838 h 4546600"/>
              <a:gd name="connsiteX41" fmla="*/ 1465218 w 3167762"/>
              <a:gd name="connsiteY41" fmla="*/ 4540250 h 4546600"/>
              <a:gd name="connsiteX42" fmla="*/ 1138987 w 3167762"/>
              <a:gd name="connsiteY42" fmla="*/ 4541044 h 4546600"/>
              <a:gd name="connsiteX43" fmla="*/ 711949 w 3167762"/>
              <a:gd name="connsiteY43" fmla="*/ 4537075 h 4546600"/>
              <a:gd name="connsiteX44" fmla="*/ 287293 w 3167762"/>
              <a:gd name="connsiteY44" fmla="*/ 4546600 h 4546600"/>
              <a:gd name="connsiteX45" fmla="*/ 164930 w 3167762"/>
              <a:gd name="connsiteY45" fmla="*/ 4540250 h 4546600"/>
              <a:gd name="connsiteX46" fmla="*/ 17417 w 3167762"/>
              <a:gd name="connsiteY46" fmla="*/ 4392737 h 4546600"/>
              <a:gd name="connsiteX47" fmla="*/ 15038 w 3167762"/>
              <a:gd name="connsiteY47" fmla="*/ 4171950 h 4546600"/>
              <a:gd name="connsiteX48" fmla="*/ 17419 w 3167762"/>
              <a:gd name="connsiteY48" fmla="*/ 3850481 h 4546600"/>
              <a:gd name="connsiteX49" fmla="*/ 17419 w 3167762"/>
              <a:gd name="connsiteY49" fmla="*/ 3600450 h 4546600"/>
              <a:gd name="connsiteX50" fmla="*/ 15040 w 3167762"/>
              <a:gd name="connsiteY50" fmla="*/ 3217069 h 4546600"/>
              <a:gd name="connsiteX51" fmla="*/ 10276 w 3167762"/>
              <a:gd name="connsiteY51" fmla="*/ 2897981 h 4546600"/>
              <a:gd name="connsiteX52" fmla="*/ 10277 w 3167762"/>
              <a:gd name="connsiteY52" fmla="*/ 2652713 h 4546600"/>
              <a:gd name="connsiteX53" fmla="*/ 7896 w 3167762"/>
              <a:gd name="connsiteY53" fmla="*/ 2374106 h 4546600"/>
              <a:gd name="connsiteX54" fmla="*/ 5514 w 3167762"/>
              <a:gd name="connsiteY54" fmla="*/ 2221706 h 4546600"/>
              <a:gd name="connsiteX55" fmla="*/ 3133 w 3167762"/>
              <a:gd name="connsiteY55" fmla="*/ 1657350 h 4546600"/>
              <a:gd name="connsiteX56" fmla="*/ 752 w 3167762"/>
              <a:gd name="connsiteY56" fmla="*/ 1366838 h 4546600"/>
              <a:gd name="connsiteX57" fmla="*/ 5514 w 3167762"/>
              <a:gd name="connsiteY57" fmla="*/ 1040606 h 4546600"/>
              <a:gd name="connsiteX58" fmla="*/ 12660 w 3167762"/>
              <a:gd name="connsiteY58" fmla="*/ 533401 h 4546600"/>
              <a:gd name="connsiteX59" fmla="*/ 15041 w 3167762"/>
              <a:gd name="connsiteY59" fmla="*/ 276225 h 4546600"/>
              <a:gd name="connsiteX60" fmla="*/ 17417 w 3167762"/>
              <a:gd name="connsiteY60" fmla="*/ 162753 h 4546600"/>
              <a:gd name="connsiteX0" fmla="*/ 17417 w 3167762"/>
              <a:gd name="connsiteY0" fmla="*/ 164340 h 4548187"/>
              <a:gd name="connsiteX1" fmla="*/ 164930 w 3167762"/>
              <a:gd name="connsiteY1" fmla="*/ 16827 h 4548187"/>
              <a:gd name="connsiteX2" fmla="*/ 224114 w 3167762"/>
              <a:gd name="connsiteY2" fmla="*/ 14287 h 4548187"/>
              <a:gd name="connsiteX3" fmla="*/ 350792 w 3167762"/>
              <a:gd name="connsiteY3" fmla="*/ 7144 h 4548187"/>
              <a:gd name="connsiteX4" fmla="*/ 486051 w 3167762"/>
              <a:gd name="connsiteY4" fmla="*/ 9525 h 4548187"/>
              <a:gd name="connsiteX5" fmla="*/ 669407 w 3167762"/>
              <a:gd name="connsiteY5" fmla="*/ 7143 h 4548187"/>
              <a:gd name="connsiteX6" fmla="*/ 874667 w 3167762"/>
              <a:gd name="connsiteY6" fmla="*/ 1587 h 4548187"/>
              <a:gd name="connsiteX7" fmla="*/ 990876 w 3167762"/>
              <a:gd name="connsiteY7" fmla="*/ 2381 h 4548187"/>
              <a:gd name="connsiteX8" fmla="*/ 1293767 w 3167762"/>
              <a:gd name="connsiteY8" fmla="*/ 7937 h 4548187"/>
              <a:gd name="connsiteX9" fmla="*/ 1585867 w 3167762"/>
              <a:gd name="connsiteY9" fmla="*/ 7937 h 4548187"/>
              <a:gd name="connsiteX10" fmla="*/ 1725567 w 3167762"/>
              <a:gd name="connsiteY10" fmla="*/ 14287 h 4548187"/>
              <a:gd name="connsiteX11" fmla="*/ 1862414 w 3167762"/>
              <a:gd name="connsiteY11" fmla="*/ 9525 h 4548187"/>
              <a:gd name="connsiteX12" fmla="*/ 2076726 w 3167762"/>
              <a:gd name="connsiteY12" fmla="*/ 9525 h 4548187"/>
              <a:gd name="connsiteX13" fmla="*/ 2193407 w 3167762"/>
              <a:gd name="connsiteY13" fmla="*/ 7143 h 4548187"/>
              <a:gd name="connsiteX14" fmla="*/ 2357714 w 3167762"/>
              <a:gd name="connsiteY14" fmla="*/ 7143 h 4548187"/>
              <a:gd name="connsiteX15" fmla="*/ 2424067 w 3167762"/>
              <a:gd name="connsiteY15" fmla="*/ 7937 h 4548187"/>
              <a:gd name="connsiteX16" fmla="*/ 2522020 w 3167762"/>
              <a:gd name="connsiteY16" fmla="*/ 0 h 4548187"/>
              <a:gd name="connsiteX17" fmla="*/ 2754267 w 3167762"/>
              <a:gd name="connsiteY17" fmla="*/ 1587 h 4548187"/>
              <a:gd name="connsiteX18" fmla="*/ 3013154 w 3167762"/>
              <a:gd name="connsiteY18" fmla="*/ 16827 h 4548187"/>
              <a:gd name="connsiteX19" fmla="*/ 3160667 w 3167762"/>
              <a:gd name="connsiteY19" fmla="*/ 164340 h 4548187"/>
              <a:gd name="connsiteX20" fmla="*/ 3160195 w 3167762"/>
              <a:gd name="connsiteY20" fmla="*/ 296862 h 4548187"/>
              <a:gd name="connsiteX21" fmla="*/ 3155432 w 3167762"/>
              <a:gd name="connsiteY21" fmla="*/ 358775 h 4548187"/>
              <a:gd name="connsiteX22" fmla="*/ 3160195 w 3167762"/>
              <a:gd name="connsiteY22" fmla="*/ 458787 h 4548187"/>
              <a:gd name="connsiteX23" fmla="*/ 3160667 w 3167762"/>
              <a:gd name="connsiteY23" fmla="*/ 617537 h 4548187"/>
              <a:gd name="connsiteX24" fmla="*/ 3157814 w 3167762"/>
              <a:gd name="connsiteY24" fmla="*/ 708818 h 4548187"/>
              <a:gd name="connsiteX25" fmla="*/ 3160667 w 3167762"/>
              <a:gd name="connsiteY25" fmla="*/ 941387 h 4548187"/>
              <a:gd name="connsiteX26" fmla="*/ 3155909 w 3167762"/>
              <a:gd name="connsiteY26" fmla="*/ 1327943 h 4548187"/>
              <a:gd name="connsiteX27" fmla="*/ 3154318 w 3167762"/>
              <a:gd name="connsiteY27" fmla="*/ 1652587 h 4548187"/>
              <a:gd name="connsiteX28" fmla="*/ 3154318 w 3167762"/>
              <a:gd name="connsiteY28" fmla="*/ 1843087 h 4548187"/>
              <a:gd name="connsiteX29" fmla="*/ 3167017 w 3167762"/>
              <a:gd name="connsiteY29" fmla="*/ 2373312 h 4548187"/>
              <a:gd name="connsiteX30" fmla="*/ 3167018 w 3167762"/>
              <a:gd name="connsiteY30" fmla="*/ 2566987 h 4548187"/>
              <a:gd name="connsiteX31" fmla="*/ 3163842 w 3167762"/>
              <a:gd name="connsiteY31" fmla="*/ 2767012 h 4548187"/>
              <a:gd name="connsiteX32" fmla="*/ 3163842 w 3167762"/>
              <a:gd name="connsiteY32" fmla="*/ 2913062 h 4548187"/>
              <a:gd name="connsiteX33" fmla="*/ 3160667 w 3167762"/>
              <a:gd name="connsiteY33" fmla="*/ 3341687 h 4548187"/>
              <a:gd name="connsiteX34" fmla="*/ 3154317 w 3167762"/>
              <a:gd name="connsiteY34" fmla="*/ 3716337 h 4548187"/>
              <a:gd name="connsiteX35" fmla="*/ 3160667 w 3167762"/>
              <a:gd name="connsiteY35" fmla="*/ 4084637 h 4548187"/>
              <a:gd name="connsiteX36" fmla="*/ 3160667 w 3167762"/>
              <a:gd name="connsiteY36" fmla="*/ 4394324 h 4548187"/>
              <a:gd name="connsiteX37" fmla="*/ 3013154 w 3167762"/>
              <a:gd name="connsiteY37" fmla="*/ 4541837 h 4548187"/>
              <a:gd name="connsiteX38" fmla="*/ 2905081 w 3167762"/>
              <a:gd name="connsiteY38" fmla="*/ 4547393 h 4548187"/>
              <a:gd name="connsiteX39" fmla="*/ 2707436 w 3167762"/>
              <a:gd name="connsiteY39" fmla="*/ 4541043 h 4548187"/>
              <a:gd name="connsiteX40" fmla="*/ 2500268 w 3167762"/>
              <a:gd name="connsiteY40" fmla="*/ 4535487 h 4548187"/>
              <a:gd name="connsiteX41" fmla="*/ 1988299 w 3167762"/>
              <a:gd name="connsiteY41" fmla="*/ 4543425 h 4548187"/>
              <a:gd name="connsiteX42" fmla="*/ 1465218 w 3167762"/>
              <a:gd name="connsiteY42" fmla="*/ 4541837 h 4548187"/>
              <a:gd name="connsiteX43" fmla="*/ 1138987 w 3167762"/>
              <a:gd name="connsiteY43" fmla="*/ 4542631 h 4548187"/>
              <a:gd name="connsiteX44" fmla="*/ 711949 w 3167762"/>
              <a:gd name="connsiteY44" fmla="*/ 4538662 h 4548187"/>
              <a:gd name="connsiteX45" fmla="*/ 287293 w 3167762"/>
              <a:gd name="connsiteY45" fmla="*/ 4548187 h 4548187"/>
              <a:gd name="connsiteX46" fmla="*/ 164930 w 3167762"/>
              <a:gd name="connsiteY46" fmla="*/ 4541837 h 4548187"/>
              <a:gd name="connsiteX47" fmla="*/ 17417 w 3167762"/>
              <a:gd name="connsiteY47" fmla="*/ 4394324 h 4548187"/>
              <a:gd name="connsiteX48" fmla="*/ 15038 w 3167762"/>
              <a:gd name="connsiteY48" fmla="*/ 4173537 h 4548187"/>
              <a:gd name="connsiteX49" fmla="*/ 17419 w 3167762"/>
              <a:gd name="connsiteY49" fmla="*/ 3852068 h 4548187"/>
              <a:gd name="connsiteX50" fmla="*/ 17419 w 3167762"/>
              <a:gd name="connsiteY50" fmla="*/ 3602037 h 4548187"/>
              <a:gd name="connsiteX51" fmla="*/ 15040 w 3167762"/>
              <a:gd name="connsiteY51" fmla="*/ 3218656 h 4548187"/>
              <a:gd name="connsiteX52" fmla="*/ 10276 w 3167762"/>
              <a:gd name="connsiteY52" fmla="*/ 2899568 h 4548187"/>
              <a:gd name="connsiteX53" fmla="*/ 10277 w 3167762"/>
              <a:gd name="connsiteY53" fmla="*/ 2654300 h 4548187"/>
              <a:gd name="connsiteX54" fmla="*/ 7896 w 3167762"/>
              <a:gd name="connsiteY54" fmla="*/ 2375693 h 4548187"/>
              <a:gd name="connsiteX55" fmla="*/ 5514 w 3167762"/>
              <a:gd name="connsiteY55" fmla="*/ 2223293 h 4548187"/>
              <a:gd name="connsiteX56" fmla="*/ 3133 w 3167762"/>
              <a:gd name="connsiteY56" fmla="*/ 1658937 h 4548187"/>
              <a:gd name="connsiteX57" fmla="*/ 752 w 3167762"/>
              <a:gd name="connsiteY57" fmla="*/ 1368425 h 4548187"/>
              <a:gd name="connsiteX58" fmla="*/ 5514 w 3167762"/>
              <a:gd name="connsiteY58" fmla="*/ 1042193 h 4548187"/>
              <a:gd name="connsiteX59" fmla="*/ 12660 w 3167762"/>
              <a:gd name="connsiteY59" fmla="*/ 534988 h 4548187"/>
              <a:gd name="connsiteX60" fmla="*/ 15041 w 3167762"/>
              <a:gd name="connsiteY60" fmla="*/ 277812 h 4548187"/>
              <a:gd name="connsiteX61" fmla="*/ 17417 w 3167762"/>
              <a:gd name="connsiteY61" fmla="*/ 164340 h 454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67762" h="4548187">
                <a:moveTo>
                  <a:pt x="17417" y="164340"/>
                </a:moveTo>
                <a:cubicBezTo>
                  <a:pt x="17417" y="82871"/>
                  <a:pt x="83461" y="16827"/>
                  <a:pt x="164930" y="16827"/>
                </a:cubicBezTo>
                <a:cubicBezTo>
                  <a:pt x="184658" y="15980"/>
                  <a:pt x="204386" y="7991"/>
                  <a:pt x="224114" y="14287"/>
                </a:cubicBezTo>
                <a:lnTo>
                  <a:pt x="350792" y="7144"/>
                </a:lnTo>
                <a:cubicBezTo>
                  <a:pt x="404312" y="5927"/>
                  <a:pt x="403501" y="11642"/>
                  <a:pt x="486051" y="9525"/>
                </a:cubicBezTo>
                <a:lnTo>
                  <a:pt x="669407" y="7143"/>
                </a:lnTo>
                <a:cubicBezTo>
                  <a:pt x="725921" y="-1852"/>
                  <a:pt x="806247" y="3439"/>
                  <a:pt x="874667" y="1587"/>
                </a:cubicBezTo>
                <a:lnTo>
                  <a:pt x="990876" y="2381"/>
                </a:lnTo>
                <a:cubicBezTo>
                  <a:pt x="1091840" y="1852"/>
                  <a:pt x="1192803" y="6085"/>
                  <a:pt x="1293767" y="7937"/>
                </a:cubicBezTo>
                <a:lnTo>
                  <a:pt x="1585867" y="7937"/>
                </a:lnTo>
                <a:lnTo>
                  <a:pt x="1725567" y="14287"/>
                </a:lnTo>
                <a:lnTo>
                  <a:pt x="1862414" y="9525"/>
                </a:lnTo>
                <a:lnTo>
                  <a:pt x="2076726" y="9525"/>
                </a:lnTo>
                <a:lnTo>
                  <a:pt x="2193407" y="7143"/>
                </a:lnTo>
                <a:lnTo>
                  <a:pt x="2357714" y="7143"/>
                </a:lnTo>
                <a:lnTo>
                  <a:pt x="2424067" y="7937"/>
                </a:lnTo>
                <a:lnTo>
                  <a:pt x="2522020" y="0"/>
                </a:lnTo>
                <a:lnTo>
                  <a:pt x="2754267" y="1587"/>
                </a:lnTo>
                <a:lnTo>
                  <a:pt x="3013154" y="16827"/>
                </a:lnTo>
                <a:cubicBezTo>
                  <a:pt x="3094623" y="16827"/>
                  <a:pt x="3160667" y="82871"/>
                  <a:pt x="3160667" y="164340"/>
                </a:cubicBezTo>
                <a:cubicBezTo>
                  <a:pt x="3160510" y="208514"/>
                  <a:pt x="3157971" y="264594"/>
                  <a:pt x="3160195" y="296862"/>
                </a:cubicBezTo>
                <a:cubicBezTo>
                  <a:pt x="3159720" y="330061"/>
                  <a:pt x="3155432" y="331788"/>
                  <a:pt x="3155432" y="358775"/>
                </a:cubicBezTo>
                <a:cubicBezTo>
                  <a:pt x="3155432" y="385762"/>
                  <a:pt x="3159720" y="416454"/>
                  <a:pt x="3160195" y="458787"/>
                </a:cubicBezTo>
                <a:cubicBezTo>
                  <a:pt x="3167418" y="519377"/>
                  <a:pt x="3161064" y="575865"/>
                  <a:pt x="3160667" y="617537"/>
                </a:cubicBezTo>
                <a:cubicBezTo>
                  <a:pt x="3160270" y="659209"/>
                  <a:pt x="3157814" y="654843"/>
                  <a:pt x="3157814" y="708818"/>
                </a:cubicBezTo>
                <a:cubicBezTo>
                  <a:pt x="3157814" y="762793"/>
                  <a:pt x="3160984" y="838200"/>
                  <a:pt x="3160667" y="941387"/>
                </a:cubicBezTo>
                <a:cubicBezTo>
                  <a:pt x="3159874" y="1059788"/>
                  <a:pt x="3156967" y="1209410"/>
                  <a:pt x="3155909" y="1327943"/>
                </a:cubicBezTo>
                <a:cubicBezTo>
                  <a:pt x="3154851" y="1446476"/>
                  <a:pt x="3154583" y="1566730"/>
                  <a:pt x="3154318" y="1652587"/>
                </a:cubicBezTo>
                <a:cubicBezTo>
                  <a:pt x="3153260" y="1741487"/>
                  <a:pt x="3153260" y="1386131"/>
                  <a:pt x="3154318" y="1843087"/>
                </a:cubicBezTo>
                <a:cubicBezTo>
                  <a:pt x="3156435" y="1962679"/>
                  <a:pt x="3164900" y="2252662"/>
                  <a:pt x="3167017" y="2373312"/>
                </a:cubicBezTo>
                <a:cubicBezTo>
                  <a:pt x="3169134" y="2493962"/>
                  <a:pt x="3165960" y="2501370"/>
                  <a:pt x="3167018" y="2566987"/>
                </a:cubicBezTo>
                <a:cubicBezTo>
                  <a:pt x="3168076" y="2632604"/>
                  <a:pt x="3162784" y="2709862"/>
                  <a:pt x="3163842" y="2767012"/>
                </a:cubicBezTo>
                <a:cubicBezTo>
                  <a:pt x="3164900" y="2824162"/>
                  <a:pt x="3165959" y="2816754"/>
                  <a:pt x="3163842" y="2913062"/>
                </a:cubicBezTo>
                <a:cubicBezTo>
                  <a:pt x="3162784" y="3042179"/>
                  <a:pt x="3162784" y="3094281"/>
                  <a:pt x="3160667" y="3341687"/>
                </a:cubicBezTo>
                <a:cubicBezTo>
                  <a:pt x="3157492" y="3476095"/>
                  <a:pt x="3154317" y="3540898"/>
                  <a:pt x="3154317" y="3716337"/>
                </a:cubicBezTo>
                <a:cubicBezTo>
                  <a:pt x="3154317" y="3840162"/>
                  <a:pt x="3159609" y="3971639"/>
                  <a:pt x="3160667" y="4084637"/>
                </a:cubicBezTo>
                <a:cubicBezTo>
                  <a:pt x="3161725" y="4197635"/>
                  <a:pt x="3166203" y="4320505"/>
                  <a:pt x="3160667" y="4394324"/>
                </a:cubicBezTo>
                <a:cubicBezTo>
                  <a:pt x="3160667" y="4475793"/>
                  <a:pt x="3094623" y="4541837"/>
                  <a:pt x="3013154" y="4541837"/>
                </a:cubicBezTo>
                <a:lnTo>
                  <a:pt x="2905081" y="4547393"/>
                </a:lnTo>
                <a:lnTo>
                  <a:pt x="2707436" y="4541043"/>
                </a:lnTo>
                <a:lnTo>
                  <a:pt x="2500268" y="4535487"/>
                </a:lnTo>
                <a:lnTo>
                  <a:pt x="1988299" y="4543425"/>
                </a:lnTo>
                <a:lnTo>
                  <a:pt x="1465218" y="4541837"/>
                </a:lnTo>
                <a:lnTo>
                  <a:pt x="1138987" y="4542631"/>
                </a:lnTo>
                <a:lnTo>
                  <a:pt x="711949" y="4538662"/>
                </a:lnTo>
                <a:lnTo>
                  <a:pt x="287293" y="4548187"/>
                </a:lnTo>
                <a:lnTo>
                  <a:pt x="164930" y="4541837"/>
                </a:lnTo>
                <a:cubicBezTo>
                  <a:pt x="83461" y="4541837"/>
                  <a:pt x="17417" y="4475793"/>
                  <a:pt x="17417" y="4394324"/>
                </a:cubicBezTo>
                <a:lnTo>
                  <a:pt x="15038" y="4173537"/>
                </a:lnTo>
                <a:cubicBezTo>
                  <a:pt x="15832" y="4066381"/>
                  <a:pt x="16625" y="3959224"/>
                  <a:pt x="17419" y="3852068"/>
                </a:cubicBezTo>
                <a:cubicBezTo>
                  <a:pt x="17816" y="3756818"/>
                  <a:pt x="17419" y="4216658"/>
                  <a:pt x="17419" y="3602037"/>
                </a:cubicBezTo>
                <a:cubicBezTo>
                  <a:pt x="17023" y="3496468"/>
                  <a:pt x="16230" y="3335734"/>
                  <a:pt x="15040" y="3218656"/>
                </a:cubicBezTo>
                <a:cubicBezTo>
                  <a:pt x="13850" y="3101578"/>
                  <a:pt x="11070" y="2993627"/>
                  <a:pt x="10276" y="2899568"/>
                </a:cubicBezTo>
                <a:cubicBezTo>
                  <a:pt x="9482" y="2805509"/>
                  <a:pt x="10674" y="2741612"/>
                  <a:pt x="10277" y="2654300"/>
                </a:cubicBezTo>
                <a:cubicBezTo>
                  <a:pt x="9880" y="2566988"/>
                  <a:pt x="8690" y="2447527"/>
                  <a:pt x="7896" y="2375693"/>
                </a:cubicBezTo>
                <a:cubicBezTo>
                  <a:pt x="7102" y="2303859"/>
                  <a:pt x="6308" y="2342752"/>
                  <a:pt x="5514" y="2223293"/>
                </a:cubicBezTo>
                <a:cubicBezTo>
                  <a:pt x="4324" y="2016521"/>
                  <a:pt x="1149" y="2002096"/>
                  <a:pt x="3133" y="1658937"/>
                </a:cubicBezTo>
                <a:cubicBezTo>
                  <a:pt x="2339" y="1516459"/>
                  <a:pt x="-1629" y="1617524"/>
                  <a:pt x="752" y="1368425"/>
                </a:cubicBezTo>
                <a:cubicBezTo>
                  <a:pt x="355" y="1265634"/>
                  <a:pt x="2737" y="1242874"/>
                  <a:pt x="5514" y="1042193"/>
                </a:cubicBezTo>
                <a:cubicBezTo>
                  <a:pt x="5911" y="904477"/>
                  <a:pt x="9883" y="681297"/>
                  <a:pt x="12660" y="534988"/>
                </a:cubicBezTo>
                <a:cubicBezTo>
                  <a:pt x="13851" y="404416"/>
                  <a:pt x="12661" y="340777"/>
                  <a:pt x="15041" y="277812"/>
                </a:cubicBezTo>
                <a:cubicBezTo>
                  <a:pt x="17421" y="260090"/>
                  <a:pt x="12676" y="211806"/>
                  <a:pt x="17417" y="164340"/>
                </a:cubicBezTo>
                <a:close/>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53" name="Rounded Rectangle 2">
            <a:extLst>
              <a:ext uri="{FF2B5EF4-FFF2-40B4-BE49-F238E27FC236}">
                <a16:creationId xmlns:a16="http://schemas.microsoft.com/office/drawing/2014/main" id="{47D0D198-DFCD-98BA-DF83-C1A264726477}"/>
              </a:ext>
            </a:extLst>
          </p:cNvPr>
          <p:cNvSpPr/>
          <p:nvPr/>
        </p:nvSpPr>
        <p:spPr>
          <a:xfrm>
            <a:off x="7556035" y="2740556"/>
            <a:ext cx="2151649" cy="3110071"/>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54" name="Icon 36">
            <a:extLst>
              <a:ext uri="{FF2B5EF4-FFF2-40B4-BE49-F238E27FC236}">
                <a16:creationId xmlns:a16="http://schemas.microsoft.com/office/drawing/2014/main" id="{FECCC5FC-8AB9-99F9-9A5B-B244E54F6088}"/>
              </a:ext>
            </a:extLst>
          </p:cNvPr>
          <p:cNvSpPr/>
          <p:nvPr/>
        </p:nvSpPr>
        <p:spPr>
          <a:xfrm rot="21540000">
            <a:off x="7522412" y="2771149"/>
            <a:ext cx="2160967" cy="3086913"/>
          </a:xfrm>
          <a:custGeom>
            <a:avLst/>
            <a:gdLst>
              <a:gd name="connsiteX0" fmla="*/ 0 w 3143250"/>
              <a:gd name="connsiteY0" fmla="*/ 147513 h 4525010"/>
              <a:gd name="connsiteX1" fmla="*/ 147513 w 3143250"/>
              <a:gd name="connsiteY1" fmla="*/ 0 h 4525010"/>
              <a:gd name="connsiteX2" fmla="*/ 2995737 w 3143250"/>
              <a:gd name="connsiteY2" fmla="*/ 0 h 4525010"/>
              <a:gd name="connsiteX3" fmla="*/ 3143250 w 3143250"/>
              <a:gd name="connsiteY3" fmla="*/ 147513 h 4525010"/>
              <a:gd name="connsiteX4" fmla="*/ 3143250 w 3143250"/>
              <a:gd name="connsiteY4" fmla="*/ 4377497 h 4525010"/>
              <a:gd name="connsiteX5" fmla="*/ 2995737 w 3143250"/>
              <a:gd name="connsiteY5" fmla="*/ 4525010 h 4525010"/>
              <a:gd name="connsiteX6" fmla="*/ 147513 w 3143250"/>
              <a:gd name="connsiteY6" fmla="*/ 4525010 h 4525010"/>
              <a:gd name="connsiteX7" fmla="*/ 0 w 3143250"/>
              <a:gd name="connsiteY7" fmla="*/ 4377497 h 4525010"/>
              <a:gd name="connsiteX8" fmla="*/ 0 w 3143250"/>
              <a:gd name="connsiteY8" fmla="*/ 147513 h 4525010"/>
              <a:gd name="connsiteX0" fmla="*/ 0 w 3143250"/>
              <a:gd name="connsiteY0" fmla="*/ 150053 h 4527550"/>
              <a:gd name="connsiteX1" fmla="*/ 147513 w 3143250"/>
              <a:gd name="connsiteY1" fmla="*/ 2540 h 4527550"/>
              <a:gd name="connsiteX2" fmla="*/ 361950 w 3143250"/>
              <a:gd name="connsiteY2" fmla="*/ 0 h 4527550"/>
              <a:gd name="connsiteX3" fmla="*/ 2995737 w 3143250"/>
              <a:gd name="connsiteY3" fmla="*/ 2540 h 4527550"/>
              <a:gd name="connsiteX4" fmla="*/ 3143250 w 3143250"/>
              <a:gd name="connsiteY4" fmla="*/ 150053 h 4527550"/>
              <a:gd name="connsiteX5" fmla="*/ 3143250 w 3143250"/>
              <a:gd name="connsiteY5" fmla="*/ 4380037 h 4527550"/>
              <a:gd name="connsiteX6" fmla="*/ 2995737 w 3143250"/>
              <a:gd name="connsiteY6" fmla="*/ 4527550 h 4527550"/>
              <a:gd name="connsiteX7" fmla="*/ 147513 w 3143250"/>
              <a:gd name="connsiteY7" fmla="*/ 4527550 h 4527550"/>
              <a:gd name="connsiteX8" fmla="*/ 0 w 3143250"/>
              <a:gd name="connsiteY8" fmla="*/ 4380037 h 4527550"/>
              <a:gd name="connsiteX9" fmla="*/ 0 w 3143250"/>
              <a:gd name="connsiteY9" fmla="*/ 150053 h 4527550"/>
              <a:gd name="connsiteX0" fmla="*/ 0 w 3143250"/>
              <a:gd name="connsiteY0" fmla="*/ 154891 h 4532388"/>
              <a:gd name="connsiteX1" fmla="*/ 147513 w 3143250"/>
              <a:gd name="connsiteY1" fmla="*/ 7378 h 4532388"/>
              <a:gd name="connsiteX2" fmla="*/ 361950 w 3143250"/>
              <a:gd name="connsiteY2" fmla="*/ 4838 h 4532388"/>
              <a:gd name="connsiteX3" fmla="*/ 2995737 w 3143250"/>
              <a:gd name="connsiteY3" fmla="*/ 7378 h 4532388"/>
              <a:gd name="connsiteX4" fmla="*/ 3143250 w 3143250"/>
              <a:gd name="connsiteY4" fmla="*/ 154891 h 4532388"/>
              <a:gd name="connsiteX5" fmla="*/ 3143250 w 3143250"/>
              <a:gd name="connsiteY5" fmla="*/ 4384875 h 4532388"/>
              <a:gd name="connsiteX6" fmla="*/ 2995737 w 3143250"/>
              <a:gd name="connsiteY6" fmla="*/ 4532388 h 4532388"/>
              <a:gd name="connsiteX7" fmla="*/ 147513 w 3143250"/>
              <a:gd name="connsiteY7" fmla="*/ 4532388 h 4532388"/>
              <a:gd name="connsiteX8" fmla="*/ 0 w 3143250"/>
              <a:gd name="connsiteY8" fmla="*/ 4384875 h 4532388"/>
              <a:gd name="connsiteX9" fmla="*/ 0 w 3143250"/>
              <a:gd name="connsiteY9" fmla="*/ 154891 h 4532388"/>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2995737 w 3143250"/>
              <a:gd name="connsiteY4" fmla="*/ 15252 h 4540262"/>
              <a:gd name="connsiteX5" fmla="*/ 3143250 w 3143250"/>
              <a:gd name="connsiteY5" fmla="*/ 162765 h 4540262"/>
              <a:gd name="connsiteX6" fmla="*/ 3143250 w 3143250"/>
              <a:gd name="connsiteY6" fmla="*/ 4392749 h 4540262"/>
              <a:gd name="connsiteX7" fmla="*/ 2995737 w 3143250"/>
              <a:gd name="connsiteY7" fmla="*/ 4540262 h 4540262"/>
              <a:gd name="connsiteX8" fmla="*/ 147513 w 3143250"/>
              <a:gd name="connsiteY8" fmla="*/ 4540262 h 4540262"/>
              <a:gd name="connsiteX9" fmla="*/ 0 w 3143250"/>
              <a:gd name="connsiteY9" fmla="*/ 4392749 h 4540262"/>
              <a:gd name="connsiteX10" fmla="*/ 0 w 3143250"/>
              <a:gd name="connsiteY10"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2995737 w 3143250"/>
              <a:gd name="connsiteY5" fmla="*/ 15252 h 4540262"/>
              <a:gd name="connsiteX6" fmla="*/ 3143250 w 3143250"/>
              <a:gd name="connsiteY6" fmla="*/ 162765 h 4540262"/>
              <a:gd name="connsiteX7" fmla="*/ 3143250 w 3143250"/>
              <a:gd name="connsiteY7" fmla="*/ 4392749 h 4540262"/>
              <a:gd name="connsiteX8" fmla="*/ 2995737 w 3143250"/>
              <a:gd name="connsiteY8" fmla="*/ 4540262 h 4540262"/>
              <a:gd name="connsiteX9" fmla="*/ 147513 w 3143250"/>
              <a:gd name="connsiteY9" fmla="*/ 4540262 h 4540262"/>
              <a:gd name="connsiteX10" fmla="*/ 0 w 3143250"/>
              <a:gd name="connsiteY10" fmla="*/ 4392749 h 4540262"/>
              <a:gd name="connsiteX11" fmla="*/ 0 w 3143250"/>
              <a:gd name="connsiteY11"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2995737 w 3143250"/>
              <a:gd name="connsiteY6" fmla="*/ 15252 h 4540262"/>
              <a:gd name="connsiteX7" fmla="*/ 3143250 w 3143250"/>
              <a:gd name="connsiteY7" fmla="*/ 162765 h 4540262"/>
              <a:gd name="connsiteX8" fmla="*/ 3143250 w 3143250"/>
              <a:gd name="connsiteY8" fmla="*/ 4392749 h 4540262"/>
              <a:gd name="connsiteX9" fmla="*/ 2995737 w 3143250"/>
              <a:gd name="connsiteY9" fmla="*/ 4540262 h 4540262"/>
              <a:gd name="connsiteX10" fmla="*/ 147513 w 3143250"/>
              <a:gd name="connsiteY10" fmla="*/ 4540262 h 4540262"/>
              <a:gd name="connsiteX11" fmla="*/ 0 w 3143250"/>
              <a:gd name="connsiteY11" fmla="*/ 4392749 h 4540262"/>
              <a:gd name="connsiteX12" fmla="*/ 0 w 3143250"/>
              <a:gd name="connsiteY12"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995737 w 3143250"/>
              <a:gd name="connsiteY7" fmla="*/ 15252 h 4540262"/>
              <a:gd name="connsiteX8" fmla="*/ 3143250 w 3143250"/>
              <a:gd name="connsiteY8" fmla="*/ 162765 h 4540262"/>
              <a:gd name="connsiteX9" fmla="*/ 3143250 w 3143250"/>
              <a:gd name="connsiteY9" fmla="*/ 4392749 h 4540262"/>
              <a:gd name="connsiteX10" fmla="*/ 2995737 w 3143250"/>
              <a:gd name="connsiteY10" fmla="*/ 4540262 h 4540262"/>
              <a:gd name="connsiteX11" fmla="*/ 147513 w 3143250"/>
              <a:gd name="connsiteY11" fmla="*/ 4540262 h 4540262"/>
              <a:gd name="connsiteX12" fmla="*/ 0 w 3143250"/>
              <a:gd name="connsiteY12" fmla="*/ 4392749 h 4540262"/>
              <a:gd name="connsiteX13" fmla="*/ 0 w 3143250"/>
              <a:gd name="connsiteY13"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995737 w 3143250"/>
              <a:gd name="connsiteY8" fmla="*/ 15252 h 4540262"/>
              <a:gd name="connsiteX9" fmla="*/ 3143250 w 3143250"/>
              <a:gd name="connsiteY9" fmla="*/ 162765 h 4540262"/>
              <a:gd name="connsiteX10" fmla="*/ 3143250 w 3143250"/>
              <a:gd name="connsiteY10" fmla="*/ 4392749 h 4540262"/>
              <a:gd name="connsiteX11" fmla="*/ 2995737 w 3143250"/>
              <a:gd name="connsiteY11" fmla="*/ 4540262 h 4540262"/>
              <a:gd name="connsiteX12" fmla="*/ 147513 w 3143250"/>
              <a:gd name="connsiteY12" fmla="*/ 4540262 h 4540262"/>
              <a:gd name="connsiteX13" fmla="*/ 0 w 3143250"/>
              <a:gd name="connsiteY13" fmla="*/ 4392749 h 4540262"/>
              <a:gd name="connsiteX14" fmla="*/ 0 w 3143250"/>
              <a:gd name="connsiteY14"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43250 w 3143250"/>
              <a:gd name="connsiteY11" fmla="*/ 4392749 h 4540262"/>
              <a:gd name="connsiteX12" fmla="*/ 2995737 w 3143250"/>
              <a:gd name="connsiteY12" fmla="*/ 4540262 h 4540262"/>
              <a:gd name="connsiteX13" fmla="*/ 147513 w 3143250"/>
              <a:gd name="connsiteY13" fmla="*/ 4540262 h 4540262"/>
              <a:gd name="connsiteX14" fmla="*/ 0 w 3143250"/>
              <a:gd name="connsiteY14" fmla="*/ 4392749 h 4540262"/>
              <a:gd name="connsiteX15" fmla="*/ 0 w 3143250"/>
              <a:gd name="connsiteY15"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36900 w 3143250"/>
              <a:gd name="connsiteY11" fmla="*/ 349262 h 4540262"/>
              <a:gd name="connsiteX12" fmla="*/ 3143250 w 3143250"/>
              <a:gd name="connsiteY12" fmla="*/ 4392749 h 4540262"/>
              <a:gd name="connsiteX13" fmla="*/ 2995737 w 3143250"/>
              <a:gd name="connsiteY13" fmla="*/ 4540262 h 4540262"/>
              <a:gd name="connsiteX14" fmla="*/ 147513 w 3143250"/>
              <a:gd name="connsiteY14" fmla="*/ 4540262 h 4540262"/>
              <a:gd name="connsiteX15" fmla="*/ 0 w 3143250"/>
              <a:gd name="connsiteY15" fmla="*/ 4392749 h 4540262"/>
              <a:gd name="connsiteX16" fmla="*/ 0 w 3143250"/>
              <a:gd name="connsiteY1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4392749 h 4540262"/>
              <a:gd name="connsiteX14" fmla="*/ 2995737 w 3154416"/>
              <a:gd name="connsiteY14" fmla="*/ 4540262 h 4540262"/>
              <a:gd name="connsiteX15" fmla="*/ 147513 w 3154416"/>
              <a:gd name="connsiteY15" fmla="*/ 4540262 h 4540262"/>
              <a:gd name="connsiteX16" fmla="*/ 0 w 3154416"/>
              <a:gd name="connsiteY16" fmla="*/ 4392749 h 4540262"/>
              <a:gd name="connsiteX17" fmla="*/ 0 w 3154416"/>
              <a:gd name="connsiteY17"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0 w 3154177"/>
              <a:gd name="connsiteY14" fmla="*/ 4392749 h 4540262"/>
              <a:gd name="connsiteX15" fmla="*/ 2995737 w 3154177"/>
              <a:gd name="connsiteY15" fmla="*/ 4540262 h 4540262"/>
              <a:gd name="connsiteX16" fmla="*/ 147513 w 3154177"/>
              <a:gd name="connsiteY16" fmla="*/ 4540262 h 4540262"/>
              <a:gd name="connsiteX17" fmla="*/ 0 w 3154177"/>
              <a:gd name="connsiteY17" fmla="*/ 4392749 h 4540262"/>
              <a:gd name="connsiteX18" fmla="*/ 0 w 3154177"/>
              <a:gd name="connsiteY18"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1 w 3154177"/>
              <a:gd name="connsiteY14" fmla="*/ 1308112 h 4540262"/>
              <a:gd name="connsiteX15" fmla="*/ 3143250 w 3154177"/>
              <a:gd name="connsiteY15" fmla="*/ 4392749 h 4540262"/>
              <a:gd name="connsiteX16" fmla="*/ 2995737 w 3154177"/>
              <a:gd name="connsiteY16" fmla="*/ 4540262 h 4540262"/>
              <a:gd name="connsiteX17" fmla="*/ 147513 w 3154177"/>
              <a:gd name="connsiteY17" fmla="*/ 4540262 h 4540262"/>
              <a:gd name="connsiteX18" fmla="*/ 0 w 3154177"/>
              <a:gd name="connsiteY18" fmla="*/ 4392749 h 4540262"/>
              <a:gd name="connsiteX19" fmla="*/ 0 w 3154177"/>
              <a:gd name="connsiteY19" fmla="*/ 162765 h 4540262"/>
              <a:gd name="connsiteX0" fmla="*/ 0 w 3152281"/>
              <a:gd name="connsiteY0" fmla="*/ 162765 h 4540262"/>
              <a:gd name="connsiteX1" fmla="*/ 147513 w 3152281"/>
              <a:gd name="connsiteY1" fmla="*/ 15252 h 4540262"/>
              <a:gd name="connsiteX2" fmla="*/ 361950 w 3152281"/>
              <a:gd name="connsiteY2" fmla="*/ 12712 h 4540262"/>
              <a:gd name="connsiteX3" fmla="*/ 857250 w 3152281"/>
              <a:gd name="connsiteY3" fmla="*/ 12 h 4540262"/>
              <a:gd name="connsiteX4" fmla="*/ 1276350 w 3152281"/>
              <a:gd name="connsiteY4" fmla="*/ 6362 h 4540262"/>
              <a:gd name="connsiteX5" fmla="*/ 1568450 w 3152281"/>
              <a:gd name="connsiteY5" fmla="*/ 6362 h 4540262"/>
              <a:gd name="connsiteX6" fmla="*/ 1708150 w 3152281"/>
              <a:gd name="connsiteY6" fmla="*/ 12712 h 4540262"/>
              <a:gd name="connsiteX7" fmla="*/ 2406650 w 3152281"/>
              <a:gd name="connsiteY7" fmla="*/ 6362 h 4540262"/>
              <a:gd name="connsiteX8" fmla="*/ 2736850 w 3152281"/>
              <a:gd name="connsiteY8" fmla="*/ 12 h 4540262"/>
              <a:gd name="connsiteX9" fmla="*/ 2995737 w 3152281"/>
              <a:gd name="connsiteY9" fmla="*/ 15252 h 4540262"/>
              <a:gd name="connsiteX10" fmla="*/ 3143250 w 3152281"/>
              <a:gd name="connsiteY10" fmla="*/ 162765 h 4540262"/>
              <a:gd name="connsiteX11" fmla="*/ 3136900 w 3152281"/>
              <a:gd name="connsiteY11" fmla="*/ 349262 h 4540262"/>
              <a:gd name="connsiteX12" fmla="*/ 3143250 w 3152281"/>
              <a:gd name="connsiteY12" fmla="*/ 615962 h 4540262"/>
              <a:gd name="connsiteX13" fmla="*/ 3143250 w 3152281"/>
              <a:gd name="connsiteY13" fmla="*/ 939812 h 4540262"/>
              <a:gd name="connsiteX14" fmla="*/ 3143251 w 3152281"/>
              <a:gd name="connsiteY14" fmla="*/ 1308112 h 4540262"/>
              <a:gd name="connsiteX15" fmla="*/ 3136901 w 3152281"/>
              <a:gd name="connsiteY15" fmla="*/ 1651012 h 4540262"/>
              <a:gd name="connsiteX16" fmla="*/ 3143250 w 3152281"/>
              <a:gd name="connsiteY16" fmla="*/ 4392749 h 4540262"/>
              <a:gd name="connsiteX17" fmla="*/ 2995737 w 3152281"/>
              <a:gd name="connsiteY17" fmla="*/ 4540262 h 4540262"/>
              <a:gd name="connsiteX18" fmla="*/ 147513 w 3152281"/>
              <a:gd name="connsiteY18" fmla="*/ 4540262 h 4540262"/>
              <a:gd name="connsiteX19" fmla="*/ 0 w 3152281"/>
              <a:gd name="connsiteY19" fmla="*/ 4392749 h 4540262"/>
              <a:gd name="connsiteX20" fmla="*/ 0 w 3152281"/>
              <a:gd name="connsiteY20" fmla="*/ 162765 h 4540262"/>
              <a:gd name="connsiteX0" fmla="*/ 0 w 3152465"/>
              <a:gd name="connsiteY0" fmla="*/ 162765 h 4540262"/>
              <a:gd name="connsiteX1" fmla="*/ 147513 w 3152465"/>
              <a:gd name="connsiteY1" fmla="*/ 15252 h 4540262"/>
              <a:gd name="connsiteX2" fmla="*/ 361950 w 3152465"/>
              <a:gd name="connsiteY2" fmla="*/ 12712 h 4540262"/>
              <a:gd name="connsiteX3" fmla="*/ 857250 w 3152465"/>
              <a:gd name="connsiteY3" fmla="*/ 12 h 4540262"/>
              <a:gd name="connsiteX4" fmla="*/ 1276350 w 3152465"/>
              <a:gd name="connsiteY4" fmla="*/ 6362 h 4540262"/>
              <a:gd name="connsiteX5" fmla="*/ 1568450 w 3152465"/>
              <a:gd name="connsiteY5" fmla="*/ 6362 h 4540262"/>
              <a:gd name="connsiteX6" fmla="*/ 1708150 w 3152465"/>
              <a:gd name="connsiteY6" fmla="*/ 12712 h 4540262"/>
              <a:gd name="connsiteX7" fmla="*/ 2406650 w 3152465"/>
              <a:gd name="connsiteY7" fmla="*/ 6362 h 4540262"/>
              <a:gd name="connsiteX8" fmla="*/ 2736850 w 3152465"/>
              <a:gd name="connsiteY8" fmla="*/ 12 h 4540262"/>
              <a:gd name="connsiteX9" fmla="*/ 2995737 w 3152465"/>
              <a:gd name="connsiteY9" fmla="*/ 15252 h 4540262"/>
              <a:gd name="connsiteX10" fmla="*/ 3143250 w 3152465"/>
              <a:gd name="connsiteY10" fmla="*/ 162765 h 4540262"/>
              <a:gd name="connsiteX11" fmla="*/ 3136900 w 3152465"/>
              <a:gd name="connsiteY11" fmla="*/ 349262 h 4540262"/>
              <a:gd name="connsiteX12" fmla="*/ 3143250 w 3152465"/>
              <a:gd name="connsiteY12" fmla="*/ 615962 h 4540262"/>
              <a:gd name="connsiteX13" fmla="*/ 3143250 w 3152465"/>
              <a:gd name="connsiteY13" fmla="*/ 939812 h 4540262"/>
              <a:gd name="connsiteX14" fmla="*/ 3143251 w 3152465"/>
              <a:gd name="connsiteY14" fmla="*/ 1308112 h 4540262"/>
              <a:gd name="connsiteX15" fmla="*/ 3136901 w 3152465"/>
              <a:gd name="connsiteY15" fmla="*/ 1651012 h 4540262"/>
              <a:gd name="connsiteX16" fmla="*/ 3136901 w 3152465"/>
              <a:gd name="connsiteY16" fmla="*/ 1841512 h 4540262"/>
              <a:gd name="connsiteX17" fmla="*/ 3143250 w 3152465"/>
              <a:gd name="connsiteY17" fmla="*/ 4392749 h 4540262"/>
              <a:gd name="connsiteX18" fmla="*/ 2995737 w 3152465"/>
              <a:gd name="connsiteY18" fmla="*/ 4540262 h 4540262"/>
              <a:gd name="connsiteX19" fmla="*/ 147513 w 3152465"/>
              <a:gd name="connsiteY19" fmla="*/ 4540262 h 4540262"/>
              <a:gd name="connsiteX20" fmla="*/ 0 w 3152465"/>
              <a:gd name="connsiteY20" fmla="*/ 4392749 h 4540262"/>
              <a:gd name="connsiteX21" fmla="*/ 0 w 3152465"/>
              <a:gd name="connsiteY21" fmla="*/ 162765 h 4540262"/>
              <a:gd name="connsiteX0" fmla="*/ 0 w 3156872"/>
              <a:gd name="connsiteY0" fmla="*/ 162765 h 4540262"/>
              <a:gd name="connsiteX1" fmla="*/ 147513 w 3156872"/>
              <a:gd name="connsiteY1" fmla="*/ 15252 h 4540262"/>
              <a:gd name="connsiteX2" fmla="*/ 361950 w 3156872"/>
              <a:gd name="connsiteY2" fmla="*/ 12712 h 4540262"/>
              <a:gd name="connsiteX3" fmla="*/ 857250 w 3156872"/>
              <a:gd name="connsiteY3" fmla="*/ 12 h 4540262"/>
              <a:gd name="connsiteX4" fmla="*/ 1276350 w 3156872"/>
              <a:gd name="connsiteY4" fmla="*/ 6362 h 4540262"/>
              <a:gd name="connsiteX5" fmla="*/ 1568450 w 3156872"/>
              <a:gd name="connsiteY5" fmla="*/ 6362 h 4540262"/>
              <a:gd name="connsiteX6" fmla="*/ 1708150 w 3156872"/>
              <a:gd name="connsiteY6" fmla="*/ 12712 h 4540262"/>
              <a:gd name="connsiteX7" fmla="*/ 2406650 w 3156872"/>
              <a:gd name="connsiteY7" fmla="*/ 6362 h 4540262"/>
              <a:gd name="connsiteX8" fmla="*/ 2736850 w 3156872"/>
              <a:gd name="connsiteY8" fmla="*/ 12 h 4540262"/>
              <a:gd name="connsiteX9" fmla="*/ 2995737 w 3156872"/>
              <a:gd name="connsiteY9" fmla="*/ 15252 h 4540262"/>
              <a:gd name="connsiteX10" fmla="*/ 3143250 w 3156872"/>
              <a:gd name="connsiteY10" fmla="*/ 162765 h 4540262"/>
              <a:gd name="connsiteX11" fmla="*/ 3136900 w 3156872"/>
              <a:gd name="connsiteY11" fmla="*/ 349262 h 4540262"/>
              <a:gd name="connsiteX12" fmla="*/ 3143250 w 3156872"/>
              <a:gd name="connsiteY12" fmla="*/ 615962 h 4540262"/>
              <a:gd name="connsiteX13" fmla="*/ 3143250 w 3156872"/>
              <a:gd name="connsiteY13" fmla="*/ 939812 h 4540262"/>
              <a:gd name="connsiteX14" fmla="*/ 3143251 w 3156872"/>
              <a:gd name="connsiteY14" fmla="*/ 1308112 h 4540262"/>
              <a:gd name="connsiteX15" fmla="*/ 3136901 w 3156872"/>
              <a:gd name="connsiteY15" fmla="*/ 1651012 h 4540262"/>
              <a:gd name="connsiteX16" fmla="*/ 3136901 w 3156872"/>
              <a:gd name="connsiteY16" fmla="*/ 1841512 h 4540262"/>
              <a:gd name="connsiteX17" fmla="*/ 3149601 w 3156872"/>
              <a:gd name="connsiteY17" fmla="*/ 2565412 h 4540262"/>
              <a:gd name="connsiteX18" fmla="*/ 3143250 w 3156872"/>
              <a:gd name="connsiteY18" fmla="*/ 4392749 h 4540262"/>
              <a:gd name="connsiteX19" fmla="*/ 2995737 w 3156872"/>
              <a:gd name="connsiteY19" fmla="*/ 4540262 h 4540262"/>
              <a:gd name="connsiteX20" fmla="*/ 147513 w 3156872"/>
              <a:gd name="connsiteY20" fmla="*/ 4540262 h 4540262"/>
              <a:gd name="connsiteX21" fmla="*/ 0 w 3156872"/>
              <a:gd name="connsiteY21" fmla="*/ 4392749 h 4540262"/>
              <a:gd name="connsiteX22" fmla="*/ 0 w 3156872"/>
              <a:gd name="connsiteY22" fmla="*/ 162765 h 4540262"/>
              <a:gd name="connsiteX0" fmla="*/ 0 w 3156264"/>
              <a:gd name="connsiteY0" fmla="*/ 162765 h 4540262"/>
              <a:gd name="connsiteX1" fmla="*/ 147513 w 3156264"/>
              <a:gd name="connsiteY1" fmla="*/ 15252 h 4540262"/>
              <a:gd name="connsiteX2" fmla="*/ 361950 w 3156264"/>
              <a:gd name="connsiteY2" fmla="*/ 12712 h 4540262"/>
              <a:gd name="connsiteX3" fmla="*/ 857250 w 3156264"/>
              <a:gd name="connsiteY3" fmla="*/ 12 h 4540262"/>
              <a:gd name="connsiteX4" fmla="*/ 1276350 w 3156264"/>
              <a:gd name="connsiteY4" fmla="*/ 6362 h 4540262"/>
              <a:gd name="connsiteX5" fmla="*/ 1568450 w 3156264"/>
              <a:gd name="connsiteY5" fmla="*/ 6362 h 4540262"/>
              <a:gd name="connsiteX6" fmla="*/ 1708150 w 3156264"/>
              <a:gd name="connsiteY6" fmla="*/ 12712 h 4540262"/>
              <a:gd name="connsiteX7" fmla="*/ 2406650 w 3156264"/>
              <a:gd name="connsiteY7" fmla="*/ 6362 h 4540262"/>
              <a:gd name="connsiteX8" fmla="*/ 2736850 w 3156264"/>
              <a:gd name="connsiteY8" fmla="*/ 12 h 4540262"/>
              <a:gd name="connsiteX9" fmla="*/ 2995737 w 3156264"/>
              <a:gd name="connsiteY9" fmla="*/ 15252 h 4540262"/>
              <a:gd name="connsiteX10" fmla="*/ 3143250 w 3156264"/>
              <a:gd name="connsiteY10" fmla="*/ 162765 h 4540262"/>
              <a:gd name="connsiteX11" fmla="*/ 3136900 w 3156264"/>
              <a:gd name="connsiteY11" fmla="*/ 349262 h 4540262"/>
              <a:gd name="connsiteX12" fmla="*/ 3143250 w 3156264"/>
              <a:gd name="connsiteY12" fmla="*/ 615962 h 4540262"/>
              <a:gd name="connsiteX13" fmla="*/ 3143250 w 3156264"/>
              <a:gd name="connsiteY13" fmla="*/ 939812 h 4540262"/>
              <a:gd name="connsiteX14" fmla="*/ 3143251 w 3156264"/>
              <a:gd name="connsiteY14" fmla="*/ 1308112 h 4540262"/>
              <a:gd name="connsiteX15" fmla="*/ 3136901 w 3156264"/>
              <a:gd name="connsiteY15" fmla="*/ 1651012 h 4540262"/>
              <a:gd name="connsiteX16" fmla="*/ 3136901 w 3156264"/>
              <a:gd name="connsiteY16" fmla="*/ 1841512 h 4540262"/>
              <a:gd name="connsiteX17" fmla="*/ 3149600 w 3156264"/>
              <a:gd name="connsiteY17" fmla="*/ 2368562 h 4540262"/>
              <a:gd name="connsiteX18" fmla="*/ 3149601 w 3156264"/>
              <a:gd name="connsiteY18" fmla="*/ 2565412 h 4540262"/>
              <a:gd name="connsiteX19" fmla="*/ 3143250 w 3156264"/>
              <a:gd name="connsiteY19" fmla="*/ 4392749 h 4540262"/>
              <a:gd name="connsiteX20" fmla="*/ 2995737 w 3156264"/>
              <a:gd name="connsiteY20" fmla="*/ 4540262 h 4540262"/>
              <a:gd name="connsiteX21" fmla="*/ 147513 w 3156264"/>
              <a:gd name="connsiteY21" fmla="*/ 4540262 h 4540262"/>
              <a:gd name="connsiteX22" fmla="*/ 0 w 3156264"/>
              <a:gd name="connsiteY22" fmla="*/ 4392749 h 4540262"/>
              <a:gd name="connsiteX23" fmla="*/ 0 w 3156264"/>
              <a:gd name="connsiteY23" fmla="*/ 162765 h 4540262"/>
              <a:gd name="connsiteX0" fmla="*/ 0 w 3159236"/>
              <a:gd name="connsiteY0" fmla="*/ 162765 h 4540262"/>
              <a:gd name="connsiteX1" fmla="*/ 147513 w 3159236"/>
              <a:gd name="connsiteY1" fmla="*/ 15252 h 4540262"/>
              <a:gd name="connsiteX2" fmla="*/ 361950 w 3159236"/>
              <a:gd name="connsiteY2" fmla="*/ 12712 h 4540262"/>
              <a:gd name="connsiteX3" fmla="*/ 857250 w 3159236"/>
              <a:gd name="connsiteY3" fmla="*/ 12 h 4540262"/>
              <a:gd name="connsiteX4" fmla="*/ 1276350 w 3159236"/>
              <a:gd name="connsiteY4" fmla="*/ 6362 h 4540262"/>
              <a:gd name="connsiteX5" fmla="*/ 1568450 w 3159236"/>
              <a:gd name="connsiteY5" fmla="*/ 6362 h 4540262"/>
              <a:gd name="connsiteX6" fmla="*/ 1708150 w 3159236"/>
              <a:gd name="connsiteY6" fmla="*/ 12712 h 4540262"/>
              <a:gd name="connsiteX7" fmla="*/ 2406650 w 3159236"/>
              <a:gd name="connsiteY7" fmla="*/ 6362 h 4540262"/>
              <a:gd name="connsiteX8" fmla="*/ 2736850 w 3159236"/>
              <a:gd name="connsiteY8" fmla="*/ 12 h 4540262"/>
              <a:gd name="connsiteX9" fmla="*/ 2995737 w 3159236"/>
              <a:gd name="connsiteY9" fmla="*/ 15252 h 4540262"/>
              <a:gd name="connsiteX10" fmla="*/ 3143250 w 3159236"/>
              <a:gd name="connsiteY10" fmla="*/ 162765 h 4540262"/>
              <a:gd name="connsiteX11" fmla="*/ 3136900 w 3159236"/>
              <a:gd name="connsiteY11" fmla="*/ 349262 h 4540262"/>
              <a:gd name="connsiteX12" fmla="*/ 3143250 w 3159236"/>
              <a:gd name="connsiteY12" fmla="*/ 615962 h 4540262"/>
              <a:gd name="connsiteX13" fmla="*/ 3143250 w 3159236"/>
              <a:gd name="connsiteY13" fmla="*/ 939812 h 4540262"/>
              <a:gd name="connsiteX14" fmla="*/ 3143251 w 3159236"/>
              <a:gd name="connsiteY14" fmla="*/ 1308112 h 4540262"/>
              <a:gd name="connsiteX15" fmla="*/ 3136901 w 3159236"/>
              <a:gd name="connsiteY15" fmla="*/ 1651012 h 4540262"/>
              <a:gd name="connsiteX16" fmla="*/ 3136901 w 3159236"/>
              <a:gd name="connsiteY16" fmla="*/ 1841512 h 4540262"/>
              <a:gd name="connsiteX17" fmla="*/ 3149600 w 3159236"/>
              <a:gd name="connsiteY17" fmla="*/ 2368562 h 4540262"/>
              <a:gd name="connsiteX18" fmla="*/ 3149601 w 3159236"/>
              <a:gd name="connsiteY18" fmla="*/ 2565412 h 4540262"/>
              <a:gd name="connsiteX19" fmla="*/ 3155950 w 3159236"/>
              <a:gd name="connsiteY19" fmla="*/ 2908312 h 4540262"/>
              <a:gd name="connsiteX20" fmla="*/ 3143250 w 3159236"/>
              <a:gd name="connsiteY20" fmla="*/ 4392749 h 4540262"/>
              <a:gd name="connsiteX21" fmla="*/ 2995737 w 3159236"/>
              <a:gd name="connsiteY21" fmla="*/ 4540262 h 4540262"/>
              <a:gd name="connsiteX22" fmla="*/ 147513 w 3159236"/>
              <a:gd name="connsiteY22" fmla="*/ 4540262 h 4540262"/>
              <a:gd name="connsiteX23" fmla="*/ 0 w 3159236"/>
              <a:gd name="connsiteY23" fmla="*/ 4392749 h 4540262"/>
              <a:gd name="connsiteX24" fmla="*/ 0 w 3159236"/>
              <a:gd name="connsiteY24"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43250 w 3156068"/>
              <a:gd name="connsiteY21" fmla="*/ 4392749 h 4540262"/>
              <a:gd name="connsiteX22" fmla="*/ 2995737 w 3156068"/>
              <a:gd name="connsiteY22" fmla="*/ 4540262 h 4540262"/>
              <a:gd name="connsiteX23" fmla="*/ 147513 w 3156068"/>
              <a:gd name="connsiteY23" fmla="*/ 4540262 h 4540262"/>
              <a:gd name="connsiteX24" fmla="*/ 0 w 3156068"/>
              <a:gd name="connsiteY24" fmla="*/ 4392749 h 4540262"/>
              <a:gd name="connsiteX25" fmla="*/ 0 w 3156068"/>
              <a:gd name="connsiteY25"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392749 h 4540262"/>
              <a:gd name="connsiteX23" fmla="*/ 2995737 w 3156068"/>
              <a:gd name="connsiteY23" fmla="*/ 4540262 h 4540262"/>
              <a:gd name="connsiteX24" fmla="*/ 147513 w 3156068"/>
              <a:gd name="connsiteY24" fmla="*/ 4540262 h 4540262"/>
              <a:gd name="connsiteX25" fmla="*/ 0 w 3156068"/>
              <a:gd name="connsiteY25" fmla="*/ 4392749 h 4540262"/>
              <a:gd name="connsiteX26" fmla="*/ 0 w 3156068"/>
              <a:gd name="connsiteY26"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083062 h 4540262"/>
              <a:gd name="connsiteX23" fmla="*/ 3143250 w 3156068"/>
              <a:gd name="connsiteY23" fmla="*/ 4392749 h 4540262"/>
              <a:gd name="connsiteX24" fmla="*/ 2995737 w 3156068"/>
              <a:gd name="connsiteY24" fmla="*/ 4540262 h 4540262"/>
              <a:gd name="connsiteX25" fmla="*/ 147513 w 3156068"/>
              <a:gd name="connsiteY25" fmla="*/ 4540262 h 4540262"/>
              <a:gd name="connsiteX26" fmla="*/ 0 w 3156068"/>
              <a:gd name="connsiteY26" fmla="*/ 4392749 h 4540262"/>
              <a:gd name="connsiteX27" fmla="*/ 0 w 3156068"/>
              <a:gd name="connsiteY27" fmla="*/ 162765 h 4540262"/>
              <a:gd name="connsiteX0" fmla="*/ 0 w 3157172"/>
              <a:gd name="connsiteY0" fmla="*/ 162765 h 4540262"/>
              <a:gd name="connsiteX1" fmla="*/ 147513 w 3157172"/>
              <a:gd name="connsiteY1" fmla="*/ 15252 h 4540262"/>
              <a:gd name="connsiteX2" fmla="*/ 361950 w 3157172"/>
              <a:gd name="connsiteY2" fmla="*/ 12712 h 4540262"/>
              <a:gd name="connsiteX3" fmla="*/ 857250 w 3157172"/>
              <a:gd name="connsiteY3" fmla="*/ 12 h 4540262"/>
              <a:gd name="connsiteX4" fmla="*/ 1276350 w 3157172"/>
              <a:gd name="connsiteY4" fmla="*/ 6362 h 4540262"/>
              <a:gd name="connsiteX5" fmla="*/ 1568450 w 3157172"/>
              <a:gd name="connsiteY5" fmla="*/ 6362 h 4540262"/>
              <a:gd name="connsiteX6" fmla="*/ 1708150 w 3157172"/>
              <a:gd name="connsiteY6" fmla="*/ 12712 h 4540262"/>
              <a:gd name="connsiteX7" fmla="*/ 2406650 w 3157172"/>
              <a:gd name="connsiteY7" fmla="*/ 6362 h 4540262"/>
              <a:gd name="connsiteX8" fmla="*/ 2736850 w 3157172"/>
              <a:gd name="connsiteY8" fmla="*/ 12 h 4540262"/>
              <a:gd name="connsiteX9" fmla="*/ 2995737 w 3157172"/>
              <a:gd name="connsiteY9" fmla="*/ 15252 h 4540262"/>
              <a:gd name="connsiteX10" fmla="*/ 3143250 w 3157172"/>
              <a:gd name="connsiteY10" fmla="*/ 162765 h 4540262"/>
              <a:gd name="connsiteX11" fmla="*/ 3136900 w 3157172"/>
              <a:gd name="connsiteY11" fmla="*/ 349262 h 4540262"/>
              <a:gd name="connsiteX12" fmla="*/ 3143250 w 3157172"/>
              <a:gd name="connsiteY12" fmla="*/ 615962 h 4540262"/>
              <a:gd name="connsiteX13" fmla="*/ 3143250 w 3157172"/>
              <a:gd name="connsiteY13" fmla="*/ 939812 h 4540262"/>
              <a:gd name="connsiteX14" fmla="*/ 3143251 w 3157172"/>
              <a:gd name="connsiteY14" fmla="*/ 1308112 h 4540262"/>
              <a:gd name="connsiteX15" fmla="*/ 3136901 w 3157172"/>
              <a:gd name="connsiteY15" fmla="*/ 1651012 h 4540262"/>
              <a:gd name="connsiteX16" fmla="*/ 3136901 w 3157172"/>
              <a:gd name="connsiteY16" fmla="*/ 1841512 h 4540262"/>
              <a:gd name="connsiteX17" fmla="*/ 3149600 w 3157172"/>
              <a:gd name="connsiteY17" fmla="*/ 2368562 h 4540262"/>
              <a:gd name="connsiteX18" fmla="*/ 3149601 w 3157172"/>
              <a:gd name="connsiteY18" fmla="*/ 2565412 h 4540262"/>
              <a:gd name="connsiteX19" fmla="*/ 3155950 w 3157172"/>
              <a:gd name="connsiteY19" fmla="*/ 2762262 h 4540262"/>
              <a:gd name="connsiteX20" fmla="*/ 3155950 w 3157172"/>
              <a:gd name="connsiteY20" fmla="*/ 2908312 h 4540262"/>
              <a:gd name="connsiteX21" fmla="*/ 3143250 w 3157172"/>
              <a:gd name="connsiteY21" fmla="*/ 3340112 h 4540262"/>
              <a:gd name="connsiteX22" fmla="*/ 3136900 w 3157172"/>
              <a:gd name="connsiteY22" fmla="*/ 3714762 h 4540262"/>
              <a:gd name="connsiteX23" fmla="*/ 3143250 w 3157172"/>
              <a:gd name="connsiteY23" fmla="*/ 4083062 h 4540262"/>
              <a:gd name="connsiteX24" fmla="*/ 3143250 w 3157172"/>
              <a:gd name="connsiteY24" fmla="*/ 4392749 h 4540262"/>
              <a:gd name="connsiteX25" fmla="*/ 2995737 w 3157172"/>
              <a:gd name="connsiteY25" fmla="*/ 4540262 h 4540262"/>
              <a:gd name="connsiteX26" fmla="*/ 147513 w 3157172"/>
              <a:gd name="connsiteY26" fmla="*/ 4540262 h 4540262"/>
              <a:gd name="connsiteX27" fmla="*/ 0 w 3157172"/>
              <a:gd name="connsiteY27" fmla="*/ 4392749 h 4540262"/>
              <a:gd name="connsiteX28" fmla="*/ 0 w 3157172"/>
              <a:gd name="connsiteY28" fmla="*/ 162765 h 4540262"/>
              <a:gd name="connsiteX0" fmla="*/ 0 w 3156229"/>
              <a:gd name="connsiteY0" fmla="*/ 162765 h 4540262"/>
              <a:gd name="connsiteX1" fmla="*/ 147513 w 3156229"/>
              <a:gd name="connsiteY1" fmla="*/ 15252 h 4540262"/>
              <a:gd name="connsiteX2" fmla="*/ 361950 w 3156229"/>
              <a:gd name="connsiteY2" fmla="*/ 12712 h 4540262"/>
              <a:gd name="connsiteX3" fmla="*/ 857250 w 3156229"/>
              <a:gd name="connsiteY3" fmla="*/ 12 h 4540262"/>
              <a:gd name="connsiteX4" fmla="*/ 1276350 w 3156229"/>
              <a:gd name="connsiteY4" fmla="*/ 6362 h 4540262"/>
              <a:gd name="connsiteX5" fmla="*/ 1568450 w 3156229"/>
              <a:gd name="connsiteY5" fmla="*/ 6362 h 4540262"/>
              <a:gd name="connsiteX6" fmla="*/ 1708150 w 3156229"/>
              <a:gd name="connsiteY6" fmla="*/ 12712 h 4540262"/>
              <a:gd name="connsiteX7" fmla="*/ 2406650 w 3156229"/>
              <a:gd name="connsiteY7" fmla="*/ 6362 h 4540262"/>
              <a:gd name="connsiteX8" fmla="*/ 2736850 w 3156229"/>
              <a:gd name="connsiteY8" fmla="*/ 12 h 4540262"/>
              <a:gd name="connsiteX9" fmla="*/ 2995737 w 3156229"/>
              <a:gd name="connsiteY9" fmla="*/ 15252 h 4540262"/>
              <a:gd name="connsiteX10" fmla="*/ 3143250 w 3156229"/>
              <a:gd name="connsiteY10" fmla="*/ 162765 h 4540262"/>
              <a:gd name="connsiteX11" fmla="*/ 3136900 w 3156229"/>
              <a:gd name="connsiteY11" fmla="*/ 349262 h 4540262"/>
              <a:gd name="connsiteX12" fmla="*/ 3143250 w 3156229"/>
              <a:gd name="connsiteY12" fmla="*/ 615962 h 4540262"/>
              <a:gd name="connsiteX13" fmla="*/ 3143250 w 3156229"/>
              <a:gd name="connsiteY13" fmla="*/ 939812 h 4540262"/>
              <a:gd name="connsiteX14" fmla="*/ 3143251 w 3156229"/>
              <a:gd name="connsiteY14" fmla="*/ 1308112 h 4540262"/>
              <a:gd name="connsiteX15" fmla="*/ 3136901 w 3156229"/>
              <a:gd name="connsiteY15" fmla="*/ 1651012 h 4540262"/>
              <a:gd name="connsiteX16" fmla="*/ 3136901 w 3156229"/>
              <a:gd name="connsiteY16" fmla="*/ 1841512 h 4540262"/>
              <a:gd name="connsiteX17" fmla="*/ 3149600 w 3156229"/>
              <a:gd name="connsiteY17" fmla="*/ 2368562 h 4540262"/>
              <a:gd name="connsiteX18" fmla="*/ 3149601 w 3156229"/>
              <a:gd name="connsiteY18" fmla="*/ 2565412 h 4540262"/>
              <a:gd name="connsiteX19" fmla="*/ 3146425 w 3156229"/>
              <a:gd name="connsiteY19" fmla="*/ 2765437 h 4540262"/>
              <a:gd name="connsiteX20" fmla="*/ 3155950 w 3156229"/>
              <a:gd name="connsiteY20" fmla="*/ 2908312 h 4540262"/>
              <a:gd name="connsiteX21" fmla="*/ 3143250 w 3156229"/>
              <a:gd name="connsiteY21" fmla="*/ 3340112 h 4540262"/>
              <a:gd name="connsiteX22" fmla="*/ 3136900 w 3156229"/>
              <a:gd name="connsiteY22" fmla="*/ 3714762 h 4540262"/>
              <a:gd name="connsiteX23" fmla="*/ 3143250 w 3156229"/>
              <a:gd name="connsiteY23" fmla="*/ 4083062 h 4540262"/>
              <a:gd name="connsiteX24" fmla="*/ 3143250 w 3156229"/>
              <a:gd name="connsiteY24" fmla="*/ 4392749 h 4540262"/>
              <a:gd name="connsiteX25" fmla="*/ 2995737 w 3156229"/>
              <a:gd name="connsiteY25" fmla="*/ 4540262 h 4540262"/>
              <a:gd name="connsiteX26" fmla="*/ 147513 w 3156229"/>
              <a:gd name="connsiteY26" fmla="*/ 4540262 h 4540262"/>
              <a:gd name="connsiteX27" fmla="*/ 0 w 3156229"/>
              <a:gd name="connsiteY27" fmla="*/ 4392749 h 4540262"/>
              <a:gd name="connsiteX28" fmla="*/ 0 w 3156229"/>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33725 w 3154416"/>
              <a:gd name="connsiteY17" fmla="*/ 236538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52775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147513 w 3154416"/>
              <a:gd name="connsiteY27" fmla="*/ 4540262 h 4540262"/>
              <a:gd name="connsiteX28" fmla="*/ 0 w 3154416"/>
              <a:gd name="connsiteY28" fmla="*/ 4392749 h 4540262"/>
              <a:gd name="connsiteX29" fmla="*/ 0 w 3154416"/>
              <a:gd name="connsiteY29"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147513 w 3154416"/>
              <a:gd name="connsiteY28" fmla="*/ 4540262 h 4540262"/>
              <a:gd name="connsiteX29" fmla="*/ 0 w 3154416"/>
              <a:gd name="connsiteY29" fmla="*/ 4392749 h 4540262"/>
              <a:gd name="connsiteX30" fmla="*/ 0 w 3154416"/>
              <a:gd name="connsiteY30"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47513 w 3154416"/>
              <a:gd name="connsiteY29" fmla="*/ 4540262 h 4540262"/>
              <a:gd name="connsiteX30" fmla="*/ 0 w 3154416"/>
              <a:gd name="connsiteY30" fmla="*/ 4392749 h 4540262"/>
              <a:gd name="connsiteX31" fmla="*/ 0 w 3154416"/>
              <a:gd name="connsiteY31"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241301 w 3154416"/>
              <a:gd name="connsiteY29" fmla="*/ 4527562 h 4540262"/>
              <a:gd name="connsiteX30" fmla="*/ 147513 w 3154416"/>
              <a:gd name="connsiteY30" fmla="*/ 4540262 h 4540262"/>
              <a:gd name="connsiteX31" fmla="*/ 0 w 3154416"/>
              <a:gd name="connsiteY31" fmla="*/ 4392749 h 4540262"/>
              <a:gd name="connsiteX32" fmla="*/ 0 w 3154416"/>
              <a:gd name="connsiteY32"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123951 w 3154416"/>
              <a:gd name="connsiteY29" fmla="*/ 4533912 h 4540262"/>
              <a:gd name="connsiteX30" fmla="*/ 241301 w 3154416"/>
              <a:gd name="connsiteY30" fmla="*/ 4527562 h 4540262"/>
              <a:gd name="connsiteX31" fmla="*/ 147513 w 3154416"/>
              <a:gd name="connsiteY31" fmla="*/ 4540262 h 4540262"/>
              <a:gd name="connsiteX32" fmla="*/ 0 w 3154416"/>
              <a:gd name="connsiteY32" fmla="*/ 4392749 h 4540262"/>
              <a:gd name="connsiteX33" fmla="*/ 0 w 3154416"/>
              <a:gd name="connsiteY33"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123951 w 3154416"/>
              <a:gd name="connsiteY30" fmla="*/ 4533912 h 4540262"/>
              <a:gd name="connsiteX31" fmla="*/ 241301 w 3154416"/>
              <a:gd name="connsiteY31" fmla="*/ 4527562 h 4540262"/>
              <a:gd name="connsiteX32" fmla="*/ 147513 w 3154416"/>
              <a:gd name="connsiteY32" fmla="*/ 4540262 h 4540262"/>
              <a:gd name="connsiteX33" fmla="*/ 0 w 3154416"/>
              <a:gd name="connsiteY33" fmla="*/ 4392749 h 4540262"/>
              <a:gd name="connsiteX34" fmla="*/ 0 w 3154416"/>
              <a:gd name="connsiteY34"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241301 w 3154416"/>
              <a:gd name="connsiteY32" fmla="*/ 4527562 h 4540262"/>
              <a:gd name="connsiteX33" fmla="*/ 147513 w 3154416"/>
              <a:gd name="connsiteY33" fmla="*/ 4540262 h 4540262"/>
              <a:gd name="connsiteX34" fmla="*/ 0 w 3154416"/>
              <a:gd name="connsiteY34" fmla="*/ 4392749 h 4540262"/>
              <a:gd name="connsiteX35" fmla="*/ 0 w 3154416"/>
              <a:gd name="connsiteY35"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41301 w 3154416"/>
              <a:gd name="connsiteY33" fmla="*/ 4527562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4532 w 3154416"/>
              <a:gd name="connsiteY32" fmla="*/ 4537087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3951 w 3154416"/>
              <a:gd name="connsiteY31" fmla="*/ 4533912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4661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7664 w 3154416"/>
              <a:gd name="connsiteY26" fmla="*/ 4545818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0345"/>
              <a:gd name="connsiteY0" fmla="*/ 162765 h 4546612"/>
              <a:gd name="connsiteX1" fmla="*/ 147513 w 3150345"/>
              <a:gd name="connsiteY1" fmla="*/ 15252 h 4546612"/>
              <a:gd name="connsiteX2" fmla="*/ 361950 w 3150345"/>
              <a:gd name="connsiteY2" fmla="*/ 12712 h 4546612"/>
              <a:gd name="connsiteX3" fmla="*/ 857250 w 3150345"/>
              <a:gd name="connsiteY3" fmla="*/ 12 h 4546612"/>
              <a:gd name="connsiteX4" fmla="*/ 1276350 w 3150345"/>
              <a:gd name="connsiteY4" fmla="*/ 6362 h 4546612"/>
              <a:gd name="connsiteX5" fmla="*/ 1568450 w 3150345"/>
              <a:gd name="connsiteY5" fmla="*/ 6362 h 4546612"/>
              <a:gd name="connsiteX6" fmla="*/ 1708150 w 3150345"/>
              <a:gd name="connsiteY6" fmla="*/ 12712 h 4546612"/>
              <a:gd name="connsiteX7" fmla="*/ 2406650 w 3150345"/>
              <a:gd name="connsiteY7" fmla="*/ 6362 h 4546612"/>
              <a:gd name="connsiteX8" fmla="*/ 2736850 w 3150345"/>
              <a:gd name="connsiteY8" fmla="*/ 12 h 4546612"/>
              <a:gd name="connsiteX9" fmla="*/ 2995737 w 3150345"/>
              <a:gd name="connsiteY9" fmla="*/ 15252 h 4546612"/>
              <a:gd name="connsiteX10" fmla="*/ 3143250 w 3150345"/>
              <a:gd name="connsiteY10" fmla="*/ 162765 h 4546612"/>
              <a:gd name="connsiteX11" fmla="*/ 3136900 w 3150345"/>
              <a:gd name="connsiteY11" fmla="*/ 349262 h 4546612"/>
              <a:gd name="connsiteX12" fmla="*/ 3143250 w 3150345"/>
              <a:gd name="connsiteY12" fmla="*/ 615962 h 4546612"/>
              <a:gd name="connsiteX13" fmla="*/ 3143250 w 3150345"/>
              <a:gd name="connsiteY13" fmla="*/ 939812 h 4546612"/>
              <a:gd name="connsiteX14" fmla="*/ 3143251 w 3150345"/>
              <a:gd name="connsiteY14" fmla="*/ 1308112 h 4546612"/>
              <a:gd name="connsiteX15" fmla="*/ 3136901 w 3150345"/>
              <a:gd name="connsiteY15" fmla="*/ 1651012 h 4546612"/>
              <a:gd name="connsiteX16" fmla="*/ 3136901 w 3150345"/>
              <a:gd name="connsiteY16" fmla="*/ 1841512 h 4546612"/>
              <a:gd name="connsiteX17" fmla="*/ 3149600 w 3150345"/>
              <a:gd name="connsiteY17" fmla="*/ 2371737 h 4546612"/>
              <a:gd name="connsiteX18" fmla="*/ 3149601 w 3150345"/>
              <a:gd name="connsiteY18" fmla="*/ 2565412 h 4546612"/>
              <a:gd name="connsiteX19" fmla="*/ 3146425 w 3150345"/>
              <a:gd name="connsiteY19" fmla="*/ 2765437 h 4546612"/>
              <a:gd name="connsiteX20" fmla="*/ 3146425 w 3150345"/>
              <a:gd name="connsiteY20" fmla="*/ 2911487 h 4546612"/>
              <a:gd name="connsiteX21" fmla="*/ 3143250 w 3150345"/>
              <a:gd name="connsiteY21" fmla="*/ 3340112 h 4546612"/>
              <a:gd name="connsiteX22" fmla="*/ 3136900 w 3150345"/>
              <a:gd name="connsiteY22" fmla="*/ 3714762 h 4546612"/>
              <a:gd name="connsiteX23" fmla="*/ 3143250 w 3150345"/>
              <a:gd name="connsiteY23" fmla="*/ 4083062 h 4546612"/>
              <a:gd name="connsiteX24" fmla="*/ 3143250 w 3150345"/>
              <a:gd name="connsiteY24" fmla="*/ 4392749 h 4546612"/>
              <a:gd name="connsiteX25" fmla="*/ 2995737 w 3150345"/>
              <a:gd name="connsiteY25" fmla="*/ 4540262 h 4546612"/>
              <a:gd name="connsiteX26" fmla="*/ 2887664 w 3150345"/>
              <a:gd name="connsiteY26" fmla="*/ 4545818 h 4546612"/>
              <a:gd name="connsiteX27" fmla="*/ 2690019 w 3150345"/>
              <a:gd name="connsiteY27" fmla="*/ 4539468 h 4546612"/>
              <a:gd name="connsiteX28" fmla="*/ 2482851 w 3150345"/>
              <a:gd name="connsiteY28" fmla="*/ 4533912 h 4546612"/>
              <a:gd name="connsiteX29" fmla="*/ 1970882 w 3150345"/>
              <a:gd name="connsiteY29" fmla="*/ 4541850 h 4546612"/>
              <a:gd name="connsiteX30" fmla="*/ 1447801 w 3150345"/>
              <a:gd name="connsiteY30" fmla="*/ 4540262 h 4546612"/>
              <a:gd name="connsiteX31" fmla="*/ 1121570 w 3150345"/>
              <a:gd name="connsiteY31" fmla="*/ 4541056 h 4546612"/>
              <a:gd name="connsiteX32" fmla="*/ 694532 w 3150345"/>
              <a:gd name="connsiteY32" fmla="*/ 4537087 h 4546612"/>
              <a:gd name="connsiteX33" fmla="*/ 269876 w 3150345"/>
              <a:gd name="connsiteY33" fmla="*/ 4546612 h 4546612"/>
              <a:gd name="connsiteX34" fmla="*/ 147513 w 3150345"/>
              <a:gd name="connsiteY34" fmla="*/ 4540262 h 4546612"/>
              <a:gd name="connsiteX35" fmla="*/ 0 w 3150345"/>
              <a:gd name="connsiteY35" fmla="*/ 4392749 h 4546612"/>
              <a:gd name="connsiteX36" fmla="*/ 0 w 3150345"/>
              <a:gd name="connsiteY36"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79 w 3152724"/>
              <a:gd name="connsiteY37"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81 w 3152724"/>
              <a:gd name="connsiteY37" fmla="*/ 3850493 h 4546612"/>
              <a:gd name="connsiteX38" fmla="*/ 2379 w 3152724"/>
              <a:gd name="connsiteY38" fmla="*/ 162765 h 4546612"/>
              <a:gd name="connsiteX0" fmla="*/ 10926 w 3161271"/>
              <a:gd name="connsiteY0" fmla="*/ 162765 h 4546612"/>
              <a:gd name="connsiteX1" fmla="*/ 158439 w 3161271"/>
              <a:gd name="connsiteY1" fmla="*/ 15252 h 4546612"/>
              <a:gd name="connsiteX2" fmla="*/ 372876 w 3161271"/>
              <a:gd name="connsiteY2" fmla="*/ 12712 h 4546612"/>
              <a:gd name="connsiteX3" fmla="*/ 868176 w 3161271"/>
              <a:gd name="connsiteY3" fmla="*/ 12 h 4546612"/>
              <a:gd name="connsiteX4" fmla="*/ 1287276 w 3161271"/>
              <a:gd name="connsiteY4" fmla="*/ 6362 h 4546612"/>
              <a:gd name="connsiteX5" fmla="*/ 1579376 w 3161271"/>
              <a:gd name="connsiteY5" fmla="*/ 6362 h 4546612"/>
              <a:gd name="connsiteX6" fmla="*/ 1719076 w 3161271"/>
              <a:gd name="connsiteY6" fmla="*/ 12712 h 4546612"/>
              <a:gd name="connsiteX7" fmla="*/ 2417576 w 3161271"/>
              <a:gd name="connsiteY7" fmla="*/ 6362 h 4546612"/>
              <a:gd name="connsiteX8" fmla="*/ 2747776 w 3161271"/>
              <a:gd name="connsiteY8" fmla="*/ 12 h 4546612"/>
              <a:gd name="connsiteX9" fmla="*/ 3006663 w 3161271"/>
              <a:gd name="connsiteY9" fmla="*/ 15252 h 4546612"/>
              <a:gd name="connsiteX10" fmla="*/ 3154176 w 3161271"/>
              <a:gd name="connsiteY10" fmla="*/ 162765 h 4546612"/>
              <a:gd name="connsiteX11" fmla="*/ 3147826 w 3161271"/>
              <a:gd name="connsiteY11" fmla="*/ 349262 h 4546612"/>
              <a:gd name="connsiteX12" fmla="*/ 3154176 w 3161271"/>
              <a:gd name="connsiteY12" fmla="*/ 615962 h 4546612"/>
              <a:gd name="connsiteX13" fmla="*/ 3154176 w 3161271"/>
              <a:gd name="connsiteY13" fmla="*/ 939812 h 4546612"/>
              <a:gd name="connsiteX14" fmla="*/ 3154177 w 3161271"/>
              <a:gd name="connsiteY14" fmla="*/ 1308112 h 4546612"/>
              <a:gd name="connsiteX15" fmla="*/ 3147827 w 3161271"/>
              <a:gd name="connsiteY15" fmla="*/ 1651012 h 4546612"/>
              <a:gd name="connsiteX16" fmla="*/ 3147827 w 3161271"/>
              <a:gd name="connsiteY16" fmla="*/ 1841512 h 4546612"/>
              <a:gd name="connsiteX17" fmla="*/ 3160526 w 3161271"/>
              <a:gd name="connsiteY17" fmla="*/ 2371737 h 4546612"/>
              <a:gd name="connsiteX18" fmla="*/ 3160527 w 3161271"/>
              <a:gd name="connsiteY18" fmla="*/ 2565412 h 4546612"/>
              <a:gd name="connsiteX19" fmla="*/ 3157351 w 3161271"/>
              <a:gd name="connsiteY19" fmla="*/ 2765437 h 4546612"/>
              <a:gd name="connsiteX20" fmla="*/ 3157351 w 3161271"/>
              <a:gd name="connsiteY20" fmla="*/ 2911487 h 4546612"/>
              <a:gd name="connsiteX21" fmla="*/ 3154176 w 3161271"/>
              <a:gd name="connsiteY21" fmla="*/ 3340112 h 4546612"/>
              <a:gd name="connsiteX22" fmla="*/ 3147826 w 3161271"/>
              <a:gd name="connsiteY22" fmla="*/ 3714762 h 4546612"/>
              <a:gd name="connsiteX23" fmla="*/ 3154176 w 3161271"/>
              <a:gd name="connsiteY23" fmla="*/ 4083062 h 4546612"/>
              <a:gd name="connsiteX24" fmla="*/ 3154176 w 3161271"/>
              <a:gd name="connsiteY24" fmla="*/ 4392749 h 4546612"/>
              <a:gd name="connsiteX25" fmla="*/ 3006663 w 3161271"/>
              <a:gd name="connsiteY25" fmla="*/ 4540262 h 4546612"/>
              <a:gd name="connsiteX26" fmla="*/ 2898590 w 3161271"/>
              <a:gd name="connsiteY26" fmla="*/ 4545818 h 4546612"/>
              <a:gd name="connsiteX27" fmla="*/ 2700945 w 3161271"/>
              <a:gd name="connsiteY27" fmla="*/ 4539468 h 4546612"/>
              <a:gd name="connsiteX28" fmla="*/ 2493777 w 3161271"/>
              <a:gd name="connsiteY28" fmla="*/ 4533912 h 4546612"/>
              <a:gd name="connsiteX29" fmla="*/ 1981808 w 3161271"/>
              <a:gd name="connsiteY29" fmla="*/ 4541850 h 4546612"/>
              <a:gd name="connsiteX30" fmla="*/ 1458727 w 3161271"/>
              <a:gd name="connsiteY30" fmla="*/ 4540262 h 4546612"/>
              <a:gd name="connsiteX31" fmla="*/ 1132496 w 3161271"/>
              <a:gd name="connsiteY31" fmla="*/ 4541056 h 4546612"/>
              <a:gd name="connsiteX32" fmla="*/ 705458 w 3161271"/>
              <a:gd name="connsiteY32" fmla="*/ 4537087 h 4546612"/>
              <a:gd name="connsiteX33" fmla="*/ 280802 w 3161271"/>
              <a:gd name="connsiteY33" fmla="*/ 4546612 h 4546612"/>
              <a:gd name="connsiteX34" fmla="*/ 158439 w 3161271"/>
              <a:gd name="connsiteY34" fmla="*/ 4540262 h 4546612"/>
              <a:gd name="connsiteX35" fmla="*/ 10926 w 3161271"/>
              <a:gd name="connsiteY35" fmla="*/ 4392749 h 4546612"/>
              <a:gd name="connsiteX36" fmla="*/ 8547 w 3161271"/>
              <a:gd name="connsiteY36" fmla="*/ 4171962 h 4546612"/>
              <a:gd name="connsiteX37" fmla="*/ 10928 w 3161271"/>
              <a:gd name="connsiteY37" fmla="*/ 3850493 h 4546612"/>
              <a:gd name="connsiteX38" fmla="*/ 10928 w 3161271"/>
              <a:gd name="connsiteY38" fmla="*/ 3600462 h 4546612"/>
              <a:gd name="connsiteX39" fmla="*/ 10926 w 3161271"/>
              <a:gd name="connsiteY39" fmla="*/ 162765 h 4546612"/>
              <a:gd name="connsiteX0" fmla="*/ 13653 w 3163998"/>
              <a:gd name="connsiteY0" fmla="*/ 162765 h 4546612"/>
              <a:gd name="connsiteX1" fmla="*/ 161166 w 3163998"/>
              <a:gd name="connsiteY1" fmla="*/ 15252 h 4546612"/>
              <a:gd name="connsiteX2" fmla="*/ 375603 w 3163998"/>
              <a:gd name="connsiteY2" fmla="*/ 12712 h 4546612"/>
              <a:gd name="connsiteX3" fmla="*/ 870903 w 3163998"/>
              <a:gd name="connsiteY3" fmla="*/ 12 h 4546612"/>
              <a:gd name="connsiteX4" fmla="*/ 1290003 w 3163998"/>
              <a:gd name="connsiteY4" fmla="*/ 6362 h 4546612"/>
              <a:gd name="connsiteX5" fmla="*/ 1582103 w 3163998"/>
              <a:gd name="connsiteY5" fmla="*/ 6362 h 4546612"/>
              <a:gd name="connsiteX6" fmla="*/ 1721803 w 3163998"/>
              <a:gd name="connsiteY6" fmla="*/ 12712 h 4546612"/>
              <a:gd name="connsiteX7" fmla="*/ 2420303 w 3163998"/>
              <a:gd name="connsiteY7" fmla="*/ 6362 h 4546612"/>
              <a:gd name="connsiteX8" fmla="*/ 2750503 w 3163998"/>
              <a:gd name="connsiteY8" fmla="*/ 12 h 4546612"/>
              <a:gd name="connsiteX9" fmla="*/ 3009390 w 3163998"/>
              <a:gd name="connsiteY9" fmla="*/ 15252 h 4546612"/>
              <a:gd name="connsiteX10" fmla="*/ 3156903 w 3163998"/>
              <a:gd name="connsiteY10" fmla="*/ 162765 h 4546612"/>
              <a:gd name="connsiteX11" fmla="*/ 3150553 w 3163998"/>
              <a:gd name="connsiteY11" fmla="*/ 349262 h 4546612"/>
              <a:gd name="connsiteX12" fmla="*/ 3156903 w 3163998"/>
              <a:gd name="connsiteY12" fmla="*/ 615962 h 4546612"/>
              <a:gd name="connsiteX13" fmla="*/ 3156903 w 3163998"/>
              <a:gd name="connsiteY13" fmla="*/ 939812 h 4546612"/>
              <a:gd name="connsiteX14" fmla="*/ 3156904 w 3163998"/>
              <a:gd name="connsiteY14" fmla="*/ 1308112 h 4546612"/>
              <a:gd name="connsiteX15" fmla="*/ 3150554 w 3163998"/>
              <a:gd name="connsiteY15" fmla="*/ 1651012 h 4546612"/>
              <a:gd name="connsiteX16" fmla="*/ 3150554 w 3163998"/>
              <a:gd name="connsiteY16" fmla="*/ 1841512 h 4546612"/>
              <a:gd name="connsiteX17" fmla="*/ 3163253 w 3163998"/>
              <a:gd name="connsiteY17" fmla="*/ 2371737 h 4546612"/>
              <a:gd name="connsiteX18" fmla="*/ 3163254 w 3163998"/>
              <a:gd name="connsiteY18" fmla="*/ 2565412 h 4546612"/>
              <a:gd name="connsiteX19" fmla="*/ 3160078 w 3163998"/>
              <a:gd name="connsiteY19" fmla="*/ 2765437 h 4546612"/>
              <a:gd name="connsiteX20" fmla="*/ 3160078 w 3163998"/>
              <a:gd name="connsiteY20" fmla="*/ 2911487 h 4546612"/>
              <a:gd name="connsiteX21" fmla="*/ 3156903 w 3163998"/>
              <a:gd name="connsiteY21" fmla="*/ 3340112 h 4546612"/>
              <a:gd name="connsiteX22" fmla="*/ 3150553 w 3163998"/>
              <a:gd name="connsiteY22" fmla="*/ 3714762 h 4546612"/>
              <a:gd name="connsiteX23" fmla="*/ 3156903 w 3163998"/>
              <a:gd name="connsiteY23" fmla="*/ 4083062 h 4546612"/>
              <a:gd name="connsiteX24" fmla="*/ 3156903 w 3163998"/>
              <a:gd name="connsiteY24" fmla="*/ 4392749 h 4546612"/>
              <a:gd name="connsiteX25" fmla="*/ 3009390 w 3163998"/>
              <a:gd name="connsiteY25" fmla="*/ 4540262 h 4546612"/>
              <a:gd name="connsiteX26" fmla="*/ 2901317 w 3163998"/>
              <a:gd name="connsiteY26" fmla="*/ 4545818 h 4546612"/>
              <a:gd name="connsiteX27" fmla="*/ 2703672 w 3163998"/>
              <a:gd name="connsiteY27" fmla="*/ 4539468 h 4546612"/>
              <a:gd name="connsiteX28" fmla="*/ 2496504 w 3163998"/>
              <a:gd name="connsiteY28" fmla="*/ 4533912 h 4546612"/>
              <a:gd name="connsiteX29" fmla="*/ 1984535 w 3163998"/>
              <a:gd name="connsiteY29" fmla="*/ 4541850 h 4546612"/>
              <a:gd name="connsiteX30" fmla="*/ 1461454 w 3163998"/>
              <a:gd name="connsiteY30" fmla="*/ 4540262 h 4546612"/>
              <a:gd name="connsiteX31" fmla="*/ 1135223 w 3163998"/>
              <a:gd name="connsiteY31" fmla="*/ 4541056 h 4546612"/>
              <a:gd name="connsiteX32" fmla="*/ 708185 w 3163998"/>
              <a:gd name="connsiteY32" fmla="*/ 4537087 h 4546612"/>
              <a:gd name="connsiteX33" fmla="*/ 283529 w 3163998"/>
              <a:gd name="connsiteY33" fmla="*/ 4546612 h 4546612"/>
              <a:gd name="connsiteX34" fmla="*/ 161166 w 3163998"/>
              <a:gd name="connsiteY34" fmla="*/ 4540262 h 4546612"/>
              <a:gd name="connsiteX35" fmla="*/ 13653 w 3163998"/>
              <a:gd name="connsiteY35" fmla="*/ 4392749 h 4546612"/>
              <a:gd name="connsiteX36" fmla="*/ 11274 w 3163998"/>
              <a:gd name="connsiteY36" fmla="*/ 4171962 h 4546612"/>
              <a:gd name="connsiteX37" fmla="*/ 13655 w 3163998"/>
              <a:gd name="connsiteY37" fmla="*/ 3850493 h 4546612"/>
              <a:gd name="connsiteX38" fmla="*/ 13655 w 3163998"/>
              <a:gd name="connsiteY38" fmla="*/ 3600462 h 4546612"/>
              <a:gd name="connsiteX39" fmla="*/ 6512 w 3163998"/>
              <a:gd name="connsiteY39" fmla="*/ 2897993 h 4546612"/>
              <a:gd name="connsiteX40" fmla="*/ 13653 w 3163998"/>
              <a:gd name="connsiteY40" fmla="*/ 162765 h 4546612"/>
              <a:gd name="connsiteX0" fmla="*/ 15523 w 3165868"/>
              <a:gd name="connsiteY0" fmla="*/ 162765 h 4546612"/>
              <a:gd name="connsiteX1" fmla="*/ 163036 w 3165868"/>
              <a:gd name="connsiteY1" fmla="*/ 15252 h 4546612"/>
              <a:gd name="connsiteX2" fmla="*/ 377473 w 3165868"/>
              <a:gd name="connsiteY2" fmla="*/ 12712 h 4546612"/>
              <a:gd name="connsiteX3" fmla="*/ 872773 w 3165868"/>
              <a:gd name="connsiteY3" fmla="*/ 12 h 4546612"/>
              <a:gd name="connsiteX4" fmla="*/ 1291873 w 3165868"/>
              <a:gd name="connsiteY4" fmla="*/ 6362 h 4546612"/>
              <a:gd name="connsiteX5" fmla="*/ 1583973 w 3165868"/>
              <a:gd name="connsiteY5" fmla="*/ 6362 h 4546612"/>
              <a:gd name="connsiteX6" fmla="*/ 1723673 w 3165868"/>
              <a:gd name="connsiteY6" fmla="*/ 12712 h 4546612"/>
              <a:gd name="connsiteX7" fmla="*/ 2422173 w 3165868"/>
              <a:gd name="connsiteY7" fmla="*/ 6362 h 4546612"/>
              <a:gd name="connsiteX8" fmla="*/ 2752373 w 3165868"/>
              <a:gd name="connsiteY8" fmla="*/ 12 h 4546612"/>
              <a:gd name="connsiteX9" fmla="*/ 3011260 w 3165868"/>
              <a:gd name="connsiteY9" fmla="*/ 15252 h 4546612"/>
              <a:gd name="connsiteX10" fmla="*/ 3158773 w 3165868"/>
              <a:gd name="connsiteY10" fmla="*/ 162765 h 4546612"/>
              <a:gd name="connsiteX11" fmla="*/ 3152423 w 3165868"/>
              <a:gd name="connsiteY11" fmla="*/ 349262 h 4546612"/>
              <a:gd name="connsiteX12" fmla="*/ 3158773 w 3165868"/>
              <a:gd name="connsiteY12" fmla="*/ 615962 h 4546612"/>
              <a:gd name="connsiteX13" fmla="*/ 3158773 w 3165868"/>
              <a:gd name="connsiteY13" fmla="*/ 939812 h 4546612"/>
              <a:gd name="connsiteX14" fmla="*/ 3158774 w 3165868"/>
              <a:gd name="connsiteY14" fmla="*/ 1308112 h 4546612"/>
              <a:gd name="connsiteX15" fmla="*/ 3152424 w 3165868"/>
              <a:gd name="connsiteY15" fmla="*/ 1651012 h 4546612"/>
              <a:gd name="connsiteX16" fmla="*/ 3152424 w 3165868"/>
              <a:gd name="connsiteY16" fmla="*/ 1841512 h 4546612"/>
              <a:gd name="connsiteX17" fmla="*/ 3165123 w 3165868"/>
              <a:gd name="connsiteY17" fmla="*/ 2371737 h 4546612"/>
              <a:gd name="connsiteX18" fmla="*/ 3165124 w 3165868"/>
              <a:gd name="connsiteY18" fmla="*/ 2565412 h 4546612"/>
              <a:gd name="connsiteX19" fmla="*/ 3161948 w 3165868"/>
              <a:gd name="connsiteY19" fmla="*/ 2765437 h 4546612"/>
              <a:gd name="connsiteX20" fmla="*/ 3161948 w 3165868"/>
              <a:gd name="connsiteY20" fmla="*/ 2911487 h 4546612"/>
              <a:gd name="connsiteX21" fmla="*/ 3158773 w 3165868"/>
              <a:gd name="connsiteY21" fmla="*/ 3340112 h 4546612"/>
              <a:gd name="connsiteX22" fmla="*/ 3152423 w 3165868"/>
              <a:gd name="connsiteY22" fmla="*/ 3714762 h 4546612"/>
              <a:gd name="connsiteX23" fmla="*/ 3158773 w 3165868"/>
              <a:gd name="connsiteY23" fmla="*/ 4083062 h 4546612"/>
              <a:gd name="connsiteX24" fmla="*/ 3158773 w 3165868"/>
              <a:gd name="connsiteY24" fmla="*/ 4392749 h 4546612"/>
              <a:gd name="connsiteX25" fmla="*/ 3011260 w 3165868"/>
              <a:gd name="connsiteY25" fmla="*/ 4540262 h 4546612"/>
              <a:gd name="connsiteX26" fmla="*/ 2903187 w 3165868"/>
              <a:gd name="connsiteY26" fmla="*/ 4545818 h 4546612"/>
              <a:gd name="connsiteX27" fmla="*/ 2705542 w 3165868"/>
              <a:gd name="connsiteY27" fmla="*/ 4539468 h 4546612"/>
              <a:gd name="connsiteX28" fmla="*/ 2498374 w 3165868"/>
              <a:gd name="connsiteY28" fmla="*/ 4533912 h 4546612"/>
              <a:gd name="connsiteX29" fmla="*/ 1986405 w 3165868"/>
              <a:gd name="connsiteY29" fmla="*/ 4541850 h 4546612"/>
              <a:gd name="connsiteX30" fmla="*/ 1463324 w 3165868"/>
              <a:gd name="connsiteY30" fmla="*/ 4540262 h 4546612"/>
              <a:gd name="connsiteX31" fmla="*/ 1137093 w 3165868"/>
              <a:gd name="connsiteY31" fmla="*/ 4541056 h 4546612"/>
              <a:gd name="connsiteX32" fmla="*/ 710055 w 3165868"/>
              <a:gd name="connsiteY32" fmla="*/ 4537087 h 4546612"/>
              <a:gd name="connsiteX33" fmla="*/ 285399 w 3165868"/>
              <a:gd name="connsiteY33" fmla="*/ 4546612 h 4546612"/>
              <a:gd name="connsiteX34" fmla="*/ 163036 w 3165868"/>
              <a:gd name="connsiteY34" fmla="*/ 4540262 h 4546612"/>
              <a:gd name="connsiteX35" fmla="*/ 15523 w 3165868"/>
              <a:gd name="connsiteY35" fmla="*/ 4392749 h 4546612"/>
              <a:gd name="connsiteX36" fmla="*/ 13144 w 3165868"/>
              <a:gd name="connsiteY36" fmla="*/ 4171962 h 4546612"/>
              <a:gd name="connsiteX37" fmla="*/ 15525 w 3165868"/>
              <a:gd name="connsiteY37" fmla="*/ 3850493 h 4546612"/>
              <a:gd name="connsiteX38" fmla="*/ 15525 w 3165868"/>
              <a:gd name="connsiteY38" fmla="*/ 3600462 h 4546612"/>
              <a:gd name="connsiteX39" fmla="*/ 8382 w 3165868"/>
              <a:gd name="connsiteY39" fmla="*/ 2897993 h 4546612"/>
              <a:gd name="connsiteX40" fmla="*/ 3620 w 3165868"/>
              <a:gd name="connsiteY40" fmla="*/ 2221718 h 4546612"/>
              <a:gd name="connsiteX41" fmla="*/ 15523 w 3165868"/>
              <a:gd name="connsiteY41" fmla="*/ 162765 h 4546612"/>
              <a:gd name="connsiteX0" fmla="*/ 16510 w 3166855"/>
              <a:gd name="connsiteY0" fmla="*/ 162765 h 4546612"/>
              <a:gd name="connsiteX1" fmla="*/ 164023 w 3166855"/>
              <a:gd name="connsiteY1" fmla="*/ 15252 h 4546612"/>
              <a:gd name="connsiteX2" fmla="*/ 378460 w 3166855"/>
              <a:gd name="connsiteY2" fmla="*/ 12712 h 4546612"/>
              <a:gd name="connsiteX3" fmla="*/ 873760 w 3166855"/>
              <a:gd name="connsiteY3" fmla="*/ 12 h 4546612"/>
              <a:gd name="connsiteX4" fmla="*/ 1292860 w 3166855"/>
              <a:gd name="connsiteY4" fmla="*/ 6362 h 4546612"/>
              <a:gd name="connsiteX5" fmla="*/ 1584960 w 3166855"/>
              <a:gd name="connsiteY5" fmla="*/ 6362 h 4546612"/>
              <a:gd name="connsiteX6" fmla="*/ 1724660 w 3166855"/>
              <a:gd name="connsiteY6" fmla="*/ 12712 h 4546612"/>
              <a:gd name="connsiteX7" fmla="*/ 2423160 w 3166855"/>
              <a:gd name="connsiteY7" fmla="*/ 6362 h 4546612"/>
              <a:gd name="connsiteX8" fmla="*/ 2753360 w 3166855"/>
              <a:gd name="connsiteY8" fmla="*/ 12 h 4546612"/>
              <a:gd name="connsiteX9" fmla="*/ 3012247 w 3166855"/>
              <a:gd name="connsiteY9" fmla="*/ 15252 h 4546612"/>
              <a:gd name="connsiteX10" fmla="*/ 3159760 w 3166855"/>
              <a:gd name="connsiteY10" fmla="*/ 162765 h 4546612"/>
              <a:gd name="connsiteX11" fmla="*/ 3153410 w 3166855"/>
              <a:gd name="connsiteY11" fmla="*/ 349262 h 4546612"/>
              <a:gd name="connsiteX12" fmla="*/ 3159760 w 3166855"/>
              <a:gd name="connsiteY12" fmla="*/ 615962 h 4546612"/>
              <a:gd name="connsiteX13" fmla="*/ 3159760 w 3166855"/>
              <a:gd name="connsiteY13" fmla="*/ 939812 h 4546612"/>
              <a:gd name="connsiteX14" fmla="*/ 3159761 w 3166855"/>
              <a:gd name="connsiteY14" fmla="*/ 1308112 h 4546612"/>
              <a:gd name="connsiteX15" fmla="*/ 3153411 w 3166855"/>
              <a:gd name="connsiteY15" fmla="*/ 1651012 h 4546612"/>
              <a:gd name="connsiteX16" fmla="*/ 3153411 w 3166855"/>
              <a:gd name="connsiteY16" fmla="*/ 1841512 h 4546612"/>
              <a:gd name="connsiteX17" fmla="*/ 3166110 w 3166855"/>
              <a:gd name="connsiteY17" fmla="*/ 2371737 h 4546612"/>
              <a:gd name="connsiteX18" fmla="*/ 3166111 w 3166855"/>
              <a:gd name="connsiteY18" fmla="*/ 2565412 h 4546612"/>
              <a:gd name="connsiteX19" fmla="*/ 3162935 w 3166855"/>
              <a:gd name="connsiteY19" fmla="*/ 2765437 h 4546612"/>
              <a:gd name="connsiteX20" fmla="*/ 3162935 w 3166855"/>
              <a:gd name="connsiteY20" fmla="*/ 2911487 h 4546612"/>
              <a:gd name="connsiteX21" fmla="*/ 3159760 w 3166855"/>
              <a:gd name="connsiteY21" fmla="*/ 3340112 h 4546612"/>
              <a:gd name="connsiteX22" fmla="*/ 3153410 w 3166855"/>
              <a:gd name="connsiteY22" fmla="*/ 3714762 h 4546612"/>
              <a:gd name="connsiteX23" fmla="*/ 3159760 w 3166855"/>
              <a:gd name="connsiteY23" fmla="*/ 4083062 h 4546612"/>
              <a:gd name="connsiteX24" fmla="*/ 3159760 w 3166855"/>
              <a:gd name="connsiteY24" fmla="*/ 4392749 h 4546612"/>
              <a:gd name="connsiteX25" fmla="*/ 3012247 w 3166855"/>
              <a:gd name="connsiteY25" fmla="*/ 4540262 h 4546612"/>
              <a:gd name="connsiteX26" fmla="*/ 2904174 w 3166855"/>
              <a:gd name="connsiteY26" fmla="*/ 4545818 h 4546612"/>
              <a:gd name="connsiteX27" fmla="*/ 2706529 w 3166855"/>
              <a:gd name="connsiteY27" fmla="*/ 4539468 h 4546612"/>
              <a:gd name="connsiteX28" fmla="*/ 2499361 w 3166855"/>
              <a:gd name="connsiteY28" fmla="*/ 4533912 h 4546612"/>
              <a:gd name="connsiteX29" fmla="*/ 1987392 w 3166855"/>
              <a:gd name="connsiteY29" fmla="*/ 4541850 h 4546612"/>
              <a:gd name="connsiteX30" fmla="*/ 1464311 w 3166855"/>
              <a:gd name="connsiteY30" fmla="*/ 4540262 h 4546612"/>
              <a:gd name="connsiteX31" fmla="*/ 1138080 w 3166855"/>
              <a:gd name="connsiteY31" fmla="*/ 4541056 h 4546612"/>
              <a:gd name="connsiteX32" fmla="*/ 711042 w 3166855"/>
              <a:gd name="connsiteY32" fmla="*/ 4537087 h 4546612"/>
              <a:gd name="connsiteX33" fmla="*/ 286386 w 3166855"/>
              <a:gd name="connsiteY33" fmla="*/ 4546612 h 4546612"/>
              <a:gd name="connsiteX34" fmla="*/ 164023 w 3166855"/>
              <a:gd name="connsiteY34" fmla="*/ 4540262 h 4546612"/>
              <a:gd name="connsiteX35" fmla="*/ 16510 w 3166855"/>
              <a:gd name="connsiteY35" fmla="*/ 4392749 h 4546612"/>
              <a:gd name="connsiteX36" fmla="*/ 14131 w 3166855"/>
              <a:gd name="connsiteY36" fmla="*/ 4171962 h 4546612"/>
              <a:gd name="connsiteX37" fmla="*/ 16512 w 3166855"/>
              <a:gd name="connsiteY37" fmla="*/ 3850493 h 4546612"/>
              <a:gd name="connsiteX38" fmla="*/ 16512 w 3166855"/>
              <a:gd name="connsiteY38" fmla="*/ 3600462 h 4546612"/>
              <a:gd name="connsiteX39" fmla="*/ 9369 w 3166855"/>
              <a:gd name="connsiteY39" fmla="*/ 2897993 h 4546612"/>
              <a:gd name="connsiteX40" fmla="*/ 4607 w 3166855"/>
              <a:gd name="connsiteY40" fmla="*/ 2221718 h 4546612"/>
              <a:gd name="connsiteX41" fmla="*/ 2226 w 3166855"/>
              <a:gd name="connsiteY41" fmla="*/ 1657362 h 4546612"/>
              <a:gd name="connsiteX42" fmla="*/ 16510 w 3166855"/>
              <a:gd name="connsiteY42" fmla="*/ 162765 h 4546612"/>
              <a:gd name="connsiteX0" fmla="*/ 17751 w 3168096"/>
              <a:gd name="connsiteY0" fmla="*/ 162765 h 4546612"/>
              <a:gd name="connsiteX1" fmla="*/ 165264 w 3168096"/>
              <a:gd name="connsiteY1" fmla="*/ 15252 h 4546612"/>
              <a:gd name="connsiteX2" fmla="*/ 379701 w 3168096"/>
              <a:gd name="connsiteY2" fmla="*/ 12712 h 4546612"/>
              <a:gd name="connsiteX3" fmla="*/ 875001 w 3168096"/>
              <a:gd name="connsiteY3" fmla="*/ 12 h 4546612"/>
              <a:gd name="connsiteX4" fmla="*/ 1294101 w 3168096"/>
              <a:gd name="connsiteY4" fmla="*/ 6362 h 4546612"/>
              <a:gd name="connsiteX5" fmla="*/ 1586201 w 3168096"/>
              <a:gd name="connsiteY5" fmla="*/ 6362 h 4546612"/>
              <a:gd name="connsiteX6" fmla="*/ 1725901 w 3168096"/>
              <a:gd name="connsiteY6" fmla="*/ 12712 h 4546612"/>
              <a:gd name="connsiteX7" fmla="*/ 2424401 w 3168096"/>
              <a:gd name="connsiteY7" fmla="*/ 6362 h 4546612"/>
              <a:gd name="connsiteX8" fmla="*/ 2754601 w 3168096"/>
              <a:gd name="connsiteY8" fmla="*/ 12 h 4546612"/>
              <a:gd name="connsiteX9" fmla="*/ 3013488 w 3168096"/>
              <a:gd name="connsiteY9" fmla="*/ 15252 h 4546612"/>
              <a:gd name="connsiteX10" fmla="*/ 3161001 w 3168096"/>
              <a:gd name="connsiteY10" fmla="*/ 162765 h 4546612"/>
              <a:gd name="connsiteX11" fmla="*/ 3154651 w 3168096"/>
              <a:gd name="connsiteY11" fmla="*/ 349262 h 4546612"/>
              <a:gd name="connsiteX12" fmla="*/ 3161001 w 3168096"/>
              <a:gd name="connsiteY12" fmla="*/ 615962 h 4546612"/>
              <a:gd name="connsiteX13" fmla="*/ 3161001 w 3168096"/>
              <a:gd name="connsiteY13" fmla="*/ 939812 h 4546612"/>
              <a:gd name="connsiteX14" fmla="*/ 3161002 w 3168096"/>
              <a:gd name="connsiteY14" fmla="*/ 1308112 h 4546612"/>
              <a:gd name="connsiteX15" fmla="*/ 3154652 w 3168096"/>
              <a:gd name="connsiteY15" fmla="*/ 1651012 h 4546612"/>
              <a:gd name="connsiteX16" fmla="*/ 3154652 w 3168096"/>
              <a:gd name="connsiteY16" fmla="*/ 1841512 h 4546612"/>
              <a:gd name="connsiteX17" fmla="*/ 3167351 w 3168096"/>
              <a:gd name="connsiteY17" fmla="*/ 2371737 h 4546612"/>
              <a:gd name="connsiteX18" fmla="*/ 3167352 w 3168096"/>
              <a:gd name="connsiteY18" fmla="*/ 2565412 h 4546612"/>
              <a:gd name="connsiteX19" fmla="*/ 3164176 w 3168096"/>
              <a:gd name="connsiteY19" fmla="*/ 2765437 h 4546612"/>
              <a:gd name="connsiteX20" fmla="*/ 3164176 w 3168096"/>
              <a:gd name="connsiteY20" fmla="*/ 2911487 h 4546612"/>
              <a:gd name="connsiteX21" fmla="*/ 3161001 w 3168096"/>
              <a:gd name="connsiteY21" fmla="*/ 3340112 h 4546612"/>
              <a:gd name="connsiteX22" fmla="*/ 3154651 w 3168096"/>
              <a:gd name="connsiteY22" fmla="*/ 3714762 h 4546612"/>
              <a:gd name="connsiteX23" fmla="*/ 3161001 w 3168096"/>
              <a:gd name="connsiteY23" fmla="*/ 4083062 h 4546612"/>
              <a:gd name="connsiteX24" fmla="*/ 3161001 w 3168096"/>
              <a:gd name="connsiteY24" fmla="*/ 4392749 h 4546612"/>
              <a:gd name="connsiteX25" fmla="*/ 3013488 w 3168096"/>
              <a:gd name="connsiteY25" fmla="*/ 4540262 h 4546612"/>
              <a:gd name="connsiteX26" fmla="*/ 2905415 w 3168096"/>
              <a:gd name="connsiteY26" fmla="*/ 4545818 h 4546612"/>
              <a:gd name="connsiteX27" fmla="*/ 2707770 w 3168096"/>
              <a:gd name="connsiteY27" fmla="*/ 4539468 h 4546612"/>
              <a:gd name="connsiteX28" fmla="*/ 2500602 w 3168096"/>
              <a:gd name="connsiteY28" fmla="*/ 4533912 h 4546612"/>
              <a:gd name="connsiteX29" fmla="*/ 1988633 w 3168096"/>
              <a:gd name="connsiteY29" fmla="*/ 4541850 h 4546612"/>
              <a:gd name="connsiteX30" fmla="*/ 1465552 w 3168096"/>
              <a:gd name="connsiteY30" fmla="*/ 4540262 h 4546612"/>
              <a:gd name="connsiteX31" fmla="*/ 1139321 w 3168096"/>
              <a:gd name="connsiteY31" fmla="*/ 4541056 h 4546612"/>
              <a:gd name="connsiteX32" fmla="*/ 712283 w 3168096"/>
              <a:gd name="connsiteY32" fmla="*/ 4537087 h 4546612"/>
              <a:gd name="connsiteX33" fmla="*/ 287627 w 3168096"/>
              <a:gd name="connsiteY33" fmla="*/ 4546612 h 4546612"/>
              <a:gd name="connsiteX34" fmla="*/ 165264 w 3168096"/>
              <a:gd name="connsiteY34" fmla="*/ 4540262 h 4546612"/>
              <a:gd name="connsiteX35" fmla="*/ 17751 w 3168096"/>
              <a:gd name="connsiteY35" fmla="*/ 4392749 h 4546612"/>
              <a:gd name="connsiteX36" fmla="*/ 15372 w 3168096"/>
              <a:gd name="connsiteY36" fmla="*/ 4171962 h 4546612"/>
              <a:gd name="connsiteX37" fmla="*/ 17753 w 3168096"/>
              <a:gd name="connsiteY37" fmla="*/ 3850493 h 4546612"/>
              <a:gd name="connsiteX38" fmla="*/ 17753 w 3168096"/>
              <a:gd name="connsiteY38" fmla="*/ 3600462 h 4546612"/>
              <a:gd name="connsiteX39" fmla="*/ 10610 w 3168096"/>
              <a:gd name="connsiteY39" fmla="*/ 2897993 h 4546612"/>
              <a:gd name="connsiteX40" fmla="*/ 5848 w 3168096"/>
              <a:gd name="connsiteY40" fmla="*/ 2221718 h 4546612"/>
              <a:gd name="connsiteX41" fmla="*/ 3467 w 3168096"/>
              <a:gd name="connsiteY41" fmla="*/ 1657362 h 4546612"/>
              <a:gd name="connsiteX42" fmla="*/ 1086 w 3168096"/>
              <a:gd name="connsiteY42" fmla="*/ 1366850 h 4546612"/>
              <a:gd name="connsiteX43" fmla="*/ 17751 w 3168096"/>
              <a:gd name="connsiteY43"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7992 w 3168337"/>
              <a:gd name="connsiteY44"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7992 w 3168337"/>
              <a:gd name="connsiteY45"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5616 w 3168337"/>
              <a:gd name="connsiteY45" fmla="*/ 27623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3235 w 3168337"/>
              <a:gd name="connsiteY44" fmla="*/ 533413 h 4546612"/>
              <a:gd name="connsiteX45" fmla="*/ 15616 w 3168337"/>
              <a:gd name="connsiteY45" fmla="*/ 276237 h 4546612"/>
              <a:gd name="connsiteX46" fmla="*/ 17992 w 3168337"/>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0276 w 3167762"/>
              <a:gd name="connsiteY39" fmla="*/ 2897993 h 4546612"/>
              <a:gd name="connsiteX40" fmla="*/ 5514 w 3167762"/>
              <a:gd name="connsiteY40" fmla="*/ 2221718 h 4546612"/>
              <a:gd name="connsiteX41" fmla="*/ 3133 w 3167762"/>
              <a:gd name="connsiteY41" fmla="*/ 1657362 h 4546612"/>
              <a:gd name="connsiteX42" fmla="*/ 752 w 3167762"/>
              <a:gd name="connsiteY42" fmla="*/ 1366850 h 4546612"/>
              <a:gd name="connsiteX43" fmla="*/ 5514 w 3167762"/>
              <a:gd name="connsiteY43" fmla="*/ 1040618 h 4546612"/>
              <a:gd name="connsiteX44" fmla="*/ 12660 w 3167762"/>
              <a:gd name="connsiteY44" fmla="*/ 533413 h 4546612"/>
              <a:gd name="connsiteX45" fmla="*/ 15041 w 3167762"/>
              <a:gd name="connsiteY45" fmla="*/ 276237 h 4546612"/>
              <a:gd name="connsiteX46" fmla="*/ 17417 w 3167762"/>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5514 w 3167762"/>
              <a:gd name="connsiteY41" fmla="*/ 2221718 h 4546612"/>
              <a:gd name="connsiteX42" fmla="*/ 3133 w 3167762"/>
              <a:gd name="connsiteY42" fmla="*/ 1657362 h 4546612"/>
              <a:gd name="connsiteX43" fmla="*/ 752 w 3167762"/>
              <a:gd name="connsiteY43" fmla="*/ 1366850 h 4546612"/>
              <a:gd name="connsiteX44" fmla="*/ 5514 w 3167762"/>
              <a:gd name="connsiteY44" fmla="*/ 1040618 h 4546612"/>
              <a:gd name="connsiteX45" fmla="*/ 12660 w 3167762"/>
              <a:gd name="connsiteY45" fmla="*/ 533413 h 4546612"/>
              <a:gd name="connsiteX46" fmla="*/ 15041 w 3167762"/>
              <a:gd name="connsiteY46" fmla="*/ 276237 h 4546612"/>
              <a:gd name="connsiteX47" fmla="*/ 17417 w 3167762"/>
              <a:gd name="connsiteY47"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99685"/>
              <a:gd name="connsiteY0" fmla="*/ 162765 h 4546612"/>
              <a:gd name="connsiteX1" fmla="*/ 164930 w 3199685"/>
              <a:gd name="connsiteY1" fmla="*/ 15252 h 4546612"/>
              <a:gd name="connsiteX2" fmla="*/ 379367 w 3199685"/>
              <a:gd name="connsiteY2" fmla="*/ 12712 h 4546612"/>
              <a:gd name="connsiteX3" fmla="*/ 874667 w 3199685"/>
              <a:gd name="connsiteY3" fmla="*/ 12 h 4546612"/>
              <a:gd name="connsiteX4" fmla="*/ 1293767 w 3199685"/>
              <a:gd name="connsiteY4" fmla="*/ 6362 h 4546612"/>
              <a:gd name="connsiteX5" fmla="*/ 1585867 w 3199685"/>
              <a:gd name="connsiteY5" fmla="*/ 6362 h 4546612"/>
              <a:gd name="connsiteX6" fmla="*/ 1725567 w 3199685"/>
              <a:gd name="connsiteY6" fmla="*/ 12712 h 4546612"/>
              <a:gd name="connsiteX7" fmla="*/ 2424067 w 3199685"/>
              <a:gd name="connsiteY7" fmla="*/ 6362 h 4546612"/>
              <a:gd name="connsiteX8" fmla="*/ 2754267 w 3199685"/>
              <a:gd name="connsiteY8" fmla="*/ 12 h 4546612"/>
              <a:gd name="connsiteX9" fmla="*/ 3013154 w 3199685"/>
              <a:gd name="connsiteY9" fmla="*/ 15252 h 4546612"/>
              <a:gd name="connsiteX10" fmla="*/ 3160667 w 3199685"/>
              <a:gd name="connsiteY10" fmla="*/ 162765 h 4546612"/>
              <a:gd name="connsiteX11" fmla="*/ 3154317 w 3199685"/>
              <a:gd name="connsiteY11" fmla="*/ 349262 h 4546612"/>
              <a:gd name="connsiteX12" fmla="*/ 3160667 w 3199685"/>
              <a:gd name="connsiteY12" fmla="*/ 615962 h 4546612"/>
              <a:gd name="connsiteX13" fmla="*/ 3160667 w 3199685"/>
              <a:gd name="connsiteY13" fmla="*/ 939812 h 4546612"/>
              <a:gd name="connsiteX14" fmla="*/ 3198768 w 3199685"/>
              <a:gd name="connsiteY14" fmla="*/ 1236674 h 4546612"/>
              <a:gd name="connsiteX15" fmla="*/ 3154318 w 3199685"/>
              <a:gd name="connsiteY15" fmla="*/ 1651012 h 4546612"/>
              <a:gd name="connsiteX16" fmla="*/ 3154318 w 3199685"/>
              <a:gd name="connsiteY16" fmla="*/ 1841512 h 4546612"/>
              <a:gd name="connsiteX17" fmla="*/ 3167017 w 3199685"/>
              <a:gd name="connsiteY17" fmla="*/ 2371737 h 4546612"/>
              <a:gd name="connsiteX18" fmla="*/ 3167018 w 3199685"/>
              <a:gd name="connsiteY18" fmla="*/ 2565412 h 4546612"/>
              <a:gd name="connsiteX19" fmla="*/ 3163842 w 3199685"/>
              <a:gd name="connsiteY19" fmla="*/ 2765437 h 4546612"/>
              <a:gd name="connsiteX20" fmla="*/ 3163842 w 3199685"/>
              <a:gd name="connsiteY20" fmla="*/ 2911487 h 4546612"/>
              <a:gd name="connsiteX21" fmla="*/ 3160667 w 3199685"/>
              <a:gd name="connsiteY21" fmla="*/ 3340112 h 4546612"/>
              <a:gd name="connsiteX22" fmla="*/ 3154317 w 3199685"/>
              <a:gd name="connsiteY22" fmla="*/ 3714762 h 4546612"/>
              <a:gd name="connsiteX23" fmla="*/ 3160667 w 3199685"/>
              <a:gd name="connsiteY23" fmla="*/ 4083062 h 4546612"/>
              <a:gd name="connsiteX24" fmla="*/ 3160667 w 3199685"/>
              <a:gd name="connsiteY24" fmla="*/ 4392749 h 4546612"/>
              <a:gd name="connsiteX25" fmla="*/ 3013154 w 3199685"/>
              <a:gd name="connsiteY25" fmla="*/ 4540262 h 4546612"/>
              <a:gd name="connsiteX26" fmla="*/ 2905081 w 3199685"/>
              <a:gd name="connsiteY26" fmla="*/ 4545818 h 4546612"/>
              <a:gd name="connsiteX27" fmla="*/ 2707436 w 3199685"/>
              <a:gd name="connsiteY27" fmla="*/ 4539468 h 4546612"/>
              <a:gd name="connsiteX28" fmla="*/ 2500268 w 3199685"/>
              <a:gd name="connsiteY28" fmla="*/ 4533912 h 4546612"/>
              <a:gd name="connsiteX29" fmla="*/ 1988299 w 3199685"/>
              <a:gd name="connsiteY29" fmla="*/ 4541850 h 4546612"/>
              <a:gd name="connsiteX30" fmla="*/ 1465218 w 3199685"/>
              <a:gd name="connsiteY30" fmla="*/ 4540262 h 4546612"/>
              <a:gd name="connsiteX31" fmla="*/ 1138987 w 3199685"/>
              <a:gd name="connsiteY31" fmla="*/ 4541056 h 4546612"/>
              <a:gd name="connsiteX32" fmla="*/ 711949 w 3199685"/>
              <a:gd name="connsiteY32" fmla="*/ 4537087 h 4546612"/>
              <a:gd name="connsiteX33" fmla="*/ 287293 w 3199685"/>
              <a:gd name="connsiteY33" fmla="*/ 4546612 h 4546612"/>
              <a:gd name="connsiteX34" fmla="*/ 164930 w 3199685"/>
              <a:gd name="connsiteY34" fmla="*/ 4540262 h 4546612"/>
              <a:gd name="connsiteX35" fmla="*/ 17417 w 3199685"/>
              <a:gd name="connsiteY35" fmla="*/ 4392749 h 4546612"/>
              <a:gd name="connsiteX36" fmla="*/ 15038 w 3199685"/>
              <a:gd name="connsiteY36" fmla="*/ 4171962 h 4546612"/>
              <a:gd name="connsiteX37" fmla="*/ 17419 w 3199685"/>
              <a:gd name="connsiteY37" fmla="*/ 3850493 h 4546612"/>
              <a:gd name="connsiteX38" fmla="*/ 17419 w 3199685"/>
              <a:gd name="connsiteY38" fmla="*/ 3600462 h 4546612"/>
              <a:gd name="connsiteX39" fmla="*/ 15040 w 3199685"/>
              <a:gd name="connsiteY39" fmla="*/ 3217081 h 4546612"/>
              <a:gd name="connsiteX40" fmla="*/ 10276 w 3199685"/>
              <a:gd name="connsiteY40" fmla="*/ 2897993 h 4546612"/>
              <a:gd name="connsiteX41" fmla="*/ 10277 w 3199685"/>
              <a:gd name="connsiteY41" fmla="*/ 2652725 h 4546612"/>
              <a:gd name="connsiteX42" fmla="*/ 7896 w 3199685"/>
              <a:gd name="connsiteY42" fmla="*/ 2374118 h 4546612"/>
              <a:gd name="connsiteX43" fmla="*/ 5514 w 3199685"/>
              <a:gd name="connsiteY43" fmla="*/ 2221718 h 4546612"/>
              <a:gd name="connsiteX44" fmla="*/ 3133 w 3199685"/>
              <a:gd name="connsiteY44" fmla="*/ 1657362 h 4546612"/>
              <a:gd name="connsiteX45" fmla="*/ 752 w 3199685"/>
              <a:gd name="connsiteY45" fmla="*/ 1366850 h 4546612"/>
              <a:gd name="connsiteX46" fmla="*/ 5514 w 3199685"/>
              <a:gd name="connsiteY46" fmla="*/ 1040618 h 4546612"/>
              <a:gd name="connsiteX47" fmla="*/ 12660 w 3199685"/>
              <a:gd name="connsiteY47" fmla="*/ 533413 h 4546612"/>
              <a:gd name="connsiteX48" fmla="*/ 15041 w 3199685"/>
              <a:gd name="connsiteY48" fmla="*/ 276237 h 4546612"/>
              <a:gd name="connsiteX49" fmla="*/ 17417 w 3199685"/>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667 w 3167762"/>
              <a:gd name="connsiteY11" fmla="*/ 615962 h 4546612"/>
              <a:gd name="connsiteX12" fmla="*/ 3160667 w 3167762"/>
              <a:gd name="connsiteY12" fmla="*/ 939812 h 4546612"/>
              <a:gd name="connsiteX13" fmla="*/ 3155909 w 3167762"/>
              <a:gd name="connsiteY13" fmla="*/ 1326368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60667 w 3167762"/>
              <a:gd name="connsiteY14" fmla="*/ 939812 h 4546612"/>
              <a:gd name="connsiteX15" fmla="*/ 3155909 w 3167762"/>
              <a:gd name="connsiteY15" fmla="*/ 1326368 h 4546612"/>
              <a:gd name="connsiteX16" fmla="*/ 3154318 w 3167762"/>
              <a:gd name="connsiteY16" fmla="*/ 1651012 h 4546612"/>
              <a:gd name="connsiteX17" fmla="*/ 3154318 w 3167762"/>
              <a:gd name="connsiteY17" fmla="*/ 1841512 h 4546612"/>
              <a:gd name="connsiteX18" fmla="*/ 3167017 w 3167762"/>
              <a:gd name="connsiteY18" fmla="*/ 2371737 h 4546612"/>
              <a:gd name="connsiteX19" fmla="*/ 3167018 w 3167762"/>
              <a:gd name="connsiteY19" fmla="*/ 2565412 h 4546612"/>
              <a:gd name="connsiteX20" fmla="*/ 3163842 w 3167762"/>
              <a:gd name="connsiteY20" fmla="*/ 2765437 h 4546612"/>
              <a:gd name="connsiteX21" fmla="*/ 3163842 w 3167762"/>
              <a:gd name="connsiteY21" fmla="*/ 2911487 h 4546612"/>
              <a:gd name="connsiteX22" fmla="*/ 3160667 w 3167762"/>
              <a:gd name="connsiteY22" fmla="*/ 3340112 h 4546612"/>
              <a:gd name="connsiteX23" fmla="*/ 3154317 w 3167762"/>
              <a:gd name="connsiteY23" fmla="*/ 3714762 h 4546612"/>
              <a:gd name="connsiteX24" fmla="*/ 3160667 w 3167762"/>
              <a:gd name="connsiteY24" fmla="*/ 4083062 h 4546612"/>
              <a:gd name="connsiteX25" fmla="*/ 3160667 w 3167762"/>
              <a:gd name="connsiteY25" fmla="*/ 4392749 h 4546612"/>
              <a:gd name="connsiteX26" fmla="*/ 3013154 w 3167762"/>
              <a:gd name="connsiteY26" fmla="*/ 4540262 h 4546612"/>
              <a:gd name="connsiteX27" fmla="*/ 2905081 w 3167762"/>
              <a:gd name="connsiteY27" fmla="*/ 4545818 h 4546612"/>
              <a:gd name="connsiteX28" fmla="*/ 2707436 w 3167762"/>
              <a:gd name="connsiteY28" fmla="*/ 4539468 h 4546612"/>
              <a:gd name="connsiteX29" fmla="*/ 2500268 w 3167762"/>
              <a:gd name="connsiteY29" fmla="*/ 4533912 h 4546612"/>
              <a:gd name="connsiteX30" fmla="*/ 1988299 w 3167762"/>
              <a:gd name="connsiteY30" fmla="*/ 4541850 h 4546612"/>
              <a:gd name="connsiteX31" fmla="*/ 1465218 w 3167762"/>
              <a:gd name="connsiteY31" fmla="*/ 4540262 h 4546612"/>
              <a:gd name="connsiteX32" fmla="*/ 1138987 w 3167762"/>
              <a:gd name="connsiteY32" fmla="*/ 4541056 h 4546612"/>
              <a:gd name="connsiteX33" fmla="*/ 711949 w 3167762"/>
              <a:gd name="connsiteY33" fmla="*/ 4537087 h 4546612"/>
              <a:gd name="connsiteX34" fmla="*/ 287293 w 3167762"/>
              <a:gd name="connsiteY34" fmla="*/ 4546612 h 4546612"/>
              <a:gd name="connsiteX35" fmla="*/ 164930 w 3167762"/>
              <a:gd name="connsiteY35" fmla="*/ 4540262 h 4546612"/>
              <a:gd name="connsiteX36" fmla="*/ 17417 w 3167762"/>
              <a:gd name="connsiteY36" fmla="*/ 4392749 h 4546612"/>
              <a:gd name="connsiteX37" fmla="*/ 15038 w 3167762"/>
              <a:gd name="connsiteY37" fmla="*/ 4171962 h 4546612"/>
              <a:gd name="connsiteX38" fmla="*/ 17419 w 3167762"/>
              <a:gd name="connsiteY38" fmla="*/ 3850493 h 4546612"/>
              <a:gd name="connsiteX39" fmla="*/ 17419 w 3167762"/>
              <a:gd name="connsiteY39" fmla="*/ 3600462 h 4546612"/>
              <a:gd name="connsiteX40" fmla="*/ 15040 w 3167762"/>
              <a:gd name="connsiteY40" fmla="*/ 3217081 h 4546612"/>
              <a:gd name="connsiteX41" fmla="*/ 10276 w 3167762"/>
              <a:gd name="connsiteY41" fmla="*/ 2897993 h 4546612"/>
              <a:gd name="connsiteX42" fmla="*/ 10277 w 3167762"/>
              <a:gd name="connsiteY42" fmla="*/ 2652725 h 4546612"/>
              <a:gd name="connsiteX43" fmla="*/ 7896 w 3167762"/>
              <a:gd name="connsiteY43" fmla="*/ 2374118 h 4546612"/>
              <a:gd name="connsiteX44" fmla="*/ 5514 w 3167762"/>
              <a:gd name="connsiteY44" fmla="*/ 2221718 h 4546612"/>
              <a:gd name="connsiteX45" fmla="*/ 3133 w 3167762"/>
              <a:gd name="connsiteY45" fmla="*/ 1657362 h 4546612"/>
              <a:gd name="connsiteX46" fmla="*/ 752 w 3167762"/>
              <a:gd name="connsiteY46" fmla="*/ 1366850 h 4546612"/>
              <a:gd name="connsiteX47" fmla="*/ 5514 w 3167762"/>
              <a:gd name="connsiteY47" fmla="*/ 1040618 h 4546612"/>
              <a:gd name="connsiteX48" fmla="*/ 12660 w 3167762"/>
              <a:gd name="connsiteY48" fmla="*/ 533413 h 4546612"/>
              <a:gd name="connsiteX49" fmla="*/ 15041 w 3167762"/>
              <a:gd name="connsiteY49" fmla="*/ 276237 h 4546612"/>
              <a:gd name="connsiteX50" fmla="*/ 17417 w 3167762"/>
              <a:gd name="connsiteY50"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874667 w 3167762"/>
              <a:gd name="connsiteY4" fmla="*/ 0 h 4546600"/>
              <a:gd name="connsiteX5" fmla="*/ 1293767 w 3167762"/>
              <a:gd name="connsiteY5" fmla="*/ 6350 h 4546600"/>
              <a:gd name="connsiteX6" fmla="*/ 1585867 w 3167762"/>
              <a:gd name="connsiteY6" fmla="*/ 6350 h 4546600"/>
              <a:gd name="connsiteX7" fmla="*/ 1725567 w 3167762"/>
              <a:gd name="connsiteY7" fmla="*/ 12700 h 4546600"/>
              <a:gd name="connsiteX8" fmla="*/ 2424067 w 3167762"/>
              <a:gd name="connsiteY8" fmla="*/ 6350 h 4546600"/>
              <a:gd name="connsiteX9" fmla="*/ 2754267 w 3167762"/>
              <a:gd name="connsiteY9" fmla="*/ 0 h 4546600"/>
              <a:gd name="connsiteX10" fmla="*/ 3013154 w 3167762"/>
              <a:gd name="connsiteY10" fmla="*/ 15240 h 4546600"/>
              <a:gd name="connsiteX11" fmla="*/ 3160667 w 3167762"/>
              <a:gd name="connsiteY11" fmla="*/ 162753 h 4546600"/>
              <a:gd name="connsiteX12" fmla="*/ 3160195 w 3167762"/>
              <a:gd name="connsiteY12" fmla="*/ 295275 h 4546600"/>
              <a:gd name="connsiteX13" fmla="*/ 3155432 w 3167762"/>
              <a:gd name="connsiteY13" fmla="*/ 357188 h 4546600"/>
              <a:gd name="connsiteX14" fmla="*/ 3160195 w 3167762"/>
              <a:gd name="connsiteY14" fmla="*/ 457200 h 4546600"/>
              <a:gd name="connsiteX15" fmla="*/ 3160667 w 3167762"/>
              <a:gd name="connsiteY15" fmla="*/ 615950 h 4546600"/>
              <a:gd name="connsiteX16" fmla="*/ 3157814 w 3167762"/>
              <a:gd name="connsiteY16" fmla="*/ 707231 h 4546600"/>
              <a:gd name="connsiteX17" fmla="*/ 3160667 w 3167762"/>
              <a:gd name="connsiteY17" fmla="*/ 939800 h 4546600"/>
              <a:gd name="connsiteX18" fmla="*/ 3155909 w 3167762"/>
              <a:gd name="connsiteY18" fmla="*/ 1326356 h 4546600"/>
              <a:gd name="connsiteX19" fmla="*/ 3154318 w 3167762"/>
              <a:gd name="connsiteY19" fmla="*/ 1651000 h 4546600"/>
              <a:gd name="connsiteX20" fmla="*/ 3154318 w 3167762"/>
              <a:gd name="connsiteY20" fmla="*/ 1841500 h 4546600"/>
              <a:gd name="connsiteX21" fmla="*/ 3167017 w 3167762"/>
              <a:gd name="connsiteY21" fmla="*/ 2371725 h 4546600"/>
              <a:gd name="connsiteX22" fmla="*/ 3167018 w 3167762"/>
              <a:gd name="connsiteY22" fmla="*/ 2565400 h 4546600"/>
              <a:gd name="connsiteX23" fmla="*/ 3163842 w 3167762"/>
              <a:gd name="connsiteY23" fmla="*/ 2765425 h 4546600"/>
              <a:gd name="connsiteX24" fmla="*/ 3163842 w 3167762"/>
              <a:gd name="connsiteY24" fmla="*/ 2911475 h 4546600"/>
              <a:gd name="connsiteX25" fmla="*/ 3160667 w 3167762"/>
              <a:gd name="connsiteY25" fmla="*/ 3340100 h 4546600"/>
              <a:gd name="connsiteX26" fmla="*/ 3154317 w 3167762"/>
              <a:gd name="connsiteY26" fmla="*/ 3714750 h 4546600"/>
              <a:gd name="connsiteX27" fmla="*/ 3160667 w 3167762"/>
              <a:gd name="connsiteY27" fmla="*/ 4083050 h 4546600"/>
              <a:gd name="connsiteX28" fmla="*/ 3160667 w 3167762"/>
              <a:gd name="connsiteY28" fmla="*/ 4392737 h 4546600"/>
              <a:gd name="connsiteX29" fmla="*/ 3013154 w 3167762"/>
              <a:gd name="connsiteY29" fmla="*/ 4540250 h 4546600"/>
              <a:gd name="connsiteX30" fmla="*/ 2905081 w 3167762"/>
              <a:gd name="connsiteY30" fmla="*/ 4545806 h 4546600"/>
              <a:gd name="connsiteX31" fmla="*/ 2707436 w 3167762"/>
              <a:gd name="connsiteY31" fmla="*/ 4539456 h 4546600"/>
              <a:gd name="connsiteX32" fmla="*/ 2500268 w 3167762"/>
              <a:gd name="connsiteY32" fmla="*/ 4533900 h 4546600"/>
              <a:gd name="connsiteX33" fmla="*/ 1988299 w 3167762"/>
              <a:gd name="connsiteY33" fmla="*/ 4541838 h 4546600"/>
              <a:gd name="connsiteX34" fmla="*/ 1465218 w 3167762"/>
              <a:gd name="connsiteY34" fmla="*/ 4540250 h 4546600"/>
              <a:gd name="connsiteX35" fmla="*/ 1138987 w 3167762"/>
              <a:gd name="connsiteY35" fmla="*/ 4541044 h 4546600"/>
              <a:gd name="connsiteX36" fmla="*/ 711949 w 3167762"/>
              <a:gd name="connsiteY36" fmla="*/ 4537075 h 4546600"/>
              <a:gd name="connsiteX37" fmla="*/ 287293 w 3167762"/>
              <a:gd name="connsiteY37" fmla="*/ 4546600 h 4546600"/>
              <a:gd name="connsiteX38" fmla="*/ 164930 w 3167762"/>
              <a:gd name="connsiteY38" fmla="*/ 4540250 h 4546600"/>
              <a:gd name="connsiteX39" fmla="*/ 17417 w 3167762"/>
              <a:gd name="connsiteY39" fmla="*/ 4392737 h 4546600"/>
              <a:gd name="connsiteX40" fmla="*/ 15038 w 3167762"/>
              <a:gd name="connsiteY40" fmla="*/ 4171950 h 4546600"/>
              <a:gd name="connsiteX41" fmla="*/ 17419 w 3167762"/>
              <a:gd name="connsiteY41" fmla="*/ 3850481 h 4546600"/>
              <a:gd name="connsiteX42" fmla="*/ 17419 w 3167762"/>
              <a:gd name="connsiteY42" fmla="*/ 3600450 h 4546600"/>
              <a:gd name="connsiteX43" fmla="*/ 15040 w 3167762"/>
              <a:gd name="connsiteY43" fmla="*/ 3217069 h 4546600"/>
              <a:gd name="connsiteX44" fmla="*/ 10276 w 3167762"/>
              <a:gd name="connsiteY44" fmla="*/ 2897981 h 4546600"/>
              <a:gd name="connsiteX45" fmla="*/ 10277 w 3167762"/>
              <a:gd name="connsiteY45" fmla="*/ 2652713 h 4546600"/>
              <a:gd name="connsiteX46" fmla="*/ 7896 w 3167762"/>
              <a:gd name="connsiteY46" fmla="*/ 2374106 h 4546600"/>
              <a:gd name="connsiteX47" fmla="*/ 5514 w 3167762"/>
              <a:gd name="connsiteY47" fmla="*/ 2221706 h 4546600"/>
              <a:gd name="connsiteX48" fmla="*/ 3133 w 3167762"/>
              <a:gd name="connsiteY48" fmla="*/ 1657350 h 4546600"/>
              <a:gd name="connsiteX49" fmla="*/ 752 w 3167762"/>
              <a:gd name="connsiteY49" fmla="*/ 1366838 h 4546600"/>
              <a:gd name="connsiteX50" fmla="*/ 5514 w 3167762"/>
              <a:gd name="connsiteY50" fmla="*/ 1040606 h 4546600"/>
              <a:gd name="connsiteX51" fmla="*/ 12660 w 3167762"/>
              <a:gd name="connsiteY51" fmla="*/ 533401 h 4546600"/>
              <a:gd name="connsiteX52" fmla="*/ 15041 w 3167762"/>
              <a:gd name="connsiteY52" fmla="*/ 276225 h 4546600"/>
              <a:gd name="connsiteX53" fmla="*/ 17417 w 3167762"/>
              <a:gd name="connsiteY53" fmla="*/ 162753 h 4546600"/>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350792 w 3167762"/>
              <a:gd name="connsiteY2" fmla="*/ 5557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424067 w 3167762"/>
              <a:gd name="connsiteY13" fmla="*/ 6350 h 4546600"/>
              <a:gd name="connsiteX14" fmla="*/ 2754267 w 3167762"/>
              <a:gd name="connsiteY14" fmla="*/ 0 h 4546600"/>
              <a:gd name="connsiteX15" fmla="*/ 3013154 w 3167762"/>
              <a:gd name="connsiteY15" fmla="*/ 15240 h 4546600"/>
              <a:gd name="connsiteX16" fmla="*/ 3160667 w 3167762"/>
              <a:gd name="connsiteY16" fmla="*/ 162753 h 4546600"/>
              <a:gd name="connsiteX17" fmla="*/ 3160195 w 3167762"/>
              <a:gd name="connsiteY17" fmla="*/ 295275 h 4546600"/>
              <a:gd name="connsiteX18" fmla="*/ 3155432 w 3167762"/>
              <a:gd name="connsiteY18" fmla="*/ 357188 h 4546600"/>
              <a:gd name="connsiteX19" fmla="*/ 3160195 w 3167762"/>
              <a:gd name="connsiteY19" fmla="*/ 457200 h 4546600"/>
              <a:gd name="connsiteX20" fmla="*/ 3160667 w 3167762"/>
              <a:gd name="connsiteY20" fmla="*/ 615950 h 4546600"/>
              <a:gd name="connsiteX21" fmla="*/ 3157814 w 3167762"/>
              <a:gd name="connsiteY21" fmla="*/ 707231 h 4546600"/>
              <a:gd name="connsiteX22" fmla="*/ 3160667 w 3167762"/>
              <a:gd name="connsiteY22" fmla="*/ 939800 h 4546600"/>
              <a:gd name="connsiteX23" fmla="*/ 3155909 w 3167762"/>
              <a:gd name="connsiteY23" fmla="*/ 1326356 h 4546600"/>
              <a:gd name="connsiteX24" fmla="*/ 3154318 w 3167762"/>
              <a:gd name="connsiteY24" fmla="*/ 1651000 h 4546600"/>
              <a:gd name="connsiteX25" fmla="*/ 3154318 w 3167762"/>
              <a:gd name="connsiteY25" fmla="*/ 1841500 h 4546600"/>
              <a:gd name="connsiteX26" fmla="*/ 3167017 w 3167762"/>
              <a:gd name="connsiteY26" fmla="*/ 2371725 h 4546600"/>
              <a:gd name="connsiteX27" fmla="*/ 3167018 w 3167762"/>
              <a:gd name="connsiteY27" fmla="*/ 2565400 h 4546600"/>
              <a:gd name="connsiteX28" fmla="*/ 3163842 w 3167762"/>
              <a:gd name="connsiteY28" fmla="*/ 2765425 h 4546600"/>
              <a:gd name="connsiteX29" fmla="*/ 3163842 w 3167762"/>
              <a:gd name="connsiteY29" fmla="*/ 2911475 h 4546600"/>
              <a:gd name="connsiteX30" fmla="*/ 3160667 w 3167762"/>
              <a:gd name="connsiteY30" fmla="*/ 3340100 h 4546600"/>
              <a:gd name="connsiteX31" fmla="*/ 3154317 w 3167762"/>
              <a:gd name="connsiteY31" fmla="*/ 3714750 h 4546600"/>
              <a:gd name="connsiteX32" fmla="*/ 3160667 w 3167762"/>
              <a:gd name="connsiteY32" fmla="*/ 4083050 h 4546600"/>
              <a:gd name="connsiteX33" fmla="*/ 3160667 w 3167762"/>
              <a:gd name="connsiteY33" fmla="*/ 4392737 h 4546600"/>
              <a:gd name="connsiteX34" fmla="*/ 3013154 w 3167762"/>
              <a:gd name="connsiteY34" fmla="*/ 4540250 h 4546600"/>
              <a:gd name="connsiteX35" fmla="*/ 2905081 w 3167762"/>
              <a:gd name="connsiteY35" fmla="*/ 4545806 h 4546600"/>
              <a:gd name="connsiteX36" fmla="*/ 2707436 w 3167762"/>
              <a:gd name="connsiteY36" fmla="*/ 4539456 h 4546600"/>
              <a:gd name="connsiteX37" fmla="*/ 2500268 w 3167762"/>
              <a:gd name="connsiteY37" fmla="*/ 4533900 h 4546600"/>
              <a:gd name="connsiteX38" fmla="*/ 1988299 w 3167762"/>
              <a:gd name="connsiteY38" fmla="*/ 4541838 h 4546600"/>
              <a:gd name="connsiteX39" fmla="*/ 1465218 w 3167762"/>
              <a:gd name="connsiteY39" fmla="*/ 4540250 h 4546600"/>
              <a:gd name="connsiteX40" fmla="*/ 1138987 w 3167762"/>
              <a:gd name="connsiteY40" fmla="*/ 4541044 h 4546600"/>
              <a:gd name="connsiteX41" fmla="*/ 711949 w 3167762"/>
              <a:gd name="connsiteY41" fmla="*/ 4537075 h 4546600"/>
              <a:gd name="connsiteX42" fmla="*/ 287293 w 3167762"/>
              <a:gd name="connsiteY42" fmla="*/ 4546600 h 4546600"/>
              <a:gd name="connsiteX43" fmla="*/ 164930 w 3167762"/>
              <a:gd name="connsiteY43" fmla="*/ 4540250 h 4546600"/>
              <a:gd name="connsiteX44" fmla="*/ 17417 w 3167762"/>
              <a:gd name="connsiteY44" fmla="*/ 4392737 h 4546600"/>
              <a:gd name="connsiteX45" fmla="*/ 15038 w 3167762"/>
              <a:gd name="connsiteY45" fmla="*/ 4171950 h 4546600"/>
              <a:gd name="connsiteX46" fmla="*/ 17419 w 3167762"/>
              <a:gd name="connsiteY46" fmla="*/ 3850481 h 4546600"/>
              <a:gd name="connsiteX47" fmla="*/ 17419 w 3167762"/>
              <a:gd name="connsiteY47" fmla="*/ 3600450 h 4546600"/>
              <a:gd name="connsiteX48" fmla="*/ 15040 w 3167762"/>
              <a:gd name="connsiteY48" fmla="*/ 3217069 h 4546600"/>
              <a:gd name="connsiteX49" fmla="*/ 10276 w 3167762"/>
              <a:gd name="connsiteY49" fmla="*/ 2897981 h 4546600"/>
              <a:gd name="connsiteX50" fmla="*/ 10277 w 3167762"/>
              <a:gd name="connsiteY50" fmla="*/ 2652713 h 4546600"/>
              <a:gd name="connsiteX51" fmla="*/ 7896 w 3167762"/>
              <a:gd name="connsiteY51" fmla="*/ 2374106 h 4546600"/>
              <a:gd name="connsiteX52" fmla="*/ 5514 w 3167762"/>
              <a:gd name="connsiteY52" fmla="*/ 2221706 h 4546600"/>
              <a:gd name="connsiteX53" fmla="*/ 3133 w 3167762"/>
              <a:gd name="connsiteY53" fmla="*/ 1657350 h 4546600"/>
              <a:gd name="connsiteX54" fmla="*/ 752 w 3167762"/>
              <a:gd name="connsiteY54" fmla="*/ 1366838 h 4546600"/>
              <a:gd name="connsiteX55" fmla="*/ 5514 w 3167762"/>
              <a:gd name="connsiteY55" fmla="*/ 1040606 h 4546600"/>
              <a:gd name="connsiteX56" fmla="*/ 12660 w 3167762"/>
              <a:gd name="connsiteY56" fmla="*/ 533401 h 4546600"/>
              <a:gd name="connsiteX57" fmla="*/ 15041 w 3167762"/>
              <a:gd name="connsiteY57" fmla="*/ 276225 h 4546600"/>
              <a:gd name="connsiteX58" fmla="*/ 17417 w 3167762"/>
              <a:gd name="connsiteY58"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424067 w 3167762"/>
              <a:gd name="connsiteY14" fmla="*/ 6350 h 4546600"/>
              <a:gd name="connsiteX15" fmla="*/ 2754267 w 3167762"/>
              <a:gd name="connsiteY15" fmla="*/ 0 h 4546600"/>
              <a:gd name="connsiteX16" fmla="*/ 3013154 w 3167762"/>
              <a:gd name="connsiteY16" fmla="*/ 15240 h 4546600"/>
              <a:gd name="connsiteX17" fmla="*/ 3160667 w 3167762"/>
              <a:gd name="connsiteY17" fmla="*/ 162753 h 4546600"/>
              <a:gd name="connsiteX18" fmla="*/ 3160195 w 3167762"/>
              <a:gd name="connsiteY18" fmla="*/ 295275 h 4546600"/>
              <a:gd name="connsiteX19" fmla="*/ 3155432 w 3167762"/>
              <a:gd name="connsiteY19" fmla="*/ 357188 h 4546600"/>
              <a:gd name="connsiteX20" fmla="*/ 3160195 w 3167762"/>
              <a:gd name="connsiteY20" fmla="*/ 457200 h 4546600"/>
              <a:gd name="connsiteX21" fmla="*/ 3160667 w 3167762"/>
              <a:gd name="connsiteY21" fmla="*/ 615950 h 4546600"/>
              <a:gd name="connsiteX22" fmla="*/ 3157814 w 3167762"/>
              <a:gd name="connsiteY22" fmla="*/ 707231 h 4546600"/>
              <a:gd name="connsiteX23" fmla="*/ 3160667 w 3167762"/>
              <a:gd name="connsiteY23" fmla="*/ 939800 h 4546600"/>
              <a:gd name="connsiteX24" fmla="*/ 3155909 w 3167762"/>
              <a:gd name="connsiteY24" fmla="*/ 1326356 h 4546600"/>
              <a:gd name="connsiteX25" fmla="*/ 3154318 w 3167762"/>
              <a:gd name="connsiteY25" fmla="*/ 1651000 h 4546600"/>
              <a:gd name="connsiteX26" fmla="*/ 3154318 w 3167762"/>
              <a:gd name="connsiteY26" fmla="*/ 1841500 h 4546600"/>
              <a:gd name="connsiteX27" fmla="*/ 3167017 w 3167762"/>
              <a:gd name="connsiteY27" fmla="*/ 2371725 h 4546600"/>
              <a:gd name="connsiteX28" fmla="*/ 3167018 w 3167762"/>
              <a:gd name="connsiteY28" fmla="*/ 2565400 h 4546600"/>
              <a:gd name="connsiteX29" fmla="*/ 3163842 w 3167762"/>
              <a:gd name="connsiteY29" fmla="*/ 2765425 h 4546600"/>
              <a:gd name="connsiteX30" fmla="*/ 3163842 w 3167762"/>
              <a:gd name="connsiteY30" fmla="*/ 2911475 h 4546600"/>
              <a:gd name="connsiteX31" fmla="*/ 3160667 w 3167762"/>
              <a:gd name="connsiteY31" fmla="*/ 3340100 h 4546600"/>
              <a:gd name="connsiteX32" fmla="*/ 3154317 w 3167762"/>
              <a:gd name="connsiteY32" fmla="*/ 3714750 h 4546600"/>
              <a:gd name="connsiteX33" fmla="*/ 3160667 w 3167762"/>
              <a:gd name="connsiteY33" fmla="*/ 4083050 h 4546600"/>
              <a:gd name="connsiteX34" fmla="*/ 3160667 w 3167762"/>
              <a:gd name="connsiteY34" fmla="*/ 4392737 h 4546600"/>
              <a:gd name="connsiteX35" fmla="*/ 3013154 w 3167762"/>
              <a:gd name="connsiteY35" fmla="*/ 4540250 h 4546600"/>
              <a:gd name="connsiteX36" fmla="*/ 2905081 w 3167762"/>
              <a:gd name="connsiteY36" fmla="*/ 4545806 h 4546600"/>
              <a:gd name="connsiteX37" fmla="*/ 2707436 w 3167762"/>
              <a:gd name="connsiteY37" fmla="*/ 4539456 h 4546600"/>
              <a:gd name="connsiteX38" fmla="*/ 2500268 w 3167762"/>
              <a:gd name="connsiteY38" fmla="*/ 4533900 h 4546600"/>
              <a:gd name="connsiteX39" fmla="*/ 1988299 w 3167762"/>
              <a:gd name="connsiteY39" fmla="*/ 4541838 h 4546600"/>
              <a:gd name="connsiteX40" fmla="*/ 1465218 w 3167762"/>
              <a:gd name="connsiteY40" fmla="*/ 4540250 h 4546600"/>
              <a:gd name="connsiteX41" fmla="*/ 1138987 w 3167762"/>
              <a:gd name="connsiteY41" fmla="*/ 4541044 h 4546600"/>
              <a:gd name="connsiteX42" fmla="*/ 711949 w 3167762"/>
              <a:gd name="connsiteY42" fmla="*/ 4537075 h 4546600"/>
              <a:gd name="connsiteX43" fmla="*/ 287293 w 3167762"/>
              <a:gd name="connsiteY43" fmla="*/ 4546600 h 4546600"/>
              <a:gd name="connsiteX44" fmla="*/ 164930 w 3167762"/>
              <a:gd name="connsiteY44" fmla="*/ 4540250 h 4546600"/>
              <a:gd name="connsiteX45" fmla="*/ 17417 w 3167762"/>
              <a:gd name="connsiteY45" fmla="*/ 4392737 h 4546600"/>
              <a:gd name="connsiteX46" fmla="*/ 15038 w 3167762"/>
              <a:gd name="connsiteY46" fmla="*/ 4171950 h 4546600"/>
              <a:gd name="connsiteX47" fmla="*/ 17419 w 3167762"/>
              <a:gd name="connsiteY47" fmla="*/ 3850481 h 4546600"/>
              <a:gd name="connsiteX48" fmla="*/ 17419 w 3167762"/>
              <a:gd name="connsiteY48" fmla="*/ 3600450 h 4546600"/>
              <a:gd name="connsiteX49" fmla="*/ 15040 w 3167762"/>
              <a:gd name="connsiteY49" fmla="*/ 3217069 h 4546600"/>
              <a:gd name="connsiteX50" fmla="*/ 10276 w 3167762"/>
              <a:gd name="connsiteY50" fmla="*/ 2897981 h 4546600"/>
              <a:gd name="connsiteX51" fmla="*/ 10277 w 3167762"/>
              <a:gd name="connsiteY51" fmla="*/ 2652713 h 4546600"/>
              <a:gd name="connsiteX52" fmla="*/ 7896 w 3167762"/>
              <a:gd name="connsiteY52" fmla="*/ 2374106 h 4546600"/>
              <a:gd name="connsiteX53" fmla="*/ 5514 w 3167762"/>
              <a:gd name="connsiteY53" fmla="*/ 2221706 h 4546600"/>
              <a:gd name="connsiteX54" fmla="*/ 3133 w 3167762"/>
              <a:gd name="connsiteY54" fmla="*/ 1657350 h 4546600"/>
              <a:gd name="connsiteX55" fmla="*/ 752 w 3167762"/>
              <a:gd name="connsiteY55" fmla="*/ 1366838 h 4546600"/>
              <a:gd name="connsiteX56" fmla="*/ 5514 w 3167762"/>
              <a:gd name="connsiteY56" fmla="*/ 1040606 h 4546600"/>
              <a:gd name="connsiteX57" fmla="*/ 12660 w 3167762"/>
              <a:gd name="connsiteY57" fmla="*/ 533401 h 4546600"/>
              <a:gd name="connsiteX58" fmla="*/ 15041 w 3167762"/>
              <a:gd name="connsiteY58" fmla="*/ 276225 h 4546600"/>
              <a:gd name="connsiteX59" fmla="*/ 17417 w 3167762"/>
              <a:gd name="connsiteY59"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357714 w 3167762"/>
              <a:gd name="connsiteY14" fmla="*/ 5556 h 4546600"/>
              <a:gd name="connsiteX15" fmla="*/ 2424067 w 3167762"/>
              <a:gd name="connsiteY15" fmla="*/ 6350 h 4546600"/>
              <a:gd name="connsiteX16" fmla="*/ 2754267 w 3167762"/>
              <a:gd name="connsiteY16" fmla="*/ 0 h 4546600"/>
              <a:gd name="connsiteX17" fmla="*/ 3013154 w 3167762"/>
              <a:gd name="connsiteY17" fmla="*/ 15240 h 4546600"/>
              <a:gd name="connsiteX18" fmla="*/ 3160667 w 3167762"/>
              <a:gd name="connsiteY18" fmla="*/ 162753 h 4546600"/>
              <a:gd name="connsiteX19" fmla="*/ 3160195 w 3167762"/>
              <a:gd name="connsiteY19" fmla="*/ 295275 h 4546600"/>
              <a:gd name="connsiteX20" fmla="*/ 3155432 w 3167762"/>
              <a:gd name="connsiteY20" fmla="*/ 357188 h 4546600"/>
              <a:gd name="connsiteX21" fmla="*/ 3160195 w 3167762"/>
              <a:gd name="connsiteY21" fmla="*/ 457200 h 4546600"/>
              <a:gd name="connsiteX22" fmla="*/ 3160667 w 3167762"/>
              <a:gd name="connsiteY22" fmla="*/ 615950 h 4546600"/>
              <a:gd name="connsiteX23" fmla="*/ 3157814 w 3167762"/>
              <a:gd name="connsiteY23" fmla="*/ 707231 h 4546600"/>
              <a:gd name="connsiteX24" fmla="*/ 3160667 w 3167762"/>
              <a:gd name="connsiteY24" fmla="*/ 939800 h 4546600"/>
              <a:gd name="connsiteX25" fmla="*/ 3155909 w 3167762"/>
              <a:gd name="connsiteY25" fmla="*/ 1326356 h 4546600"/>
              <a:gd name="connsiteX26" fmla="*/ 3154318 w 3167762"/>
              <a:gd name="connsiteY26" fmla="*/ 1651000 h 4546600"/>
              <a:gd name="connsiteX27" fmla="*/ 3154318 w 3167762"/>
              <a:gd name="connsiteY27" fmla="*/ 1841500 h 4546600"/>
              <a:gd name="connsiteX28" fmla="*/ 3167017 w 3167762"/>
              <a:gd name="connsiteY28" fmla="*/ 2371725 h 4546600"/>
              <a:gd name="connsiteX29" fmla="*/ 3167018 w 3167762"/>
              <a:gd name="connsiteY29" fmla="*/ 2565400 h 4546600"/>
              <a:gd name="connsiteX30" fmla="*/ 3163842 w 3167762"/>
              <a:gd name="connsiteY30" fmla="*/ 2765425 h 4546600"/>
              <a:gd name="connsiteX31" fmla="*/ 3163842 w 3167762"/>
              <a:gd name="connsiteY31" fmla="*/ 2911475 h 4546600"/>
              <a:gd name="connsiteX32" fmla="*/ 3160667 w 3167762"/>
              <a:gd name="connsiteY32" fmla="*/ 3340100 h 4546600"/>
              <a:gd name="connsiteX33" fmla="*/ 3154317 w 3167762"/>
              <a:gd name="connsiteY33" fmla="*/ 3714750 h 4546600"/>
              <a:gd name="connsiteX34" fmla="*/ 3160667 w 3167762"/>
              <a:gd name="connsiteY34" fmla="*/ 4083050 h 4546600"/>
              <a:gd name="connsiteX35" fmla="*/ 3160667 w 3167762"/>
              <a:gd name="connsiteY35" fmla="*/ 4392737 h 4546600"/>
              <a:gd name="connsiteX36" fmla="*/ 3013154 w 3167762"/>
              <a:gd name="connsiteY36" fmla="*/ 4540250 h 4546600"/>
              <a:gd name="connsiteX37" fmla="*/ 2905081 w 3167762"/>
              <a:gd name="connsiteY37" fmla="*/ 4545806 h 4546600"/>
              <a:gd name="connsiteX38" fmla="*/ 2707436 w 3167762"/>
              <a:gd name="connsiteY38" fmla="*/ 4539456 h 4546600"/>
              <a:gd name="connsiteX39" fmla="*/ 2500268 w 3167762"/>
              <a:gd name="connsiteY39" fmla="*/ 4533900 h 4546600"/>
              <a:gd name="connsiteX40" fmla="*/ 1988299 w 3167762"/>
              <a:gd name="connsiteY40" fmla="*/ 4541838 h 4546600"/>
              <a:gd name="connsiteX41" fmla="*/ 1465218 w 3167762"/>
              <a:gd name="connsiteY41" fmla="*/ 4540250 h 4546600"/>
              <a:gd name="connsiteX42" fmla="*/ 1138987 w 3167762"/>
              <a:gd name="connsiteY42" fmla="*/ 4541044 h 4546600"/>
              <a:gd name="connsiteX43" fmla="*/ 711949 w 3167762"/>
              <a:gd name="connsiteY43" fmla="*/ 4537075 h 4546600"/>
              <a:gd name="connsiteX44" fmla="*/ 287293 w 3167762"/>
              <a:gd name="connsiteY44" fmla="*/ 4546600 h 4546600"/>
              <a:gd name="connsiteX45" fmla="*/ 164930 w 3167762"/>
              <a:gd name="connsiteY45" fmla="*/ 4540250 h 4546600"/>
              <a:gd name="connsiteX46" fmla="*/ 17417 w 3167762"/>
              <a:gd name="connsiteY46" fmla="*/ 4392737 h 4546600"/>
              <a:gd name="connsiteX47" fmla="*/ 15038 w 3167762"/>
              <a:gd name="connsiteY47" fmla="*/ 4171950 h 4546600"/>
              <a:gd name="connsiteX48" fmla="*/ 17419 w 3167762"/>
              <a:gd name="connsiteY48" fmla="*/ 3850481 h 4546600"/>
              <a:gd name="connsiteX49" fmla="*/ 17419 w 3167762"/>
              <a:gd name="connsiteY49" fmla="*/ 3600450 h 4546600"/>
              <a:gd name="connsiteX50" fmla="*/ 15040 w 3167762"/>
              <a:gd name="connsiteY50" fmla="*/ 3217069 h 4546600"/>
              <a:gd name="connsiteX51" fmla="*/ 10276 w 3167762"/>
              <a:gd name="connsiteY51" fmla="*/ 2897981 h 4546600"/>
              <a:gd name="connsiteX52" fmla="*/ 10277 w 3167762"/>
              <a:gd name="connsiteY52" fmla="*/ 2652713 h 4546600"/>
              <a:gd name="connsiteX53" fmla="*/ 7896 w 3167762"/>
              <a:gd name="connsiteY53" fmla="*/ 2374106 h 4546600"/>
              <a:gd name="connsiteX54" fmla="*/ 5514 w 3167762"/>
              <a:gd name="connsiteY54" fmla="*/ 2221706 h 4546600"/>
              <a:gd name="connsiteX55" fmla="*/ 3133 w 3167762"/>
              <a:gd name="connsiteY55" fmla="*/ 1657350 h 4546600"/>
              <a:gd name="connsiteX56" fmla="*/ 752 w 3167762"/>
              <a:gd name="connsiteY56" fmla="*/ 1366838 h 4546600"/>
              <a:gd name="connsiteX57" fmla="*/ 5514 w 3167762"/>
              <a:gd name="connsiteY57" fmla="*/ 1040606 h 4546600"/>
              <a:gd name="connsiteX58" fmla="*/ 12660 w 3167762"/>
              <a:gd name="connsiteY58" fmla="*/ 533401 h 4546600"/>
              <a:gd name="connsiteX59" fmla="*/ 15041 w 3167762"/>
              <a:gd name="connsiteY59" fmla="*/ 276225 h 4546600"/>
              <a:gd name="connsiteX60" fmla="*/ 17417 w 3167762"/>
              <a:gd name="connsiteY60" fmla="*/ 162753 h 4546600"/>
              <a:gd name="connsiteX0" fmla="*/ 17417 w 3167762"/>
              <a:gd name="connsiteY0" fmla="*/ 164340 h 4548187"/>
              <a:gd name="connsiteX1" fmla="*/ 164930 w 3167762"/>
              <a:gd name="connsiteY1" fmla="*/ 16827 h 4548187"/>
              <a:gd name="connsiteX2" fmla="*/ 224114 w 3167762"/>
              <a:gd name="connsiteY2" fmla="*/ 14287 h 4548187"/>
              <a:gd name="connsiteX3" fmla="*/ 350792 w 3167762"/>
              <a:gd name="connsiteY3" fmla="*/ 7144 h 4548187"/>
              <a:gd name="connsiteX4" fmla="*/ 486051 w 3167762"/>
              <a:gd name="connsiteY4" fmla="*/ 9525 h 4548187"/>
              <a:gd name="connsiteX5" fmla="*/ 669407 w 3167762"/>
              <a:gd name="connsiteY5" fmla="*/ 7143 h 4548187"/>
              <a:gd name="connsiteX6" fmla="*/ 874667 w 3167762"/>
              <a:gd name="connsiteY6" fmla="*/ 1587 h 4548187"/>
              <a:gd name="connsiteX7" fmla="*/ 990876 w 3167762"/>
              <a:gd name="connsiteY7" fmla="*/ 2381 h 4548187"/>
              <a:gd name="connsiteX8" fmla="*/ 1293767 w 3167762"/>
              <a:gd name="connsiteY8" fmla="*/ 7937 h 4548187"/>
              <a:gd name="connsiteX9" fmla="*/ 1585867 w 3167762"/>
              <a:gd name="connsiteY9" fmla="*/ 7937 h 4548187"/>
              <a:gd name="connsiteX10" fmla="*/ 1725567 w 3167762"/>
              <a:gd name="connsiteY10" fmla="*/ 14287 h 4548187"/>
              <a:gd name="connsiteX11" fmla="*/ 1862414 w 3167762"/>
              <a:gd name="connsiteY11" fmla="*/ 9525 h 4548187"/>
              <a:gd name="connsiteX12" fmla="*/ 2076726 w 3167762"/>
              <a:gd name="connsiteY12" fmla="*/ 9525 h 4548187"/>
              <a:gd name="connsiteX13" fmla="*/ 2193407 w 3167762"/>
              <a:gd name="connsiteY13" fmla="*/ 7143 h 4548187"/>
              <a:gd name="connsiteX14" fmla="*/ 2357714 w 3167762"/>
              <a:gd name="connsiteY14" fmla="*/ 7143 h 4548187"/>
              <a:gd name="connsiteX15" fmla="*/ 2424067 w 3167762"/>
              <a:gd name="connsiteY15" fmla="*/ 7937 h 4548187"/>
              <a:gd name="connsiteX16" fmla="*/ 2522020 w 3167762"/>
              <a:gd name="connsiteY16" fmla="*/ 0 h 4548187"/>
              <a:gd name="connsiteX17" fmla="*/ 2754267 w 3167762"/>
              <a:gd name="connsiteY17" fmla="*/ 1587 h 4548187"/>
              <a:gd name="connsiteX18" fmla="*/ 3013154 w 3167762"/>
              <a:gd name="connsiteY18" fmla="*/ 16827 h 4548187"/>
              <a:gd name="connsiteX19" fmla="*/ 3160667 w 3167762"/>
              <a:gd name="connsiteY19" fmla="*/ 164340 h 4548187"/>
              <a:gd name="connsiteX20" fmla="*/ 3160195 w 3167762"/>
              <a:gd name="connsiteY20" fmla="*/ 296862 h 4548187"/>
              <a:gd name="connsiteX21" fmla="*/ 3155432 w 3167762"/>
              <a:gd name="connsiteY21" fmla="*/ 358775 h 4548187"/>
              <a:gd name="connsiteX22" fmla="*/ 3160195 w 3167762"/>
              <a:gd name="connsiteY22" fmla="*/ 458787 h 4548187"/>
              <a:gd name="connsiteX23" fmla="*/ 3160667 w 3167762"/>
              <a:gd name="connsiteY23" fmla="*/ 617537 h 4548187"/>
              <a:gd name="connsiteX24" fmla="*/ 3157814 w 3167762"/>
              <a:gd name="connsiteY24" fmla="*/ 708818 h 4548187"/>
              <a:gd name="connsiteX25" fmla="*/ 3160667 w 3167762"/>
              <a:gd name="connsiteY25" fmla="*/ 941387 h 4548187"/>
              <a:gd name="connsiteX26" fmla="*/ 3155909 w 3167762"/>
              <a:gd name="connsiteY26" fmla="*/ 1327943 h 4548187"/>
              <a:gd name="connsiteX27" fmla="*/ 3154318 w 3167762"/>
              <a:gd name="connsiteY27" fmla="*/ 1652587 h 4548187"/>
              <a:gd name="connsiteX28" fmla="*/ 3154318 w 3167762"/>
              <a:gd name="connsiteY28" fmla="*/ 1843087 h 4548187"/>
              <a:gd name="connsiteX29" fmla="*/ 3167017 w 3167762"/>
              <a:gd name="connsiteY29" fmla="*/ 2373312 h 4548187"/>
              <a:gd name="connsiteX30" fmla="*/ 3167018 w 3167762"/>
              <a:gd name="connsiteY30" fmla="*/ 2566987 h 4548187"/>
              <a:gd name="connsiteX31" fmla="*/ 3163842 w 3167762"/>
              <a:gd name="connsiteY31" fmla="*/ 2767012 h 4548187"/>
              <a:gd name="connsiteX32" fmla="*/ 3163842 w 3167762"/>
              <a:gd name="connsiteY32" fmla="*/ 2913062 h 4548187"/>
              <a:gd name="connsiteX33" fmla="*/ 3160667 w 3167762"/>
              <a:gd name="connsiteY33" fmla="*/ 3341687 h 4548187"/>
              <a:gd name="connsiteX34" fmla="*/ 3154317 w 3167762"/>
              <a:gd name="connsiteY34" fmla="*/ 3716337 h 4548187"/>
              <a:gd name="connsiteX35" fmla="*/ 3160667 w 3167762"/>
              <a:gd name="connsiteY35" fmla="*/ 4084637 h 4548187"/>
              <a:gd name="connsiteX36" fmla="*/ 3160667 w 3167762"/>
              <a:gd name="connsiteY36" fmla="*/ 4394324 h 4548187"/>
              <a:gd name="connsiteX37" fmla="*/ 3013154 w 3167762"/>
              <a:gd name="connsiteY37" fmla="*/ 4541837 h 4548187"/>
              <a:gd name="connsiteX38" fmla="*/ 2905081 w 3167762"/>
              <a:gd name="connsiteY38" fmla="*/ 4547393 h 4548187"/>
              <a:gd name="connsiteX39" fmla="*/ 2707436 w 3167762"/>
              <a:gd name="connsiteY39" fmla="*/ 4541043 h 4548187"/>
              <a:gd name="connsiteX40" fmla="*/ 2500268 w 3167762"/>
              <a:gd name="connsiteY40" fmla="*/ 4535487 h 4548187"/>
              <a:gd name="connsiteX41" fmla="*/ 1988299 w 3167762"/>
              <a:gd name="connsiteY41" fmla="*/ 4543425 h 4548187"/>
              <a:gd name="connsiteX42" fmla="*/ 1465218 w 3167762"/>
              <a:gd name="connsiteY42" fmla="*/ 4541837 h 4548187"/>
              <a:gd name="connsiteX43" fmla="*/ 1138987 w 3167762"/>
              <a:gd name="connsiteY43" fmla="*/ 4542631 h 4548187"/>
              <a:gd name="connsiteX44" fmla="*/ 711949 w 3167762"/>
              <a:gd name="connsiteY44" fmla="*/ 4538662 h 4548187"/>
              <a:gd name="connsiteX45" fmla="*/ 287293 w 3167762"/>
              <a:gd name="connsiteY45" fmla="*/ 4548187 h 4548187"/>
              <a:gd name="connsiteX46" fmla="*/ 164930 w 3167762"/>
              <a:gd name="connsiteY46" fmla="*/ 4541837 h 4548187"/>
              <a:gd name="connsiteX47" fmla="*/ 17417 w 3167762"/>
              <a:gd name="connsiteY47" fmla="*/ 4394324 h 4548187"/>
              <a:gd name="connsiteX48" fmla="*/ 15038 w 3167762"/>
              <a:gd name="connsiteY48" fmla="*/ 4173537 h 4548187"/>
              <a:gd name="connsiteX49" fmla="*/ 17419 w 3167762"/>
              <a:gd name="connsiteY49" fmla="*/ 3852068 h 4548187"/>
              <a:gd name="connsiteX50" fmla="*/ 17419 w 3167762"/>
              <a:gd name="connsiteY50" fmla="*/ 3602037 h 4548187"/>
              <a:gd name="connsiteX51" fmla="*/ 15040 w 3167762"/>
              <a:gd name="connsiteY51" fmla="*/ 3218656 h 4548187"/>
              <a:gd name="connsiteX52" fmla="*/ 10276 w 3167762"/>
              <a:gd name="connsiteY52" fmla="*/ 2899568 h 4548187"/>
              <a:gd name="connsiteX53" fmla="*/ 10277 w 3167762"/>
              <a:gd name="connsiteY53" fmla="*/ 2654300 h 4548187"/>
              <a:gd name="connsiteX54" fmla="*/ 7896 w 3167762"/>
              <a:gd name="connsiteY54" fmla="*/ 2375693 h 4548187"/>
              <a:gd name="connsiteX55" fmla="*/ 5514 w 3167762"/>
              <a:gd name="connsiteY55" fmla="*/ 2223293 h 4548187"/>
              <a:gd name="connsiteX56" fmla="*/ 3133 w 3167762"/>
              <a:gd name="connsiteY56" fmla="*/ 1658937 h 4548187"/>
              <a:gd name="connsiteX57" fmla="*/ 752 w 3167762"/>
              <a:gd name="connsiteY57" fmla="*/ 1368425 h 4548187"/>
              <a:gd name="connsiteX58" fmla="*/ 5514 w 3167762"/>
              <a:gd name="connsiteY58" fmla="*/ 1042193 h 4548187"/>
              <a:gd name="connsiteX59" fmla="*/ 12660 w 3167762"/>
              <a:gd name="connsiteY59" fmla="*/ 534988 h 4548187"/>
              <a:gd name="connsiteX60" fmla="*/ 15041 w 3167762"/>
              <a:gd name="connsiteY60" fmla="*/ 277812 h 4548187"/>
              <a:gd name="connsiteX61" fmla="*/ 17417 w 3167762"/>
              <a:gd name="connsiteY61" fmla="*/ 164340 h 454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67762" h="4548187">
                <a:moveTo>
                  <a:pt x="17417" y="164340"/>
                </a:moveTo>
                <a:cubicBezTo>
                  <a:pt x="17417" y="82871"/>
                  <a:pt x="83461" y="16827"/>
                  <a:pt x="164930" y="16827"/>
                </a:cubicBezTo>
                <a:cubicBezTo>
                  <a:pt x="184658" y="15980"/>
                  <a:pt x="204386" y="7991"/>
                  <a:pt x="224114" y="14287"/>
                </a:cubicBezTo>
                <a:lnTo>
                  <a:pt x="350792" y="7144"/>
                </a:lnTo>
                <a:cubicBezTo>
                  <a:pt x="404312" y="5927"/>
                  <a:pt x="403501" y="11642"/>
                  <a:pt x="486051" y="9525"/>
                </a:cubicBezTo>
                <a:lnTo>
                  <a:pt x="669407" y="7143"/>
                </a:lnTo>
                <a:cubicBezTo>
                  <a:pt x="725921" y="-1852"/>
                  <a:pt x="806247" y="3439"/>
                  <a:pt x="874667" y="1587"/>
                </a:cubicBezTo>
                <a:lnTo>
                  <a:pt x="990876" y="2381"/>
                </a:lnTo>
                <a:cubicBezTo>
                  <a:pt x="1091840" y="1852"/>
                  <a:pt x="1192803" y="6085"/>
                  <a:pt x="1293767" y="7937"/>
                </a:cubicBezTo>
                <a:lnTo>
                  <a:pt x="1585867" y="7937"/>
                </a:lnTo>
                <a:lnTo>
                  <a:pt x="1725567" y="14287"/>
                </a:lnTo>
                <a:lnTo>
                  <a:pt x="1862414" y="9525"/>
                </a:lnTo>
                <a:lnTo>
                  <a:pt x="2076726" y="9525"/>
                </a:lnTo>
                <a:lnTo>
                  <a:pt x="2193407" y="7143"/>
                </a:lnTo>
                <a:lnTo>
                  <a:pt x="2357714" y="7143"/>
                </a:lnTo>
                <a:lnTo>
                  <a:pt x="2424067" y="7937"/>
                </a:lnTo>
                <a:lnTo>
                  <a:pt x="2522020" y="0"/>
                </a:lnTo>
                <a:lnTo>
                  <a:pt x="2754267" y="1587"/>
                </a:lnTo>
                <a:lnTo>
                  <a:pt x="3013154" y="16827"/>
                </a:lnTo>
                <a:cubicBezTo>
                  <a:pt x="3094623" y="16827"/>
                  <a:pt x="3160667" y="82871"/>
                  <a:pt x="3160667" y="164340"/>
                </a:cubicBezTo>
                <a:cubicBezTo>
                  <a:pt x="3160510" y="208514"/>
                  <a:pt x="3157971" y="264594"/>
                  <a:pt x="3160195" y="296862"/>
                </a:cubicBezTo>
                <a:cubicBezTo>
                  <a:pt x="3159720" y="330061"/>
                  <a:pt x="3155432" y="331788"/>
                  <a:pt x="3155432" y="358775"/>
                </a:cubicBezTo>
                <a:cubicBezTo>
                  <a:pt x="3155432" y="385762"/>
                  <a:pt x="3159720" y="416454"/>
                  <a:pt x="3160195" y="458787"/>
                </a:cubicBezTo>
                <a:cubicBezTo>
                  <a:pt x="3167418" y="519377"/>
                  <a:pt x="3161064" y="575865"/>
                  <a:pt x="3160667" y="617537"/>
                </a:cubicBezTo>
                <a:cubicBezTo>
                  <a:pt x="3160270" y="659209"/>
                  <a:pt x="3157814" y="654843"/>
                  <a:pt x="3157814" y="708818"/>
                </a:cubicBezTo>
                <a:cubicBezTo>
                  <a:pt x="3157814" y="762793"/>
                  <a:pt x="3160984" y="838200"/>
                  <a:pt x="3160667" y="941387"/>
                </a:cubicBezTo>
                <a:cubicBezTo>
                  <a:pt x="3159874" y="1059788"/>
                  <a:pt x="3156967" y="1209410"/>
                  <a:pt x="3155909" y="1327943"/>
                </a:cubicBezTo>
                <a:cubicBezTo>
                  <a:pt x="3154851" y="1446476"/>
                  <a:pt x="3154583" y="1566730"/>
                  <a:pt x="3154318" y="1652587"/>
                </a:cubicBezTo>
                <a:cubicBezTo>
                  <a:pt x="3153260" y="1741487"/>
                  <a:pt x="3153260" y="1386131"/>
                  <a:pt x="3154318" y="1843087"/>
                </a:cubicBezTo>
                <a:cubicBezTo>
                  <a:pt x="3156435" y="1962679"/>
                  <a:pt x="3164900" y="2252662"/>
                  <a:pt x="3167017" y="2373312"/>
                </a:cubicBezTo>
                <a:cubicBezTo>
                  <a:pt x="3169134" y="2493962"/>
                  <a:pt x="3165960" y="2501370"/>
                  <a:pt x="3167018" y="2566987"/>
                </a:cubicBezTo>
                <a:cubicBezTo>
                  <a:pt x="3168076" y="2632604"/>
                  <a:pt x="3162784" y="2709862"/>
                  <a:pt x="3163842" y="2767012"/>
                </a:cubicBezTo>
                <a:cubicBezTo>
                  <a:pt x="3164900" y="2824162"/>
                  <a:pt x="3165959" y="2816754"/>
                  <a:pt x="3163842" y="2913062"/>
                </a:cubicBezTo>
                <a:cubicBezTo>
                  <a:pt x="3162784" y="3042179"/>
                  <a:pt x="3162784" y="3094281"/>
                  <a:pt x="3160667" y="3341687"/>
                </a:cubicBezTo>
                <a:cubicBezTo>
                  <a:pt x="3157492" y="3476095"/>
                  <a:pt x="3154317" y="3540898"/>
                  <a:pt x="3154317" y="3716337"/>
                </a:cubicBezTo>
                <a:cubicBezTo>
                  <a:pt x="3154317" y="3840162"/>
                  <a:pt x="3159609" y="3971639"/>
                  <a:pt x="3160667" y="4084637"/>
                </a:cubicBezTo>
                <a:cubicBezTo>
                  <a:pt x="3161725" y="4197635"/>
                  <a:pt x="3166203" y="4320505"/>
                  <a:pt x="3160667" y="4394324"/>
                </a:cubicBezTo>
                <a:cubicBezTo>
                  <a:pt x="3160667" y="4475793"/>
                  <a:pt x="3094623" y="4541837"/>
                  <a:pt x="3013154" y="4541837"/>
                </a:cubicBezTo>
                <a:lnTo>
                  <a:pt x="2905081" y="4547393"/>
                </a:lnTo>
                <a:lnTo>
                  <a:pt x="2707436" y="4541043"/>
                </a:lnTo>
                <a:lnTo>
                  <a:pt x="2500268" y="4535487"/>
                </a:lnTo>
                <a:lnTo>
                  <a:pt x="1988299" y="4543425"/>
                </a:lnTo>
                <a:lnTo>
                  <a:pt x="1465218" y="4541837"/>
                </a:lnTo>
                <a:lnTo>
                  <a:pt x="1138987" y="4542631"/>
                </a:lnTo>
                <a:lnTo>
                  <a:pt x="711949" y="4538662"/>
                </a:lnTo>
                <a:lnTo>
                  <a:pt x="287293" y="4548187"/>
                </a:lnTo>
                <a:lnTo>
                  <a:pt x="164930" y="4541837"/>
                </a:lnTo>
                <a:cubicBezTo>
                  <a:pt x="83461" y="4541837"/>
                  <a:pt x="17417" y="4475793"/>
                  <a:pt x="17417" y="4394324"/>
                </a:cubicBezTo>
                <a:lnTo>
                  <a:pt x="15038" y="4173537"/>
                </a:lnTo>
                <a:cubicBezTo>
                  <a:pt x="15832" y="4066381"/>
                  <a:pt x="16625" y="3959224"/>
                  <a:pt x="17419" y="3852068"/>
                </a:cubicBezTo>
                <a:cubicBezTo>
                  <a:pt x="17816" y="3756818"/>
                  <a:pt x="17419" y="4216658"/>
                  <a:pt x="17419" y="3602037"/>
                </a:cubicBezTo>
                <a:cubicBezTo>
                  <a:pt x="17023" y="3496468"/>
                  <a:pt x="16230" y="3335734"/>
                  <a:pt x="15040" y="3218656"/>
                </a:cubicBezTo>
                <a:cubicBezTo>
                  <a:pt x="13850" y="3101578"/>
                  <a:pt x="11070" y="2993627"/>
                  <a:pt x="10276" y="2899568"/>
                </a:cubicBezTo>
                <a:cubicBezTo>
                  <a:pt x="9482" y="2805509"/>
                  <a:pt x="10674" y="2741612"/>
                  <a:pt x="10277" y="2654300"/>
                </a:cubicBezTo>
                <a:cubicBezTo>
                  <a:pt x="9880" y="2566988"/>
                  <a:pt x="8690" y="2447527"/>
                  <a:pt x="7896" y="2375693"/>
                </a:cubicBezTo>
                <a:cubicBezTo>
                  <a:pt x="7102" y="2303859"/>
                  <a:pt x="6308" y="2342752"/>
                  <a:pt x="5514" y="2223293"/>
                </a:cubicBezTo>
                <a:cubicBezTo>
                  <a:pt x="4324" y="2016521"/>
                  <a:pt x="1149" y="2002096"/>
                  <a:pt x="3133" y="1658937"/>
                </a:cubicBezTo>
                <a:cubicBezTo>
                  <a:pt x="2339" y="1516459"/>
                  <a:pt x="-1629" y="1617524"/>
                  <a:pt x="752" y="1368425"/>
                </a:cubicBezTo>
                <a:cubicBezTo>
                  <a:pt x="355" y="1265634"/>
                  <a:pt x="2737" y="1242874"/>
                  <a:pt x="5514" y="1042193"/>
                </a:cubicBezTo>
                <a:cubicBezTo>
                  <a:pt x="5911" y="904477"/>
                  <a:pt x="9883" y="681297"/>
                  <a:pt x="12660" y="534988"/>
                </a:cubicBezTo>
                <a:cubicBezTo>
                  <a:pt x="13851" y="404416"/>
                  <a:pt x="12661" y="340777"/>
                  <a:pt x="15041" y="277812"/>
                </a:cubicBezTo>
                <a:cubicBezTo>
                  <a:pt x="17421" y="260090"/>
                  <a:pt x="12676" y="211806"/>
                  <a:pt x="17417" y="16434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sp>
        <p:nvSpPr>
          <p:cNvPr id="255" name="TextBox 254">
            <a:extLst>
              <a:ext uri="{FF2B5EF4-FFF2-40B4-BE49-F238E27FC236}">
                <a16:creationId xmlns:a16="http://schemas.microsoft.com/office/drawing/2014/main" id="{CD2F45B7-B8C4-B74A-31B6-53E11547D440}"/>
              </a:ext>
            </a:extLst>
          </p:cNvPr>
          <p:cNvSpPr txBox="1"/>
          <p:nvPr/>
        </p:nvSpPr>
        <p:spPr>
          <a:xfrm>
            <a:off x="282426" y="2271339"/>
            <a:ext cx="454307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Montserrat Bold" panose="020B0604020202020204"/>
                <a:ea typeface="+mn-ea"/>
                <a:cs typeface="+mn-cs"/>
              </a:rPr>
              <a:t>- Enrollment Options -</a:t>
            </a:r>
          </a:p>
        </p:txBody>
      </p:sp>
      <p:sp>
        <p:nvSpPr>
          <p:cNvPr id="448" name="TextBox 447">
            <a:extLst>
              <a:ext uri="{FF2B5EF4-FFF2-40B4-BE49-F238E27FC236}">
                <a16:creationId xmlns:a16="http://schemas.microsoft.com/office/drawing/2014/main" id="{B06C1D0A-862E-00FF-C5CF-192520961829}"/>
              </a:ext>
            </a:extLst>
          </p:cNvPr>
          <p:cNvSpPr txBox="1"/>
          <p:nvPr/>
        </p:nvSpPr>
        <p:spPr>
          <a:xfrm>
            <a:off x="5213163" y="2271340"/>
            <a:ext cx="675925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Montserrat Bold" panose="020B0604020202020204"/>
                <a:ea typeface="+mn-ea"/>
                <a:cs typeface="+mn-cs"/>
              </a:rPr>
              <a:t>- Processing Fees -</a:t>
            </a:r>
          </a:p>
        </p:txBody>
      </p:sp>
      <p:sp>
        <p:nvSpPr>
          <p:cNvPr id="453" name="Text Placeholder 2">
            <a:extLst>
              <a:ext uri="{FF2B5EF4-FFF2-40B4-BE49-F238E27FC236}">
                <a16:creationId xmlns:a16="http://schemas.microsoft.com/office/drawing/2014/main" id="{8F909CF2-32F5-EE72-B5A7-0AE3720D2A79}"/>
              </a:ext>
            </a:extLst>
          </p:cNvPr>
          <p:cNvSpPr txBox="1">
            <a:spLocks/>
          </p:cNvSpPr>
          <p:nvPr/>
        </p:nvSpPr>
        <p:spPr>
          <a:xfrm>
            <a:off x="2685260" y="3563209"/>
            <a:ext cx="2108372" cy="1046440"/>
          </a:xfrm>
          <a:prstGeom prst="rect">
            <a:avLst/>
          </a:prstGeom>
        </p:spPr>
        <p:txBody>
          <a:bodyPr vert="horz" wrap="square" lIns="91440" tIns="45720" rIns="91440" bIns="45720" rtlCol="0" anchor="ctr">
            <a:noAutofit/>
          </a:bodyPr>
          <a:lstStyle>
            <a:lvl1pPr marL="306910" indent="-306910" algn="l" defTabSz="914377" rtl="0" eaLnBrk="1" latinLnBrk="0" hangingPunct="1">
              <a:lnSpc>
                <a:spcPts val="2400"/>
              </a:lnSpc>
              <a:spcBef>
                <a:spcPts val="800"/>
              </a:spcBef>
              <a:spcAft>
                <a:spcPts val="800"/>
              </a:spcAft>
              <a:buClr>
                <a:srgbClr val="5A6670"/>
              </a:buClr>
              <a:buSzPct val="90000"/>
              <a:buFont typeface="Arial" panose="020B0604020202020204" pitchFamily="34" charset="0"/>
              <a:buChar char="•"/>
              <a:tabLst/>
              <a:defRPr sz="2000" b="0" i="0" kern="1200" spc="-100" baseline="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rPr>
              <a:t>Payment Processing tools</a:t>
            </a: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lang="en-US" sz="1400">
                <a:solidFill>
                  <a:srgbClr val="5B6670"/>
                </a:solidFill>
                <a:latin typeface="Montserrat Light" panose="02020603050405020304"/>
                <a:ea typeface="Source Sans Pro" panose="020B0503030403020204" pitchFamily="34" charset="0"/>
              </a:rPr>
              <a:t>Autobooks Capital</a:t>
            </a:r>
            <a:endPar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endParaRP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rPr>
              <a:t>Accounting </a:t>
            </a: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rPr>
              <a:t>Reporting</a:t>
            </a:r>
          </a:p>
        </p:txBody>
      </p:sp>
      <p:sp>
        <p:nvSpPr>
          <p:cNvPr id="454" name="Text Placeholder 4">
            <a:extLst>
              <a:ext uri="{FF2B5EF4-FFF2-40B4-BE49-F238E27FC236}">
                <a16:creationId xmlns:a16="http://schemas.microsoft.com/office/drawing/2014/main" id="{0EBFD87B-E53E-C5AD-FB08-A993FE074739}"/>
              </a:ext>
            </a:extLst>
          </p:cNvPr>
          <p:cNvSpPr txBox="1">
            <a:spLocks/>
          </p:cNvSpPr>
          <p:nvPr/>
        </p:nvSpPr>
        <p:spPr>
          <a:xfrm>
            <a:off x="2676224" y="2917035"/>
            <a:ext cx="2117408" cy="338554"/>
          </a:xfrm>
          <a:prstGeom prst="rect">
            <a:avLst/>
          </a:prstGeom>
        </p:spPr>
        <p:txBody>
          <a:bodyPr vert="horz" wrap="square" lIns="91440" tIns="45720" rIns="91440" bIns="45720" rtlCol="0">
            <a:spAutoFit/>
          </a:bodyPr>
          <a:lstStyle>
            <a:lvl1pPr marL="306910" indent="-306910" algn="ctr"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2000" b="0" i="0" kern="1200">
                <a:solidFill>
                  <a:schemeClr val="tx1"/>
                </a:solidFill>
                <a:latin typeface="Raleway Medium" panose="020B0603030101060003" pitchFamily="34" charset="-52"/>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800"/>
              </a:spcBef>
              <a:spcAft>
                <a:spcPts val="800"/>
              </a:spcAft>
              <a:buClr>
                <a:srgbClr val="5A6670"/>
              </a:buClr>
              <a:buSzPct val="90000"/>
              <a:buFont typeface="Arial" panose="020B0604020202020204" pitchFamily="34" charset="0"/>
              <a:buNone/>
              <a:tabLst/>
              <a:defRPr/>
            </a:pPr>
            <a:r>
              <a:rPr kumimoji="0" lang="en-US" sz="16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t>Premium Plan</a:t>
            </a:r>
          </a:p>
        </p:txBody>
      </p:sp>
      <p:cxnSp>
        <p:nvCxnSpPr>
          <p:cNvPr id="455" name="Straight Connector 454">
            <a:extLst>
              <a:ext uri="{FF2B5EF4-FFF2-40B4-BE49-F238E27FC236}">
                <a16:creationId xmlns:a16="http://schemas.microsoft.com/office/drawing/2014/main" id="{5D10290B-1E9B-FE34-8916-AEA4A73B2857}"/>
              </a:ext>
            </a:extLst>
          </p:cNvPr>
          <p:cNvCxnSpPr>
            <a:cxnSpLocks/>
          </p:cNvCxnSpPr>
          <p:nvPr/>
        </p:nvCxnSpPr>
        <p:spPr>
          <a:xfrm rot="16200000">
            <a:off x="3798526" y="4372651"/>
            <a:ext cx="0" cy="1045586"/>
          </a:xfrm>
          <a:prstGeom prst="line">
            <a:avLst/>
          </a:prstGeom>
          <a:ln w="38100" cap="rnd" cmpd="sng" algn="ctr">
            <a:solidFill>
              <a:schemeClr val="accent5">
                <a:alpha val="78112"/>
              </a:schemeClr>
            </a:solidFill>
            <a:prstDash val="dashDot"/>
            <a:bevel/>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3" name="Text Placeholder 2">
            <a:extLst>
              <a:ext uri="{FF2B5EF4-FFF2-40B4-BE49-F238E27FC236}">
                <a16:creationId xmlns:a16="http://schemas.microsoft.com/office/drawing/2014/main" id="{C703E571-3BC6-41EB-F26D-E41D7B97A6EF}"/>
              </a:ext>
            </a:extLst>
          </p:cNvPr>
          <p:cNvSpPr txBox="1">
            <a:spLocks/>
          </p:cNvSpPr>
          <p:nvPr/>
        </p:nvSpPr>
        <p:spPr>
          <a:xfrm>
            <a:off x="5524128" y="3314700"/>
            <a:ext cx="1852603" cy="1611916"/>
          </a:xfrm>
          <a:prstGeom prst="rect">
            <a:avLst/>
          </a:prstGeom>
        </p:spPr>
        <p:txBody>
          <a:bodyPr vert="horz" wrap="square" lIns="91440" tIns="45720" rIns="91440" bIns="45720" rtlCol="0" anchor="ctr">
            <a:noAutofit/>
          </a:bodyPr>
          <a:lstStyle>
            <a:lvl1pPr marL="306910" indent="-306910" algn="l" defTabSz="914377" rtl="0" eaLnBrk="1" latinLnBrk="0" hangingPunct="1">
              <a:lnSpc>
                <a:spcPts val="2400"/>
              </a:lnSpc>
              <a:spcBef>
                <a:spcPts val="800"/>
              </a:spcBef>
              <a:spcAft>
                <a:spcPts val="800"/>
              </a:spcAft>
              <a:buClr>
                <a:srgbClr val="5A6670"/>
              </a:buClr>
              <a:buSzPct val="90000"/>
              <a:buFont typeface="Arial" panose="020B0604020202020204" pitchFamily="34" charset="0"/>
              <a:buChar char="•"/>
              <a:tabLst/>
              <a:defRPr sz="2000" b="0" i="0" kern="1200" spc="-100" baseline="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2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rPr>
              <a:t>Invoices</a:t>
            </a: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2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rPr>
              <a:t>Payment Link</a:t>
            </a: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2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rPr>
              <a:t>Checkout Pages</a:t>
            </a:r>
          </a:p>
          <a:p>
            <a:pPr>
              <a:lnSpc>
                <a:spcPct val="100000"/>
              </a:lnSpc>
              <a:spcBef>
                <a:spcPts val="600"/>
              </a:spcBef>
              <a:spcAft>
                <a:spcPts val="600"/>
              </a:spcAft>
              <a:defRPr/>
            </a:pPr>
            <a:r>
              <a:rPr lang="en-US" sz="1200">
                <a:solidFill>
                  <a:srgbClr val="5B6670"/>
                </a:solidFill>
                <a:latin typeface="Montserrat Light" panose="02020603050405020304"/>
                <a:ea typeface="Source Sans Pro" panose="020B0503030403020204" pitchFamily="34" charset="0"/>
              </a:rPr>
              <a:t>Manual Card Entry</a:t>
            </a:r>
          </a:p>
        </p:txBody>
      </p:sp>
      <p:sp>
        <p:nvSpPr>
          <p:cNvPr id="464" name="Text Placeholder 4">
            <a:extLst>
              <a:ext uri="{FF2B5EF4-FFF2-40B4-BE49-F238E27FC236}">
                <a16:creationId xmlns:a16="http://schemas.microsoft.com/office/drawing/2014/main" id="{049904E3-1887-343C-523D-A64D6D552998}"/>
              </a:ext>
            </a:extLst>
          </p:cNvPr>
          <p:cNvSpPr txBox="1">
            <a:spLocks/>
          </p:cNvSpPr>
          <p:nvPr/>
        </p:nvSpPr>
        <p:spPr>
          <a:xfrm>
            <a:off x="5268624" y="2917036"/>
            <a:ext cx="2117408" cy="553998"/>
          </a:xfrm>
          <a:prstGeom prst="rect">
            <a:avLst/>
          </a:prstGeom>
        </p:spPr>
        <p:txBody>
          <a:bodyPr vert="horz" wrap="square" lIns="91440" tIns="45720" rIns="91440" bIns="45720" rtlCol="0">
            <a:spAutoFit/>
          </a:bodyPr>
          <a:lstStyle>
            <a:lvl1pPr marL="306910" indent="-306910" algn="ctr"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2000" b="0" i="0" kern="1200">
                <a:solidFill>
                  <a:schemeClr val="tx1"/>
                </a:solidFill>
                <a:latin typeface="Raleway Medium" panose="020B0603030101060003" pitchFamily="34" charset="-52"/>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800"/>
              </a:spcBef>
              <a:spcAft>
                <a:spcPts val="800"/>
              </a:spcAft>
              <a:buClr>
                <a:srgbClr val="5A6670"/>
              </a:buClr>
              <a:buSzPct val="90000"/>
              <a:buFont typeface="Arial" panose="020B0604020202020204" pitchFamily="34" charset="0"/>
              <a:buNone/>
              <a:tabLst/>
              <a:defRPr/>
            </a:pPr>
            <a:r>
              <a:rPr kumimoji="0" lang="en-US" sz="15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t>Card Not-Present Payments</a:t>
            </a:r>
          </a:p>
        </p:txBody>
      </p:sp>
      <p:cxnSp>
        <p:nvCxnSpPr>
          <p:cNvPr id="465" name="Straight Connector 464">
            <a:extLst>
              <a:ext uri="{FF2B5EF4-FFF2-40B4-BE49-F238E27FC236}">
                <a16:creationId xmlns:a16="http://schemas.microsoft.com/office/drawing/2014/main" id="{B2F9FF06-683B-D0AE-CDE8-90B7790DC368}"/>
              </a:ext>
            </a:extLst>
          </p:cNvPr>
          <p:cNvCxnSpPr>
            <a:cxnSpLocks/>
          </p:cNvCxnSpPr>
          <p:nvPr/>
        </p:nvCxnSpPr>
        <p:spPr>
          <a:xfrm rot="16200000">
            <a:off x="6380857" y="4372652"/>
            <a:ext cx="0" cy="1045586"/>
          </a:xfrm>
          <a:prstGeom prst="line">
            <a:avLst/>
          </a:prstGeom>
          <a:ln w="38100" cap="rnd" cmpd="sng" algn="ctr">
            <a:solidFill>
              <a:schemeClr val="accent5">
                <a:alpha val="78112"/>
              </a:schemeClr>
            </a:solidFill>
            <a:prstDash val="dashDot"/>
            <a:bevel/>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6" name="Straight Connector 465">
            <a:extLst>
              <a:ext uri="{FF2B5EF4-FFF2-40B4-BE49-F238E27FC236}">
                <a16:creationId xmlns:a16="http://schemas.microsoft.com/office/drawing/2014/main" id="{912F8C96-CF0D-35BB-A678-4ABD863E3756}"/>
              </a:ext>
            </a:extLst>
          </p:cNvPr>
          <p:cNvCxnSpPr>
            <a:cxnSpLocks/>
          </p:cNvCxnSpPr>
          <p:nvPr/>
        </p:nvCxnSpPr>
        <p:spPr>
          <a:xfrm rot="16200000">
            <a:off x="8741401" y="4372652"/>
            <a:ext cx="0" cy="1045586"/>
          </a:xfrm>
          <a:prstGeom prst="line">
            <a:avLst/>
          </a:prstGeom>
          <a:ln w="38100" cap="rnd" cmpd="sng" algn="ctr">
            <a:solidFill>
              <a:schemeClr val="accent5">
                <a:alpha val="78112"/>
              </a:schemeClr>
            </a:solidFill>
            <a:prstDash val="dashDot"/>
            <a:bevel/>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7" name="Text Placeholder 2">
            <a:extLst>
              <a:ext uri="{FF2B5EF4-FFF2-40B4-BE49-F238E27FC236}">
                <a16:creationId xmlns:a16="http://schemas.microsoft.com/office/drawing/2014/main" id="{B9048326-CF17-B611-4194-0E601C17CC68}"/>
              </a:ext>
            </a:extLst>
          </p:cNvPr>
          <p:cNvSpPr txBox="1">
            <a:spLocks/>
          </p:cNvSpPr>
          <p:nvPr/>
        </p:nvSpPr>
        <p:spPr>
          <a:xfrm>
            <a:off x="7812876" y="3630000"/>
            <a:ext cx="1615273" cy="1046440"/>
          </a:xfrm>
          <a:prstGeom prst="rect">
            <a:avLst/>
          </a:prstGeom>
        </p:spPr>
        <p:txBody>
          <a:bodyPr vert="horz" wrap="square" lIns="91440" tIns="45720" rIns="91440" bIns="45720" rtlCol="0" anchor="ctr">
            <a:noAutofit/>
          </a:bodyPr>
          <a:lstStyle>
            <a:lvl1pPr marL="306910" indent="-306910" algn="l" defTabSz="914377" rtl="0" eaLnBrk="1" latinLnBrk="0" hangingPunct="1">
              <a:lnSpc>
                <a:spcPts val="2400"/>
              </a:lnSpc>
              <a:spcBef>
                <a:spcPts val="800"/>
              </a:spcBef>
              <a:spcAft>
                <a:spcPts val="800"/>
              </a:spcAft>
              <a:buClr>
                <a:srgbClr val="5A6670"/>
              </a:buClr>
              <a:buSzPct val="90000"/>
              <a:buFont typeface="Arial" panose="020B0604020202020204" pitchFamily="34" charset="0"/>
              <a:buChar char="•"/>
              <a:tabLst/>
              <a:defRPr sz="2000" b="0" i="0" kern="1200" spc="-100" baseline="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lang="en-US" sz="1400">
                <a:solidFill>
                  <a:srgbClr val="5B6670"/>
                </a:solidFill>
                <a:latin typeface="Montserrat Light" panose="02020603050405020304"/>
                <a:ea typeface="Source Sans Pro" panose="020B0503030403020204" pitchFamily="34" charset="0"/>
              </a:rPr>
              <a:t>Tap to Pay</a:t>
            </a:r>
            <a:endPar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endParaRPr>
          </a:p>
        </p:txBody>
      </p:sp>
      <p:sp>
        <p:nvSpPr>
          <p:cNvPr id="468" name="Text Placeholder 4">
            <a:extLst>
              <a:ext uri="{FF2B5EF4-FFF2-40B4-BE49-F238E27FC236}">
                <a16:creationId xmlns:a16="http://schemas.microsoft.com/office/drawing/2014/main" id="{B269DE3B-6D19-75EE-5703-A083AC658093}"/>
              </a:ext>
            </a:extLst>
          </p:cNvPr>
          <p:cNvSpPr txBox="1">
            <a:spLocks/>
          </p:cNvSpPr>
          <p:nvPr/>
        </p:nvSpPr>
        <p:spPr>
          <a:xfrm>
            <a:off x="7556862" y="2917036"/>
            <a:ext cx="2117408" cy="553998"/>
          </a:xfrm>
          <a:prstGeom prst="rect">
            <a:avLst/>
          </a:prstGeom>
        </p:spPr>
        <p:txBody>
          <a:bodyPr vert="horz" wrap="square" lIns="91440" tIns="45720" rIns="91440" bIns="45720" rtlCol="0">
            <a:spAutoFit/>
          </a:bodyPr>
          <a:lstStyle>
            <a:lvl1pPr marL="306910" indent="-306910" algn="ctr"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2000" b="0" i="0" kern="1200">
                <a:solidFill>
                  <a:schemeClr val="tx1"/>
                </a:solidFill>
                <a:latin typeface="Raleway Medium" panose="020B0603030101060003" pitchFamily="34" charset="-52"/>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800"/>
              </a:spcBef>
              <a:spcAft>
                <a:spcPts val="800"/>
              </a:spcAft>
              <a:buClr>
                <a:srgbClr val="5A6670"/>
              </a:buClr>
              <a:buSzPct val="90000"/>
              <a:buFont typeface="Arial" panose="020B0604020202020204" pitchFamily="34" charset="0"/>
              <a:buNone/>
              <a:tabLst/>
              <a:defRPr/>
            </a:pPr>
            <a:r>
              <a:rPr kumimoji="0" lang="en-US" sz="15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t>Card Present Payments </a:t>
            </a:r>
          </a:p>
        </p:txBody>
      </p:sp>
      <p:sp>
        <p:nvSpPr>
          <p:cNvPr id="469" name="Rectangle 94">
            <a:extLst>
              <a:ext uri="{FF2B5EF4-FFF2-40B4-BE49-F238E27FC236}">
                <a16:creationId xmlns:a16="http://schemas.microsoft.com/office/drawing/2014/main" id="{B1AC2777-C32F-EE21-7A25-5C11550764C7}"/>
              </a:ext>
            </a:extLst>
          </p:cNvPr>
          <p:cNvSpPr>
            <a:spLocks noChangeArrowheads="1"/>
          </p:cNvSpPr>
          <p:nvPr/>
        </p:nvSpPr>
        <p:spPr bwMode="auto">
          <a:xfrm>
            <a:off x="2953380" y="5142399"/>
            <a:ext cx="15925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t>$9.99 / mo.</a:t>
            </a:r>
            <a:endParaRPr kumimoji="0" lang="ru-RU" altLang="ru-RU" sz="1800" b="1" i="0" u="none" strike="noStrike" kern="1200" cap="none" spc="0" normalizeH="0" baseline="0" noProof="0">
              <a:ln>
                <a:noFill/>
              </a:ln>
              <a:solidFill>
                <a:srgbClr val="003A5D"/>
              </a:solidFill>
              <a:effectLst/>
              <a:uLnTx/>
              <a:uFillTx/>
              <a:latin typeface="Montserrat" pitchFamily="2" charset="77"/>
              <a:ea typeface="+mn-ea"/>
              <a:cs typeface="+mn-cs"/>
            </a:endParaRPr>
          </a:p>
        </p:txBody>
      </p:sp>
      <p:sp>
        <p:nvSpPr>
          <p:cNvPr id="470" name="Rectangle 94">
            <a:extLst>
              <a:ext uri="{FF2B5EF4-FFF2-40B4-BE49-F238E27FC236}">
                <a16:creationId xmlns:a16="http://schemas.microsoft.com/office/drawing/2014/main" id="{C9EBDFDD-3D28-DBFB-2D39-8A33AB16EF15}"/>
              </a:ext>
            </a:extLst>
          </p:cNvPr>
          <p:cNvSpPr>
            <a:spLocks noChangeArrowheads="1"/>
          </p:cNvSpPr>
          <p:nvPr/>
        </p:nvSpPr>
        <p:spPr bwMode="auto">
          <a:xfrm>
            <a:off x="602767" y="5142399"/>
            <a:ext cx="15925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u-RU" sz="1800" b="1" i="0" u="none" strike="noStrike" kern="1200" cap="none" spc="0" normalizeH="0" baseline="0" noProof="0">
                <a:ln>
                  <a:noFill/>
                </a:ln>
                <a:solidFill>
                  <a:srgbClr val="008AAB"/>
                </a:solidFill>
                <a:effectLst/>
                <a:uLnTx/>
                <a:uFillTx/>
                <a:latin typeface="Montserrat" pitchFamily="2" charset="77"/>
                <a:ea typeface="+mn-ea"/>
                <a:cs typeface="+mn-cs"/>
              </a:rPr>
              <a:t>NO</a:t>
            </a:r>
            <a: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t> Monthly Subscription</a:t>
            </a:r>
            <a:endParaRPr kumimoji="0" lang="ru-RU" altLang="ru-RU" sz="1800" b="1" i="0" u="none" strike="noStrike" kern="1200" cap="none" spc="0" normalizeH="0" baseline="0" noProof="0">
              <a:ln>
                <a:noFill/>
              </a:ln>
              <a:solidFill>
                <a:srgbClr val="003A5D"/>
              </a:solidFill>
              <a:effectLst/>
              <a:uLnTx/>
              <a:uFillTx/>
              <a:latin typeface="Montserrat" pitchFamily="2" charset="77"/>
              <a:ea typeface="+mn-ea"/>
              <a:cs typeface="+mn-cs"/>
            </a:endParaRPr>
          </a:p>
        </p:txBody>
      </p:sp>
      <p:sp>
        <p:nvSpPr>
          <p:cNvPr id="474" name="Rectangle 94">
            <a:extLst>
              <a:ext uri="{FF2B5EF4-FFF2-40B4-BE49-F238E27FC236}">
                <a16:creationId xmlns:a16="http://schemas.microsoft.com/office/drawing/2014/main" id="{93CC9868-F260-D34D-1CA4-CFD537809CFA}"/>
              </a:ext>
            </a:extLst>
          </p:cNvPr>
          <p:cNvSpPr>
            <a:spLocks noChangeArrowheads="1"/>
          </p:cNvSpPr>
          <p:nvPr/>
        </p:nvSpPr>
        <p:spPr bwMode="auto">
          <a:xfrm>
            <a:off x="5524129" y="5142400"/>
            <a:ext cx="15925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t>3.49 %</a:t>
            </a:r>
            <a:b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br>
            <a:r>
              <a:rPr kumimoji="0" lang="en-US" altLang="ru-RU" sz="1400" b="1" i="0" u="none" strike="noStrike" kern="1200" cap="none" spc="0" normalizeH="0" baseline="0" noProof="0">
                <a:ln>
                  <a:noFill/>
                </a:ln>
                <a:solidFill>
                  <a:srgbClr val="003A5D"/>
                </a:solidFill>
                <a:effectLst/>
                <a:uLnTx/>
                <a:uFillTx/>
                <a:latin typeface="Montserrat" pitchFamily="2" charset="77"/>
                <a:ea typeface="+mn-ea"/>
                <a:cs typeface="+mn-cs"/>
              </a:rPr>
              <a:t>per transaction</a:t>
            </a:r>
            <a:endParaRPr kumimoji="0" lang="ru-RU" altLang="ru-RU" sz="1800" b="1" i="0" u="none" strike="noStrike" kern="1200" cap="none" spc="0" normalizeH="0" baseline="0" noProof="0">
              <a:ln>
                <a:noFill/>
              </a:ln>
              <a:solidFill>
                <a:srgbClr val="003A5D"/>
              </a:solidFill>
              <a:effectLst/>
              <a:uLnTx/>
              <a:uFillTx/>
              <a:latin typeface="Montserrat" pitchFamily="2" charset="77"/>
              <a:ea typeface="+mn-ea"/>
              <a:cs typeface="+mn-cs"/>
            </a:endParaRPr>
          </a:p>
        </p:txBody>
      </p:sp>
      <p:sp>
        <p:nvSpPr>
          <p:cNvPr id="475" name="Rectangle 94">
            <a:extLst>
              <a:ext uri="{FF2B5EF4-FFF2-40B4-BE49-F238E27FC236}">
                <a16:creationId xmlns:a16="http://schemas.microsoft.com/office/drawing/2014/main" id="{237C21FE-0C5C-88B4-4863-54252CBD5E4C}"/>
              </a:ext>
            </a:extLst>
          </p:cNvPr>
          <p:cNvSpPr>
            <a:spLocks noChangeArrowheads="1"/>
          </p:cNvSpPr>
          <p:nvPr/>
        </p:nvSpPr>
        <p:spPr bwMode="auto">
          <a:xfrm>
            <a:off x="7835568" y="5142400"/>
            <a:ext cx="15925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ru-RU" sz="1800" b="1">
                <a:solidFill>
                  <a:srgbClr val="003A5D"/>
                </a:solidFill>
                <a:latin typeface="Montserrat" pitchFamily="2" charset="77"/>
              </a:rPr>
              <a:t>2</a:t>
            </a:r>
            <a: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t>.75 % </a:t>
            </a:r>
            <a:b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br>
            <a:r>
              <a:rPr kumimoji="0" lang="en-US" altLang="ru-RU" sz="1400" b="1" i="0" u="none" strike="noStrike" kern="1200" cap="none" spc="0" normalizeH="0" baseline="0" noProof="0">
                <a:ln>
                  <a:noFill/>
                </a:ln>
                <a:solidFill>
                  <a:srgbClr val="003A5D"/>
                </a:solidFill>
                <a:effectLst/>
                <a:uLnTx/>
                <a:uFillTx/>
                <a:latin typeface="Montserrat" pitchFamily="2" charset="77"/>
                <a:ea typeface="+mn-ea"/>
                <a:cs typeface="+mn-cs"/>
              </a:rPr>
              <a:t>per transaction</a:t>
            </a:r>
            <a:endParaRPr kumimoji="0" lang="ru-RU" altLang="ru-RU" sz="1800" b="1" i="0" u="none" strike="noStrike" kern="1200" cap="none" spc="0" normalizeH="0" baseline="0" noProof="0">
              <a:ln>
                <a:noFill/>
              </a:ln>
              <a:solidFill>
                <a:srgbClr val="003A5D"/>
              </a:solidFill>
              <a:effectLst/>
              <a:uLnTx/>
              <a:uFillTx/>
              <a:latin typeface="Montserrat" pitchFamily="2" charset="77"/>
              <a:ea typeface="+mn-ea"/>
              <a:cs typeface="+mn-cs"/>
            </a:endParaRPr>
          </a:p>
        </p:txBody>
      </p:sp>
      <p:sp>
        <p:nvSpPr>
          <p:cNvPr id="2" name="Rounded Rectangle 2">
            <a:extLst>
              <a:ext uri="{FF2B5EF4-FFF2-40B4-BE49-F238E27FC236}">
                <a16:creationId xmlns:a16="http://schemas.microsoft.com/office/drawing/2014/main" id="{CEF4C5CE-FE15-B7C1-43CF-E6CDC1ED2104}"/>
              </a:ext>
            </a:extLst>
          </p:cNvPr>
          <p:cNvSpPr/>
          <p:nvPr/>
        </p:nvSpPr>
        <p:spPr>
          <a:xfrm>
            <a:off x="9820770" y="2740556"/>
            <a:ext cx="2151649" cy="3110071"/>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cxnSp>
        <p:nvCxnSpPr>
          <p:cNvPr id="4" name="Straight Connector 3">
            <a:extLst>
              <a:ext uri="{FF2B5EF4-FFF2-40B4-BE49-F238E27FC236}">
                <a16:creationId xmlns:a16="http://schemas.microsoft.com/office/drawing/2014/main" id="{2D177536-8C9D-CC9C-21F9-1D43A2D539A0}"/>
              </a:ext>
            </a:extLst>
          </p:cNvPr>
          <p:cNvCxnSpPr>
            <a:cxnSpLocks/>
          </p:cNvCxnSpPr>
          <p:nvPr/>
        </p:nvCxnSpPr>
        <p:spPr>
          <a:xfrm rot="16200000">
            <a:off x="11006136" y="4372652"/>
            <a:ext cx="0" cy="1045586"/>
          </a:xfrm>
          <a:prstGeom prst="line">
            <a:avLst/>
          </a:prstGeom>
          <a:ln w="38100" cap="rnd" cmpd="sng" algn="ctr">
            <a:solidFill>
              <a:schemeClr val="accent5">
                <a:alpha val="78112"/>
              </a:schemeClr>
            </a:solidFill>
            <a:prstDash val="dashDot"/>
            <a:bevel/>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 Placeholder 2">
            <a:extLst>
              <a:ext uri="{FF2B5EF4-FFF2-40B4-BE49-F238E27FC236}">
                <a16:creationId xmlns:a16="http://schemas.microsoft.com/office/drawing/2014/main" id="{D15D2196-3C99-A947-EFC2-F81F5186A51A}"/>
              </a:ext>
            </a:extLst>
          </p:cNvPr>
          <p:cNvSpPr txBox="1">
            <a:spLocks/>
          </p:cNvSpPr>
          <p:nvPr/>
        </p:nvSpPr>
        <p:spPr>
          <a:xfrm>
            <a:off x="10100303" y="3630000"/>
            <a:ext cx="1829402" cy="1046440"/>
          </a:xfrm>
          <a:prstGeom prst="rect">
            <a:avLst/>
          </a:prstGeom>
        </p:spPr>
        <p:txBody>
          <a:bodyPr vert="horz" wrap="square" lIns="91440" tIns="45720" rIns="91440" bIns="45720" rtlCol="0" anchor="ctr">
            <a:noAutofit/>
          </a:bodyPr>
          <a:lstStyle>
            <a:lvl1pPr marL="306910" indent="-306910" algn="l" defTabSz="914377" rtl="0" eaLnBrk="1" latinLnBrk="0" hangingPunct="1">
              <a:lnSpc>
                <a:spcPts val="2400"/>
              </a:lnSpc>
              <a:spcBef>
                <a:spcPts val="800"/>
              </a:spcBef>
              <a:spcAft>
                <a:spcPts val="800"/>
              </a:spcAft>
              <a:buClr>
                <a:srgbClr val="5A6670"/>
              </a:buClr>
              <a:buSzPct val="90000"/>
              <a:buFont typeface="Arial" panose="020B0604020202020204" pitchFamily="34" charset="0"/>
              <a:buChar char="•"/>
              <a:tabLst/>
              <a:defRPr sz="2000" b="0" i="0" kern="1200" spc="-100" baseline="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rPr>
              <a:t>Invoices</a:t>
            </a:r>
          </a:p>
          <a:p>
            <a:pPr marL="306910" marR="0" lvl="0" indent="-306910" algn="l" defTabSz="914377" rtl="0" eaLnBrk="1" fontAlgn="auto" latinLnBrk="0" hangingPunct="1">
              <a:lnSpc>
                <a:spcPct val="100000"/>
              </a:lnSpc>
              <a:spcBef>
                <a:spcPts val="600"/>
              </a:spcBef>
              <a:spcAft>
                <a:spcPts val="600"/>
              </a:spcAft>
              <a:buClr>
                <a:srgbClr val="5A6670"/>
              </a:buClr>
              <a:buSzPct val="90000"/>
              <a:buFont typeface="Arial" panose="020B0604020202020204" pitchFamily="34" charset="0"/>
              <a:buChar char="•"/>
              <a:tabLst/>
              <a:defRPr/>
            </a:pPr>
            <a:r>
              <a:rPr kumimoji="0" lang="en-US" sz="1400" b="0" i="0" u="none" strike="noStrike" kern="1200" cap="none" spc="-100" normalizeH="0" baseline="0" noProof="0">
                <a:ln>
                  <a:noFill/>
                </a:ln>
                <a:solidFill>
                  <a:srgbClr val="5B6670"/>
                </a:solidFill>
                <a:effectLst/>
                <a:uLnTx/>
                <a:uFillTx/>
                <a:latin typeface="Montserrat Light" panose="02020603050405020304"/>
                <a:ea typeface="Source Sans Pro" panose="020B0503030403020204" pitchFamily="34" charset="0"/>
                <a:cs typeface="Open Sans Light" panose="020B0606030504020204" pitchFamily="34" charset="0"/>
              </a:rPr>
              <a:t>Payment Link</a:t>
            </a:r>
          </a:p>
        </p:txBody>
      </p:sp>
      <p:sp>
        <p:nvSpPr>
          <p:cNvPr id="7" name="Text Placeholder 4">
            <a:extLst>
              <a:ext uri="{FF2B5EF4-FFF2-40B4-BE49-F238E27FC236}">
                <a16:creationId xmlns:a16="http://schemas.microsoft.com/office/drawing/2014/main" id="{A0DD9707-D214-90C9-94DC-5747933D74F9}"/>
              </a:ext>
            </a:extLst>
          </p:cNvPr>
          <p:cNvSpPr txBox="1">
            <a:spLocks/>
          </p:cNvSpPr>
          <p:nvPr/>
        </p:nvSpPr>
        <p:spPr>
          <a:xfrm>
            <a:off x="9821597" y="2917036"/>
            <a:ext cx="2117408" cy="553998"/>
          </a:xfrm>
          <a:prstGeom prst="rect">
            <a:avLst/>
          </a:prstGeom>
        </p:spPr>
        <p:txBody>
          <a:bodyPr vert="horz" wrap="square" lIns="91440" tIns="45720" rIns="91440" bIns="45720" rtlCol="0">
            <a:spAutoFit/>
          </a:bodyPr>
          <a:lstStyle>
            <a:lvl1pPr marL="306910" indent="-306910" algn="ctr"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2000" b="0" i="0" kern="1200">
                <a:solidFill>
                  <a:schemeClr val="tx1"/>
                </a:solidFill>
                <a:latin typeface="Raleway Medium" panose="020B0603030101060003" pitchFamily="34" charset="-52"/>
                <a:ea typeface="Open Sans Light" panose="020B0606030504020204" pitchFamily="34" charset="0"/>
                <a:cs typeface="Open Sans Light" panose="020B0606030504020204" pitchFamily="34" charset="0"/>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800"/>
              </a:spcBef>
              <a:spcAft>
                <a:spcPts val="800"/>
              </a:spcAft>
              <a:buClr>
                <a:srgbClr val="5A6670"/>
              </a:buClr>
              <a:buSzPct val="90000"/>
              <a:buFont typeface="Arial" panose="020B0604020202020204" pitchFamily="34" charset="0"/>
              <a:buNone/>
              <a:tabLst/>
              <a:defRPr/>
            </a:pPr>
            <a:r>
              <a:rPr kumimoji="0" lang="en-US" sz="15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t>ACH </a:t>
            </a:r>
            <a:br>
              <a:rPr kumimoji="0" lang="en-US" sz="15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br>
            <a:r>
              <a:rPr kumimoji="0" lang="en-US" sz="1500" b="1" i="0" u="none" strike="noStrike" kern="1200" cap="none" spc="0" normalizeH="0" baseline="0" noProof="0">
                <a:ln>
                  <a:noFill/>
                </a:ln>
                <a:solidFill>
                  <a:srgbClr val="5B6670"/>
                </a:solidFill>
                <a:effectLst/>
                <a:uLnTx/>
                <a:uFillTx/>
                <a:latin typeface="Montserrat Bold" panose="020B0604020202020204"/>
                <a:ea typeface="Source Sans Pro" panose="020B0503030403020204" pitchFamily="34" charset="0"/>
                <a:cs typeface="Open Sans Light" panose="020B0606030504020204" pitchFamily="34" charset="0"/>
              </a:rPr>
              <a:t>(Bank Transfer)</a:t>
            </a:r>
          </a:p>
        </p:txBody>
      </p:sp>
      <p:sp>
        <p:nvSpPr>
          <p:cNvPr id="8" name="Rectangle 94">
            <a:extLst>
              <a:ext uri="{FF2B5EF4-FFF2-40B4-BE49-F238E27FC236}">
                <a16:creationId xmlns:a16="http://schemas.microsoft.com/office/drawing/2014/main" id="{B9A457A2-80F0-A1E1-B505-7D36F68B5693}"/>
              </a:ext>
            </a:extLst>
          </p:cNvPr>
          <p:cNvSpPr>
            <a:spLocks noChangeArrowheads="1"/>
          </p:cNvSpPr>
          <p:nvPr/>
        </p:nvSpPr>
        <p:spPr bwMode="auto">
          <a:xfrm>
            <a:off x="10100303" y="5142400"/>
            <a:ext cx="15925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t>1.00 % </a:t>
            </a:r>
            <a:br>
              <a:rPr kumimoji="0" lang="en-US" altLang="ru-RU" sz="1800" b="1" i="0" u="none" strike="noStrike" kern="1200" cap="none" spc="0" normalizeH="0" baseline="0" noProof="0">
                <a:ln>
                  <a:noFill/>
                </a:ln>
                <a:solidFill>
                  <a:srgbClr val="003A5D"/>
                </a:solidFill>
                <a:effectLst/>
                <a:uLnTx/>
                <a:uFillTx/>
                <a:latin typeface="Montserrat" pitchFamily="2" charset="77"/>
                <a:ea typeface="+mn-ea"/>
                <a:cs typeface="+mn-cs"/>
              </a:rPr>
            </a:br>
            <a:r>
              <a:rPr kumimoji="0" lang="en-US" altLang="ru-RU" sz="1400" b="1" i="0" u="none" strike="noStrike" kern="1200" cap="none" spc="0" normalizeH="0" baseline="0" noProof="0">
                <a:ln>
                  <a:noFill/>
                </a:ln>
                <a:solidFill>
                  <a:srgbClr val="003A5D"/>
                </a:solidFill>
                <a:effectLst/>
                <a:uLnTx/>
                <a:uFillTx/>
                <a:latin typeface="Montserrat" pitchFamily="2" charset="77"/>
                <a:ea typeface="+mn-ea"/>
                <a:cs typeface="+mn-cs"/>
              </a:rPr>
              <a:t>per transaction</a:t>
            </a:r>
            <a:endParaRPr kumimoji="0" lang="ru-RU" altLang="ru-RU" sz="1800" b="1" i="0" u="none" strike="noStrike" kern="1200" cap="none" spc="0" normalizeH="0" baseline="0" noProof="0">
              <a:ln>
                <a:noFill/>
              </a:ln>
              <a:solidFill>
                <a:srgbClr val="003A5D"/>
              </a:solidFill>
              <a:effectLst/>
              <a:uLnTx/>
              <a:uFillTx/>
              <a:latin typeface="Montserrat" pitchFamily="2" charset="77"/>
              <a:ea typeface="+mn-ea"/>
              <a:cs typeface="+mn-cs"/>
            </a:endParaRPr>
          </a:p>
        </p:txBody>
      </p:sp>
      <p:sp>
        <p:nvSpPr>
          <p:cNvPr id="9" name="Icon 36">
            <a:extLst>
              <a:ext uri="{FF2B5EF4-FFF2-40B4-BE49-F238E27FC236}">
                <a16:creationId xmlns:a16="http://schemas.microsoft.com/office/drawing/2014/main" id="{C83F9C19-691F-5048-8DF3-5435F42B6F58}"/>
              </a:ext>
            </a:extLst>
          </p:cNvPr>
          <p:cNvSpPr/>
          <p:nvPr/>
        </p:nvSpPr>
        <p:spPr>
          <a:xfrm rot="21540000">
            <a:off x="9797780" y="2771149"/>
            <a:ext cx="2160967" cy="3086913"/>
          </a:xfrm>
          <a:custGeom>
            <a:avLst/>
            <a:gdLst>
              <a:gd name="connsiteX0" fmla="*/ 0 w 3143250"/>
              <a:gd name="connsiteY0" fmla="*/ 147513 h 4525010"/>
              <a:gd name="connsiteX1" fmla="*/ 147513 w 3143250"/>
              <a:gd name="connsiteY1" fmla="*/ 0 h 4525010"/>
              <a:gd name="connsiteX2" fmla="*/ 2995737 w 3143250"/>
              <a:gd name="connsiteY2" fmla="*/ 0 h 4525010"/>
              <a:gd name="connsiteX3" fmla="*/ 3143250 w 3143250"/>
              <a:gd name="connsiteY3" fmla="*/ 147513 h 4525010"/>
              <a:gd name="connsiteX4" fmla="*/ 3143250 w 3143250"/>
              <a:gd name="connsiteY4" fmla="*/ 4377497 h 4525010"/>
              <a:gd name="connsiteX5" fmla="*/ 2995737 w 3143250"/>
              <a:gd name="connsiteY5" fmla="*/ 4525010 h 4525010"/>
              <a:gd name="connsiteX6" fmla="*/ 147513 w 3143250"/>
              <a:gd name="connsiteY6" fmla="*/ 4525010 h 4525010"/>
              <a:gd name="connsiteX7" fmla="*/ 0 w 3143250"/>
              <a:gd name="connsiteY7" fmla="*/ 4377497 h 4525010"/>
              <a:gd name="connsiteX8" fmla="*/ 0 w 3143250"/>
              <a:gd name="connsiteY8" fmla="*/ 147513 h 4525010"/>
              <a:gd name="connsiteX0" fmla="*/ 0 w 3143250"/>
              <a:gd name="connsiteY0" fmla="*/ 150053 h 4527550"/>
              <a:gd name="connsiteX1" fmla="*/ 147513 w 3143250"/>
              <a:gd name="connsiteY1" fmla="*/ 2540 h 4527550"/>
              <a:gd name="connsiteX2" fmla="*/ 361950 w 3143250"/>
              <a:gd name="connsiteY2" fmla="*/ 0 h 4527550"/>
              <a:gd name="connsiteX3" fmla="*/ 2995737 w 3143250"/>
              <a:gd name="connsiteY3" fmla="*/ 2540 h 4527550"/>
              <a:gd name="connsiteX4" fmla="*/ 3143250 w 3143250"/>
              <a:gd name="connsiteY4" fmla="*/ 150053 h 4527550"/>
              <a:gd name="connsiteX5" fmla="*/ 3143250 w 3143250"/>
              <a:gd name="connsiteY5" fmla="*/ 4380037 h 4527550"/>
              <a:gd name="connsiteX6" fmla="*/ 2995737 w 3143250"/>
              <a:gd name="connsiteY6" fmla="*/ 4527550 h 4527550"/>
              <a:gd name="connsiteX7" fmla="*/ 147513 w 3143250"/>
              <a:gd name="connsiteY7" fmla="*/ 4527550 h 4527550"/>
              <a:gd name="connsiteX8" fmla="*/ 0 w 3143250"/>
              <a:gd name="connsiteY8" fmla="*/ 4380037 h 4527550"/>
              <a:gd name="connsiteX9" fmla="*/ 0 w 3143250"/>
              <a:gd name="connsiteY9" fmla="*/ 150053 h 4527550"/>
              <a:gd name="connsiteX0" fmla="*/ 0 w 3143250"/>
              <a:gd name="connsiteY0" fmla="*/ 154891 h 4532388"/>
              <a:gd name="connsiteX1" fmla="*/ 147513 w 3143250"/>
              <a:gd name="connsiteY1" fmla="*/ 7378 h 4532388"/>
              <a:gd name="connsiteX2" fmla="*/ 361950 w 3143250"/>
              <a:gd name="connsiteY2" fmla="*/ 4838 h 4532388"/>
              <a:gd name="connsiteX3" fmla="*/ 2995737 w 3143250"/>
              <a:gd name="connsiteY3" fmla="*/ 7378 h 4532388"/>
              <a:gd name="connsiteX4" fmla="*/ 3143250 w 3143250"/>
              <a:gd name="connsiteY4" fmla="*/ 154891 h 4532388"/>
              <a:gd name="connsiteX5" fmla="*/ 3143250 w 3143250"/>
              <a:gd name="connsiteY5" fmla="*/ 4384875 h 4532388"/>
              <a:gd name="connsiteX6" fmla="*/ 2995737 w 3143250"/>
              <a:gd name="connsiteY6" fmla="*/ 4532388 h 4532388"/>
              <a:gd name="connsiteX7" fmla="*/ 147513 w 3143250"/>
              <a:gd name="connsiteY7" fmla="*/ 4532388 h 4532388"/>
              <a:gd name="connsiteX8" fmla="*/ 0 w 3143250"/>
              <a:gd name="connsiteY8" fmla="*/ 4384875 h 4532388"/>
              <a:gd name="connsiteX9" fmla="*/ 0 w 3143250"/>
              <a:gd name="connsiteY9" fmla="*/ 154891 h 4532388"/>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2995737 w 3143250"/>
              <a:gd name="connsiteY4" fmla="*/ 15252 h 4540262"/>
              <a:gd name="connsiteX5" fmla="*/ 3143250 w 3143250"/>
              <a:gd name="connsiteY5" fmla="*/ 162765 h 4540262"/>
              <a:gd name="connsiteX6" fmla="*/ 3143250 w 3143250"/>
              <a:gd name="connsiteY6" fmla="*/ 4392749 h 4540262"/>
              <a:gd name="connsiteX7" fmla="*/ 2995737 w 3143250"/>
              <a:gd name="connsiteY7" fmla="*/ 4540262 h 4540262"/>
              <a:gd name="connsiteX8" fmla="*/ 147513 w 3143250"/>
              <a:gd name="connsiteY8" fmla="*/ 4540262 h 4540262"/>
              <a:gd name="connsiteX9" fmla="*/ 0 w 3143250"/>
              <a:gd name="connsiteY9" fmla="*/ 4392749 h 4540262"/>
              <a:gd name="connsiteX10" fmla="*/ 0 w 3143250"/>
              <a:gd name="connsiteY10"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2995737 w 3143250"/>
              <a:gd name="connsiteY5" fmla="*/ 15252 h 4540262"/>
              <a:gd name="connsiteX6" fmla="*/ 3143250 w 3143250"/>
              <a:gd name="connsiteY6" fmla="*/ 162765 h 4540262"/>
              <a:gd name="connsiteX7" fmla="*/ 3143250 w 3143250"/>
              <a:gd name="connsiteY7" fmla="*/ 4392749 h 4540262"/>
              <a:gd name="connsiteX8" fmla="*/ 2995737 w 3143250"/>
              <a:gd name="connsiteY8" fmla="*/ 4540262 h 4540262"/>
              <a:gd name="connsiteX9" fmla="*/ 147513 w 3143250"/>
              <a:gd name="connsiteY9" fmla="*/ 4540262 h 4540262"/>
              <a:gd name="connsiteX10" fmla="*/ 0 w 3143250"/>
              <a:gd name="connsiteY10" fmla="*/ 4392749 h 4540262"/>
              <a:gd name="connsiteX11" fmla="*/ 0 w 3143250"/>
              <a:gd name="connsiteY11"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2995737 w 3143250"/>
              <a:gd name="connsiteY6" fmla="*/ 15252 h 4540262"/>
              <a:gd name="connsiteX7" fmla="*/ 3143250 w 3143250"/>
              <a:gd name="connsiteY7" fmla="*/ 162765 h 4540262"/>
              <a:gd name="connsiteX8" fmla="*/ 3143250 w 3143250"/>
              <a:gd name="connsiteY8" fmla="*/ 4392749 h 4540262"/>
              <a:gd name="connsiteX9" fmla="*/ 2995737 w 3143250"/>
              <a:gd name="connsiteY9" fmla="*/ 4540262 h 4540262"/>
              <a:gd name="connsiteX10" fmla="*/ 147513 w 3143250"/>
              <a:gd name="connsiteY10" fmla="*/ 4540262 h 4540262"/>
              <a:gd name="connsiteX11" fmla="*/ 0 w 3143250"/>
              <a:gd name="connsiteY11" fmla="*/ 4392749 h 4540262"/>
              <a:gd name="connsiteX12" fmla="*/ 0 w 3143250"/>
              <a:gd name="connsiteY12"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995737 w 3143250"/>
              <a:gd name="connsiteY7" fmla="*/ 15252 h 4540262"/>
              <a:gd name="connsiteX8" fmla="*/ 3143250 w 3143250"/>
              <a:gd name="connsiteY8" fmla="*/ 162765 h 4540262"/>
              <a:gd name="connsiteX9" fmla="*/ 3143250 w 3143250"/>
              <a:gd name="connsiteY9" fmla="*/ 4392749 h 4540262"/>
              <a:gd name="connsiteX10" fmla="*/ 2995737 w 3143250"/>
              <a:gd name="connsiteY10" fmla="*/ 4540262 h 4540262"/>
              <a:gd name="connsiteX11" fmla="*/ 147513 w 3143250"/>
              <a:gd name="connsiteY11" fmla="*/ 4540262 h 4540262"/>
              <a:gd name="connsiteX12" fmla="*/ 0 w 3143250"/>
              <a:gd name="connsiteY12" fmla="*/ 4392749 h 4540262"/>
              <a:gd name="connsiteX13" fmla="*/ 0 w 3143250"/>
              <a:gd name="connsiteY13"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995737 w 3143250"/>
              <a:gd name="connsiteY8" fmla="*/ 15252 h 4540262"/>
              <a:gd name="connsiteX9" fmla="*/ 3143250 w 3143250"/>
              <a:gd name="connsiteY9" fmla="*/ 162765 h 4540262"/>
              <a:gd name="connsiteX10" fmla="*/ 3143250 w 3143250"/>
              <a:gd name="connsiteY10" fmla="*/ 4392749 h 4540262"/>
              <a:gd name="connsiteX11" fmla="*/ 2995737 w 3143250"/>
              <a:gd name="connsiteY11" fmla="*/ 4540262 h 4540262"/>
              <a:gd name="connsiteX12" fmla="*/ 147513 w 3143250"/>
              <a:gd name="connsiteY12" fmla="*/ 4540262 h 4540262"/>
              <a:gd name="connsiteX13" fmla="*/ 0 w 3143250"/>
              <a:gd name="connsiteY13" fmla="*/ 4392749 h 4540262"/>
              <a:gd name="connsiteX14" fmla="*/ 0 w 3143250"/>
              <a:gd name="connsiteY14"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43250 w 3143250"/>
              <a:gd name="connsiteY11" fmla="*/ 4392749 h 4540262"/>
              <a:gd name="connsiteX12" fmla="*/ 2995737 w 3143250"/>
              <a:gd name="connsiteY12" fmla="*/ 4540262 h 4540262"/>
              <a:gd name="connsiteX13" fmla="*/ 147513 w 3143250"/>
              <a:gd name="connsiteY13" fmla="*/ 4540262 h 4540262"/>
              <a:gd name="connsiteX14" fmla="*/ 0 w 3143250"/>
              <a:gd name="connsiteY14" fmla="*/ 4392749 h 4540262"/>
              <a:gd name="connsiteX15" fmla="*/ 0 w 3143250"/>
              <a:gd name="connsiteY15" fmla="*/ 162765 h 4540262"/>
              <a:gd name="connsiteX0" fmla="*/ 0 w 3143250"/>
              <a:gd name="connsiteY0" fmla="*/ 162765 h 4540262"/>
              <a:gd name="connsiteX1" fmla="*/ 147513 w 3143250"/>
              <a:gd name="connsiteY1" fmla="*/ 15252 h 4540262"/>
              <a:gd name="connsiteX2" fmla="*/ 361950 w 3143250"/>
              <a:gd name="connsiteY2" fmla="*/ 12712 h 4540262"/>
              <a:gd name="connsiteX3" fmla="*/ 857250 w 3143250"/>
              <a:gd name="connsiteY3" fmla="*/ 12 h 4540262"/>
              <a:gd name="connsiteX4" fmla="*/ 1276350 w 3143250"/>
              <a:gd name="connsiteY4" fmla="*/ 6362 h 4540262"/>
              <a:gd name="connsiteX5" fmla="*/ 1568450 w 3143250"/>
              <a:gd name="connsiteY5" fmla="*/ 6362 h 4540262"/>
              <a:gd name="connsiteX6" fmla="*/ 1708150 w 3143250"/>
              <a:gd name="connsiteY6" fmla="*/ 12712 h 4540262"/>
              <a:gd name="connsiteX7" fmla="*/ 2406650 w 3143250"/>
              <a:gd name="connsiteY7" fmla="*/ 6362 h 4540262"/>
              <a:gd name="connsiteX8" fmla="*/ 2736850 w 3143250"/>
              <a:gd name="connsiteY8" fmla="*/ 12 h 4540262"/>
              <a:gd name="connsiteX9" fmla="*/ 2995737 w 3143250"/>
              <a:gd name="connsiteY9" fmla="*/ 15252 h 4540262"/>
              <a:gd name="connsiteX10" fmla="*/ 3143250 w 3143250"/>
              <a:gd name="connsiteY10" fmla="*/ 162765 h 4540262"/>
              <a:gd name="connsiteX11" fmla="*/ 3136900 w 3143250"/>
              <a:gd name="connsiteY11" fmla="*/ 349262 h 4540262"/>
              <a:gd name="connsiteX12" fmla="*/ 3143250 w 3143250"/>
              <a:gd name="connsiteY12" fmla="*/ 4392749 h 4540262"/>
              <a:gd name="connsiteX13" fmla="*/ 2995737 w 3143250"/>
              <a:gd name="connsiteY13" fmla="*/ 4540262 h 4540262"/>
              <a:gd name="connsiteX14" fmla="*/ 147513 w 3143250"/>
              <a:gd name="connsiteY14" fmla="*/ 4540262 h 4540262"/>
              <a:gd name="connsiteX15" fmla="*/ 0 w 3143250"/>
              <a:gd name="connsiteY15" fmla="*/ 4392749 h 4540262"/>
              <a:gd name="connsiteX16" fmla="*/ 0 w 3143250"/>
              <a:gd name="connsiteY1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4392749 h 4540262"/>
              <a:gd name="connsiteX14" fmla="*/ 2995737 w 3154416"/>
              <a:gd name="connsiteY14" fmla="*/ 4540262 h 4540262"/>
              <a:gd name="connsiteX15" fmla="*/ 147513 w 3154416"/>
              <a:gd name="connsiteY15" fmla="*/ 4540262 h 4540262"/>
              <a:gd name="connsiteX16" fmla="*/ 0 w 3154416"/>
              <a:gd name="connsiteY16" fmla="*/ 4392749 h 4540262"/>
              <a:gd name="connsiteX17" fmla="*/ 0 w 3154416"/>
              <a:gd name="connsiteY17"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0 w 3154177"/>
              <a:gd name="connsiteY14" fmla="*/ 4392749 h 4540262"/>
              <a:gd name="connsiteX15" fmla="*/ 2995737 w 3154177"/>
              <a:gd name="connsiteY15" fmla="*/ 4540262 h 4540262"/>
              <a:gd name="connsiteX16" fmla="*/ 147513 w 3154177"/>
              <a:gd name="connsiteY16" fmla="*/ 4540262 h 4540262"/>
              <a:gd name="connsiteX17" fmla="*/ 0 w 3154177"/>
              <a:gd name="connsiteY17" fmla="*/ 4392749 h 4540262"/>
              <a:gd name="connsiteX18" fmla="*/ 0 w 3154177"/>
              <a:gd name="connsiteY18" fmla="*/ 162765 h 4540262"/>
              <a:gd name="connsiteX0" fmla="*/ 0 w 3154177"/>
              <a:gd name="connsiteY0" fmla="*/ 162765 h 4540262"/>
              <a:gd name="connsiteX1" fmla="*/ 147513 w 3154177"/>
              <a:gd name="connsiteY1" fmla="*/ 15252 h 4540262"/>
              <a:gd name="connsiteX2" fmla="*/ 361950 w 3154177"/>
              <a:gd name="connsiteY2" fmla="*/ 12712 h 4540262"/>
              <a:gd name="connsiteX3" fmla="*/ 857250 w 3154177"/>
              <a:gd name="connsiteY3" fmla="*/ 12 h 4540262"/>
              <a:gd name="connsiteX4" fmla="*/ 1276350 w 3154177"/>
              <a:gd name="connsiteY4" fmla="*/ 6362 h 4540262"/>
              <a:gd name="connsiteX5" fmla="*/ 1568450 w 3154177"/>
              <a:gd name="connsiteY5" fmla="*/ 6362 h 4540262"/>
              <a:gd name="connsiteX6" fmla="*/ 1708150 w 3154177"/>
              <a:gd name="connsiteY6" fmla="*/ 12712 h 4540262"/>
              <a:gd name="connsiteX7" fmla="*/ 2406650 w 3154177"/>
              <a:gd name="connsiteY7" fmla="*/ 6362 h 4540262"/>
              <a:gd name="connsiteX8" fmla="*/ 2736850 w 3154177"/>
              <a:gd name="connsiteY8" fmla="*/ 12 h 4540262"/>
              <a:gd name="connsiteX9" fmla="*/ 2995737 w 3154177"/>
              <a:gd name="connsiteY9" fmla="*/ 15252 h 4540262"/>
              <a:gd name="connsiteX10" fmla="*/ 3143250 w 3154177"/>
              <a:gd name="connsiteY10" fmla="*/ 162765 h 4540262"/>
              <a:gd name="connsiteX11" fmla="*/ 3136900 w 3154177"/>
              <a:gd name="connsiteY11" fmla="*/ 349262 h 4540262"/>
              <a:gd name="connsiteX12" fmla="*/ 3143250 w 3154177"/>
              <a:gd name="connsiteY12" fmla="*/ 615962 h 4540262"/>
              <a:gd name="connsiteX13" fmla="*/ 3143250 w 3154177"/>
              <a:gd name="connsiteY13" fmla="*/ 939812 h 4540262"/>
              <a:gd name="connsiteX14" fmla="*/ 3143251 w 3154177"/>
              <a:gd name="connsiteY14" fmla="*/ 1308112 h 4540262"/>
              <a:gd name="connsiteX15" fmla="*/ 3143250 w 3154177"/>
              <a:gd name="connsiteY15" fmla="*/ 4392749 h 4540262"/>
              <a:gd name="connsiteX16" fmla="*/ 2995737 w 3154177"/>
              <a:gd name="connsiteY16" fmla="*/ 4540262 h 4540262"/>
              <a:gd name="connsiteX17" fmla="*/ 147513 w 3154177"/>
              <a:gd name="connsiteY17" fmla="*/ 4540262 h 4540262"/>
              <a:gd name="connsiteX18" fmla="*/ 0 w 3154177"/>
              <a:gd name="connsiteY18" fmla="*/ 4392749 h 4540262"/>
              <a:gd name="connsiteX19" fmla="*/ 0 w 3154177"/>
              <a:gd name="connsiteY19" fmla="*/ 162765 h 4540262"/>
              <a:gd name="connsiteX0" fmla="*/ 0 w 3152281"/>
              <a:gd name="connsiteY0" fmla="*/ 162765 h 4540262"/>
              <a:gd name="connsiteX1" fmla="*/ 147513 w 3152281"/>
              <a:gd name="connsiteY1" fmla="*/ 15252 h 4540262"/>
              <a:gd name="connsiteX2" fmla="*/ 361950 w 3152281"/>
              <a:gd name="connsiteY2" fmla="*/ 12712 h 4540262"/>
              <a:gd name="connsiteX3" fmla="*/ 857250 w 3152281"/>
              <a:gd name="connsiteY3" fmla="*/ 12 h 4540262"/>
              <a:gd name="connsiteX4" fmla="*/ 1276350 w 3152281"/>
              <a:gd name="connsiteY4" fmla="*/ 6362 h 4540262"/>
              <a:gd name="connsiteX5" fmla="*/ 1568450 w 3152281"/>
              <a:gd name="connsiteY5" fmla="*/ 6362 h 4540262"/>
              <a:gd name="connsiteX6" fmla="*/ 1708150 w 3152281"/>
              <a:gd name="connsiteY6" fmla="*/ 12712 h 4540262"/>
              <a:gd name="connsiteX7" fmla="*/ 2406650 w 3152281"/>
              <a:gd name="connsiteY7" fmla="*/ 6362 h 4540262"/>
              <a:gd name="connsiteX8" fmla="*/ 2736850 w 3152281"/>
              <a:gd name="connsiteY8" fmla="*/ 12 h 4540262"/>
              <a:gd name="connsiteX9" fmla="*/ 2995737 w 3152281"/>
              <a:gd name="connsiteY9" fmla="*/ 15252 h 4540262"/>
              <a:gd name="connsiteX10" fmla="*/ 3143250 w 3152281"/>
              <a:gd name="connsiteY10" fmla="*/ 162765 h 4540262"/>
              <a:gd name="connsiteX11" fmla="*/ 3136900 w 3152281"/>
              <a:gd name="connsiteY11" fmla="*/ 349262 h 4540262"/>
              <a:gd name="connsiteX12" fmla="*/ 3143250 w 3152281"/>
              <a:gd name="connsiteY12" fmla="*/ 615962 h 4540262"/>
              <a:gd name="connsiteX13" fmla="*/ 3143250 w 3152281"/>
              <a:gd name="connsiteY13" fmla="*/ 939812 h 4540262"/>
              <a:gd name="connsiteX14" fmla="*/ 3143251 w 3152281"/>
              <a:gd name="connsiteY14" fmla="*/ 1308112 h 4540262"/>
              <a:gd name="connsiteX15" fmla="*/ 3136901 w 3152281"/>
              <a:gd name="connsiteY15" fmla="*/ 1651012 h 4540262"/>
              <a:gd name="connsiteX16" fmla="*/ 3143250 w 3152281"/>
              <a:gd name="connsiteY16" fmla="*/ 4392749 h 4540262"/>
              <a:gd name="connsiteX17" fmla="*/ 2995737 w 3152281"/>
              <a:gd name="connsiteY17" fmla="*/ 4540262 h 4540262"/>
              <a:gd name="connsiteX18" fmla="*/ 147513 w 3152281"/>
              <a:gd name="connsiteY18" fmla="*/ 4540262 h 4540262"/>
              <a:gd name="connsiteX19" fmla="*/ 0 w 3152281"/>
              <a:gd name="connsiteY19" fmla="*/ 4392749 h 4540262"/>
              <a:gd name="connsiteX20" fmla="*/ 0 w 3152281"/>
              <a:gd name="connsiteY20" fmla="*/ 162765 h 4540262"/>
              <a:gd name="connsiteX0" fmla="*/ 0 w 3152465"/>
              <a:gd name="connsiteY0" fmla="*/ 162765 h 4540262"/>
              <a:gd name="connsiteX1" fmla="*/ 147513 w 3152465"/>
              <a:gd name="connsiteY1" fmla="*/ 15252 h 4540262"/>
              <a:gd name="connsiteX2" fmla="*/ 361950 w 3152465"/>
              <a:gd name="connsiteY2" fmla="*/ 12712 h 4540262"/>
              <a:gd name="connsiteX3" fmla="*/ 857250 w 3152465"/>
              <a:gd name="connsiteY3" fmla="*/ 12 h 4540262"/>
              <a:gd name="connsiteX4" fmla="*/ 1276350 w 3152465"/>
              <a:gd name="connsiteY4" fmla="*/ 6362 h 4540262"/>
              <a:gd name="connsiteX5" fmla="*/ 1568450 w 3152465"/>
              <a:gd name="connsiteY5" fmla="*/ 6362 h 4540262"/>
              <a:gd name="connsiteX6" fmla="*/ 1708150 w 3152465"/>
              <a:gd name="connsiteY6" fmla="*/ 12712 h 4540262"/>
              <a:gd name="connsiteX7" fmla="*/ 2406650 w 3152465"/>
              <a:gd name="connsiteY7" fmla="*/ 6362 h 4540262"/>
              <a:gd name="connsiteX8" fmla="*/ 2736850 w 3152465"/>
              <a:gd name="connsiteY8" fmla="*/ 12 h 4540262"/>
              <a:gd name="connsiteX9" fmla="*/ 2995737 w 3152465"/>
              <a:gd name="connsiteY9" fmla="*/ 15252 h 4540262"/>
              <a:gd name="connsiteX10" fmla="*/ 3143250 w 3152465"/>
              <a:gd name="connsiteY10" fmla="*/ 162765 h 4540262"/>
              <a:gd name="connsiteX11" fmla="*/ 3136900 w 3152465"/>
              <a:gd name="connsiteY11" fmla="*/ 349262 h 4540262"/>
              <a:gd name="connsiteX12" fmla="*/ 3143250 w 3152465"/>
              <a:gd name="connsiteY12" fmla="*/ 615962 h 4540262"/>
              <a:gd name="connsiteX13" fmla="*/ 3143250 w 3152465"/>
              <a:gd name="connsiteY13" fmla="*/ 939812 h 4540262"/>
              <a:gd name="connsiteX14" fmla="*/ 3143251 w 3152465"/>
              <a:gd name="connsiteY14" fmla="*/ 1308112 h 4540262"/>
              <a:gd name="connsiteX15" fmla="*/ 3136901 w 3152465"/>
              <a:gd name="connsiteY15" fmla="*/ 1651012 h 4540262"/>
              <a:gd name="connsiteX16" fmla="*/ 3136901 w 3152465"/>
              <a:gd name="connsiteY16" fmla="*/ 1841512 h 4540262"/>
              <a:gd name="connsiteX17" fmla="*/ 3143250 w 3152465"/>
              <a:gd name="connsiteY17" fmla="*/ 4392749 h 4540262"/>
              <a:gd name="connsiteX18" fmla="*/ 2995737 w 3152465"/>
              <a:gd name="connsiteY18" fmla="*/ 4540262 h 4540262"/>
              <a:gd name="connsiteX19" fmla="*/ 147513 w 3152465"/>
              <a:gd name="connsiteY19" fmla="*/ 4540262 h 4540262"/>
              <a:gd name="connsiteX20" fmla="*/ 0 w 3152465"/>
              <a:gd name="connsiteY20" fmla="*/ 4392749 h 4540262"/>
              <a:gd name="connsiteX21" fmla="*/ 0 w 3152465"/>
              <a:gd name="connsiteY21" fmla="*/ 162765 h 4540262"/>
              <a:gd name="connsiteX0" fmla="*/ 0 w 3156872"/>
              <a:gd name="connsiteY0" fmla="*/ 162765 h 4540262"/>
              <a:gd name="connsiteX1" fmla="*/ 147513 w 3156872"/>
              <a:gd name="connsiteY1" fmla="*/ 15252 h 4540262"/>
              <a:gd name="connsiteX2" fmla="*/ 361950 w 3156872"/>
              <a:gd name="connsiteY2" fmla="*/ 12712 h 4540262"/>
              <a:gd name="connsiteX3" fmla="*/ 857250 w 3156872"/>
              <a:gd name="connsiteY3" fmla="*/ 12 h 4540262"/>
              <a:gd name="connsiteX4" fmla="*/ 1276350 w 3156872"/>
              <a:gd name="connsiteY4" fmla="*/ 6362 h 4540262"/>
              <a:gd name="connsiteX5" fmla="*/ 1568450 w 3156872"/>
              <a:gd name="connsiteY5" fmla="*/ 6362 h 4540262"/>
              <a:gd name="connsiteX6" fmla="*/ 1708150 w 3156872"/>
              <a:gd name="connsiteY6" fmla="*/ 12712 h 4540262"/>
              <a:gd name="connsiteX7" fmla="*/ 2406650 w 3156872"/>
              <a:gd name="connsiteY7" fmla="*/ 6362 h 4540262"/>
              <a:gd name="connsiteX8" fmla="*/ 2736850 w 3156872"/>
              <a:gd name="connsiteY8" fmla="*/ 12 h 4540262"/>
              <a:gd name="connsiteX9" fmla="*/ 2995737 w 3156872"/>
              <a:gd name="connsiteY9" fmla="*/ 15252 h 4540262"/>
              <a:gd name="connsiteX10" fmla="*/ 3143250 w 3156872"/>
              <a:gd name="connsiteY10" fmla="*/ 162765 h 4540262"/>
              <a:gd name="connsiteX11" fmla="*/ 3136900 w 3156872"/>
              <a:gd name="connsiteY11" fmla="*/ 349262 h 4540262"/>
              <a:gd name="connsiteX12" fmla="*/ 3143250 w 3156872"/>
              <a:gd name="connsiteY12" fmla="*/ 615962 h 4540262"/>
              <a:gd name="connsiteX13" fmla="*/ 3143250 w 3156872"/>
              <a:gd name="connsiteY13" fmla="*/ 939812 h 4540262"/>
              <a:gd name="connsiteX14" fmla="*/ 3143251 w 3156872"/>
              <a:gd name="connsiteY14" fmla="*/ 1308112 h 4540262"/>
              <a:gd name="connsiteX15" fmla="*/ 3136901 w 3156872"/>
              <a:gd name="connsiteY15" fmla="*/ 1651012 h 4540262"/>
              <a:gd name="connsiteX16" fmla="*/ 3136901 w 3156872"/>
              <a:gd name="connsiteY16" fmla="*/ 1841512 h 4540262"/>
              <a:gd name="connsiteX17" fmla="*/ 3149601 w 3156872"/>
              <a:gd name="connsiteY17" fmla="*/ 2565412 h 4540262"/>
              <a:gd name="connsiteX18" fmla="*/ 3143250 w 3156872"/>
              <a:gd name="connsiteY18" fmla="*/ 4392749 h 4540262"/>
              <a:gd name="connsiteX19" fmla="*/ 2995737 w 3156872"/>
              <a:gd name="connsiteY19" fmla="*/ 4540262 h 4540262"/>
              <a:gd name="connsiteX20" fmla="*/ 147513 w 3156872"/>
              <a:gd name="connsiteY20" fmla="*/ 4540262 h 4540262"/>
              <a:gd name="connsiteX21" fmla="*/ 0 w 3156872"/>
              <a:gd name="connsiteY21" fmla="*/ 4392749 h 4540262"/>
              <a:gd name="connsiteX22" fmla="*/ 0 w 3156872"/>
              <a:gd name="connsiteY22" fmla="*/ 162765 h 4540262"/>
              <a:gd name="connsiteX0" fmla="*/ 0 w 3156264"/>
              <a:gd name="connsiteY0" fmla="*/ 162765 h 4540262"/>
              <a:gd name="connsiteX1" fmla="*/ 147513 w 3156264"/>
              <a:gd name="connsiteY1" fmla="*/ 15252 h 4540262"/>
              <a:gd name="connsiteX2" fmla="*/ 361950 w 3156264"/>
              <a:gd name="connsiteY2" fmla="*/ 12712 h 4540262"/>
              <a:gd name="connsiteX3" fmla="*/ 857250 w 3156264"/>
              <a:gd name="connsiteY3" fmla="*/ 12 h 4540262"/>
              <a:gd name="connsiteX4" fmla="*/ 1276350 w 3156264"/>
              <a:gd name="connsiteY4" fmla="*/ 6362 h 4540262"/>
              <a:gd name="connsiteX5" fmla="*/ 1568450 w 3156264"/>
              <a:gd name="connsiteY5" fmla="*/ 6362 h 4540262"/>
              <a:gd name="connsiteX6" fmla="*/ 1708150 w 3156264"/>
              <a:gd name="connsiteY6" fmla="*/ 12712 h 4540262"/>
              <a:gd name="connsiteX7" fmla="*/ 2406650 w 3156264"/>
              <a:gd name="connsiteY7" fmla="*/ 6362 h 4540262"/>
              <a:gd name="connsiteX8" fmla="*/ 2736850 w 3156264"/>
              <a:gd name="connsiteY8" fmla="*/ 12 h 4540262"/>
              <a:gd name="connsiteX9" fmla="*/ 2995737 w 3156264"/>
              <a:gd name="connsiteY9" fmla="*/ 15252 h 4540262"/>
              <a:gd name="connsiteX10" fmla="*/ 3143250 w 3156264"/>
              <a:gd name="connsiteY10" fmla="*/ 162765 h 4540262"/>
              <a:gd name="connsiteX11" fmla="*/ 3136900 w 3156264"/>
              <a:gd name="connsiteY11" fmla="*/ 349262 h 4540262"/>
              <a:gd name="connsiteX12" fmla="*/ 3143250 w 3156264"/>
              <a:gd name="connsiteY12" fmla="*/ 615962 h 4540262"/>
              <a:gd name="connsiteX13" fmla="*/ 3143250 w 3156264"/>
              <a:gd name="connsiteY13" fmla="*/ 939812 h 4540262"/>
              <a:gd name="connsiteX14" fmla="*/ 3143251 w 3156264"/>
              <a:gd name="connsiteY14" fmla="*/ 1308112 h 4540262"/>
              <a:gd name="connsiteX15" fmla="*/ 3136901 w 3156264"/>
              <a:gd name="connsiteY15" fmla="*/ 1651012 h 4540262"/>
              <a:gd name="connsiteX16" fmla="*/ 3136901 w 3156264"/>
              <a:gd name="connsiteY16" fmla="*/ 1841512 h 4540262"/>
              <a:gd name="connsiteX17" fmla="*/ 3149600 w 3156264"/>
              <a:gd name="connsiteY17" fmla="*/ 2368562 h 4540262"/>
              <a:gd name="connsiteX18" fmla="*/ 3149601 w 3156264"/>
              <a:gd name="connsiteY18" fmla="*/ 2565412 h 4540262"/>
              <a:gd name="connsiteX19" fmla="*/ 3143250 w 3156264"/>
              <a:gd name="connsiteY19" fmla="*/ 4392749 h 4540262"/>
              <a:gd name="connsiteX20" fmla="*/ 2995737 w 3156264"/>
              <a:gd name="connsiteY20" fmla="*/ 4540262 h 4540262"/>
              <a:gd name="connsiteX21" fmla="*/ 147513 w 3156264"/>
              <a:gd name="connsiteY21" fmla="*/ 4540262 h 4540262"/>
              <a:gd name="connsiteX22" fmla="*/ 0 w 3156264"/>
              <a:gd name="connsiteY22" fmla="*/ 4392749 h 4540262"/>
              <a:gd name="connsiteX23" fmla="*/ 0 w 3156264"/>
              <a:gd name="connsiteY23" fmla="*/ 162765 h 4540262"/>
              <a:gd name="connsiteX0" fmla="*/ 0 w 3159236"/>
              <a:gd name="connsiteY0" fmla="*/ 162765 h 4540262"/>
              <a:gd name="connsiteX1" fmla="*/ 147513 w 3159236"/>
              <a:gd name="connsiteY1" fmla="*/ 15252 h 4540262"/>
              <a:gd name="connsiteX2" fmla="*/ 361950 w 3159236"/>
              <a:gd name="connsiteY2" fmla="*/ 12712 h 4540262"/>
              <a:gd name="connsiteX3" fmla="*/ 857250 w 3159236"/>
              <a:gd name="connsiteY3" fmla="*/ 12 h 4540262"/>
              <a:gd name="connsiteX4" fmla="*/ 1276350 w 3159236"/>
              <a:gd name="connsiteY4" fmla="*/ 6362 h 4540262"/>
              <a:gd name="connsiteX5" fmla="*/ 1568450 w 3159236"/>
              <a:gd name="connsiteY5" fmla="*/ 6362 h 4540262"/>
              <a:gd name="connsiteX6" fmla="*/ 1708150 w 3159236"/>
              <a:gd name="connsiteY6" fmla="*/ 12712 h 4540262"/>
              <a:gd name="connsiteX7" fmla="*/ 2406650 w 3159236"/>
              <a:gd name="connsiteY7" fmla="*/ 6362 h 4540262"/>
              <a:gd name="connsiteX8" fmla="*/ 2736850 w 3159236"/>
              <a:gd name="connsiteY8" fmla="*/ 12 h 4540262"/>
              <a:gd name="connsiteX9" fmla="*/ 2995737 w 3159236"/>
              <a:gd name="connsiteY9" fmla="*/ 15252 h 4540262"/>
              <a:gd name="connsiteX10" fmla="*/ 3143250 w 3159236"/>
              <a:gd name="connsiteY10" fmla="*/ 162765 h 4540262"/>
              <a:gd name="connsiteX11" fmla="*/ 3136900 w 3159236"/>
              <a:gd name="connsiteY11" fmla="*/ 349262 h 4540262"/>
              <a:gd name="connsiteX12" fmla="*/ 3143250 w 3159236"/>
              <a:gd name="connsiteY12" fmla="*/ 615962 h 4540262"/>
              <a:gd name="connsiteX13" fmla="*/ 3143250 w 3159236"/>
              <a:gd name="connsiteY13" fmla="*/ 939812 h 4540262"/>
              <a:gd name="connsiteX14" fmla="*/ 3143251 w 3159236"/>
              <a:gd name="connsiteY14" fmla="*/ 1308112 h 4540262"/>
              <a:gd name="connsiteX15" fmla="*/ 3136901 w 3159236"/>
              <a:gd name="connsiteY15" fmla="*/ 1651012 h 4540262"/>
              <a:gd name="connsiteX16" fmla="*/ 3136901 w 3159236"/>
              <a:gd name="connsiteY16" fmla="*/ 1841512 h 4540262"/>
              <a:gd name="connsiteX17" fmla="*/ 3149600 w 3159236"/>
              <a:gd name="connsiteY17" fmla="*/ 2368562 h 4540262"/>
              <a:gd name="connsiteX18" fmla="*/ 3149601 w 3159236"/>
              <a:gd name="connsiteY18" fmla="*/ 2565412 h 4540262"/>
              <a:gd name="connsiteX19" fmla="*/ 3155950 w 3159236"/>
              <a:gd name="connsiteY19" fmla="*/ 2908312 h 4540262"/>
              <a:gd name="connsiteX20" fmla="*/ 3143250 w 3159236"/>
              <a:gd name="connsiteY20" fmla="*/ 4392749 h 4540262"/>
              <a:gd name="connsiteX21" fmla="*/ 2995737 w 3159236"/>
              <a:gd name="connsiteY21" fmla="*/ 4540262 h 4540262"/>
              <a:gd name="connsiteX22" fmla="*/ 147513 w 3159236"/>
              <a:gd name="connsiteY22" fmla="*/ 4540262 h 4540262"/>
              <a:gd name="connsiteX23" fmla="*/ 0 w 3159236"/>
              <a:gd name="connsiteY23" fmla="*/ 4392749 h 4540262"/>
              <a:gd name="connsiteX24" fmla="*/ 0 w 3159236"/>
              <a:gd name="connsiteY24"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43250 w 3156068"/>
              <a:gd name="connsiteY21" fmla="*/ 4392749 h 4540262"/>
              <a:gd name="connsiteX22" fmla="*/ 2995737 w 3156068"/>
              <a:gd name="connsiteY22" fmla="*/ 4540262 h 4540262"/>
              <a:gd name="connsiteX23" fmla="*/ 147513 w 3156068"/>
              <a:gd name="connsiteY23" fmla="*/ 4540262 h 4540262"/>
              <a:gd name="connsiteX24" fmla="*/ 0 w 3156068"/>
              <a:gd name="connsiteY24" fmla="*/ 4392749 h 4540262"/>
              <a:gd name="connsiteX25" fmla="*/ 0 w 3156068"/>
              <a:gd name="connsiteY25"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392749 h 4540262"/>
              <a:gd name="connsiteX23" fmla="*/ 2995737 w 3156068"/>
              <a:gd name="connsiteY23" fmla="*/ 4540262 h 4540262"/>
              <a:gd name="connsiteX24" fmla="*/ 147513 w 3156068"/>
              <a:gd name="connsiteY24" fmla="*/ 4540262 h 4540262"/>
              <a:gd name="connsiteX25" fmla="*/ 0 w 3156068"/>
              <a:gd name="connsiteY25" fmla="*/ 4392749 h 4540262"/>
              <a:gd name="connsiteX26" fmla="*/ 0 w 3156068"/>
              <a:gd name="connsiteY26" fmla="*/ 162765 h 4540262"/>
              <a:gd name="connsiteX0" fmla="*/ 0 w 3156068"/>
              <a:gd name="connsiteY0" fmla="*/ 162765 h 4540262"/>
              <a:gd name="connsiteX1" fmla="*/ 147513 w 3156068"/>
              <a:gd name="connsiteY1" fmla="*/ 15252 h 4540262"/>
              <a:gd name="connsiteX2" fmla="*/ 361950 w 3156068"/>
              <a:gd name="connsiteY2" fmla="*/ 12712 h 4540262"/>
              <a:gd name="connsiteX3" fmla="*/ 857250 w 3156068"/>
              <a:gd name="connsiteY3" fmla="*/ 12 h 4540262"/>
              <a:gd name="connsiteX4" fmla="*/ 1276350 w 3156068"/>
              <a:gd name="connsiteY4" fmla="*/ 6362 h 4540262"/>
              <a:gd name="connsiteX5" fmla="*/ 1568450 w 3156068"/>
              <a:gd name="connsiteY5" fmla="*/ 6362 h 4540262"/>
              <a:gd name="connsiteX6" fmla="*/ 1708150 w 3156068"/>
              <a:gd name="connsiteY6" fmla="*/ 12712 h 4540262"/>
              <a:gd name="connsiteX7" fmla="*/ 2406650 w 3156068"/>
              <a:gd name="connsiteY7" fmla="*/ 6362 h 4540262"/>
              <a:gd name="connsiteX8" fmla="*/ 2736850 w 3156068"/>
              <a:gd name="connsiteY8" fmla="*/ 12 h 4540262"/>
              <a:gd name="connsiteX9" fmla="*/ 2995737 w 3156068"/>
              <a:gd name="connsiteY9" fmla="*/ 15252 h 4540262"/>
              <a:gd name="connsiteX10" fmla="*/ 3143250 w 3156068"/>
              <a:gd name="connsiteY10" fmla="*/ 162765 h 4540262"/>
              <a:gd name="connsiteX11" fmla="*/ 3136900 w 3156068"/>
              <a:gd name="connsiteY11" fmla="*/ 349262 h 4540262"/>
              <a:gd name="connsiteX12" fmla="*/ 3143250 w 3156068"/>
              <a:gd name="connsiteY12" fmla="*/ 615962 h 4540262"/>
              <a:gd name="connsiteX13" fmla="*/ 3143250 w 3156068"/>
              <a:gd name="connsiteY13" fmla="*/ 939812 h 4540262"/>
              <a:gd name="connsiteX14" fmla="*/ 3143251 w 3156068"/>
              <a:gd name="connsiteY14" fmla="*/ 1308112 h 4540262"/>
              <a:gd name="connsiteX15" fmla="*/ 3136901 w 3156068"/>
              <a:gd name="connsiteY15" fmla="*/ 1651012 h 4540262"/>
              <a:gd name="connsiteX16" fmla="*/ 3136901 w 3156068"/>
              <a:gd name="connsiteY16" fmla="*/ 1841512 h 4540262"/>
              <a:gd name="connsiteX17" fmla="*/ 3149600 w 3156068"/>
              <a:gd name="connsiteY17" fmla="*/ 2368562 h 4540262"/>
              <a:gd name="connsiteX18" fmla="*/ 3149601 w 3156068"/>
              <a:gd name="connsiteY18" fmla="*/ 2565412 h 4540262"/>
              <a:gd name="connsiteX19" fmla="*/ 3155950 w 3156068"/>
              <a:gd name="connsiteY19" fmla="*/ 2908312 h 4540262"/>
              <a:gd name="connsiteX20" fmla="*/ 3143250 w 3156068"/>
              <a:gd name="connsiteY20" fmla="*/ 3340112 h 4540262"/>
              <a:gd name="connsiteX21" fmla="*/ 3136900 w 3156068"/>
              <a:gd name="connsiteY21" fmla="*/ 3714762 h 4540262"/>
              <a:gd name="connsiteX22" fmla="*/ 3143250 w 3156068"/>
              <a:gd name="connsiteY22" fmla="*/ 4083062 h 4540262"/>
              <a:gd name="connsiteX23" fmla="*/ 3143250 w 3156068"/>
              <a:gd name="connsiteY23" fmla="*/ 4392749 h 4540262"/>
              <a:gd name="connsiteX24" fmla="*/ 2995737 w 3156068"/>
              <a:gd name="connsiteY24" fmla="*/ 4540262 h 4540262"/>
              <a:gd name="connsiteX25" fmla="*/ 147513 w 3156068"/>
              <a:gd name="connsiteY25" fmla="*/ 4540262 h 4540262"/>
              <a:gd name="connsiteX26" fmla="*/ 0 w 3156068"/>
              <a:gd name="connsiteY26" fmla="*/ 4392749 h 4540262"/>
              <a:gd name="connsiteX27" fmla="*/ 0 w 3156068"/>
              <a:gd name="connsiteY27" fmla="*/ 162765 h 4540262"/>
              <a:gd name="connsiteX0" fmla="*/ 0 w 3157172"/>
              <a:gd name="connsiteY0" fmla="*/ 162765 h 4540262"/>
              <a:gd name="connsiteX1" fmla="*/ 147513 w 3157172"/>
              <a:gd name="connsiteY1" fmla="*/ 15252 h 4540262"/>
              <a:gd name="connsiteX2" fmla="*/ 361950 w 3157172"/>
              <a:gd name="connsiteY2" fmla="*/ 12712 h 4540262"/>
              <a:gd name="connsiteX3" fmla="*/ 857250 w 3157172"/>
              <a:gd name="connsiteY3" fmla="*/ 12 h 4540262"/>
              <a:gd name="connsiteX4" fmla="*/ 1276350 w 3157172"/>
              <a:gd name="connsiteY4" fmla="*/ 6362 h 4540262"/>
              <a:gd name="connsiteX5" fmla="*/ 1568450 w 3157172"/>
              <a:gd name="connsiteY5" fmla="*/ 6362 h 4540262"/>
              <a:gd name="connsiteX6" fmla="*/ 1708150 w 3157172"/>
              <a:gd name="connsiteY6" fmla="*/ 12712 h 4540262"/>
              <a:gd name="connsiteX7" fmla="*/ 2406650 w 3157172"/>
              <a:gd name="connsiteY7" fmla="*/ 6362 h 4540262"/>
              <a:gd name="connsiteX8" fmla="*/ 2736850 w 3157172"/>
              <a:gd name="connsiteY8" fmla="*/ 12 h 4540262"/>
              <a:gd name="connsiteX9" fmla="*/ 2995737 w 3157172"/>
              <a:gd name="connsiteY9" fmla="*/ 15252 h 4540262"/>
              <a:gd name="connsiteX10" fmla="*/ 3143250 w 3157172"/>
              <a:gd name="connsiteY10" fmla="*/ 162765 h 4540262"/>
              <a:gd name="connsiteX11" fmla="*/ 3136900 w 3157172"/>
              <a:gd name="connsiteY11" fmla="*/ 349262 h 4540262"/>
              <a:gd name="connsiteX12" fmla="*/ 3143250 w 3157172"/>
              <a:gd name="connsiteY12" fmla="*/ 615962 h 4540262"/>
              <a:gd name="connsiteX13" fmla="*/ 3143250 w 3157172"/>
              <a:gd name="connsiteY13" fmla="*/ 939812 h 4540262"/>
              <a:gd name="connsiteX14" fmla="*/ 3143251 w 3157172"/>
              <a:gd name="connsiteY14" fmla="*/ 1308112 h 4540262"/>
              <a:gd name="connsiteX15" fmla="*/ 3136901 w 3157172"/>
              <a:gd name="connsiteY15" fmla="*/ 1651012 h 4540262"/>
              <a:gd name="connsiteX16" fmla="*/ 3136901 w 3157172"/>
              <a:gd name="connsiteY16" fmla="*/ 1841512 h 4540262"/>
              <a:gd name="connsiteX17" fmla="*/ 3149600 w 3157172"/>
              <a:gd name="connsiteY17" fmla="*/ 2368562 h 4540262"/>
              <a:gd name="connsiteX18" fmla="*/ 3149601 w 3157172"/>
              <a:gd name="connsiteY18" fmla="*/ 2565412 h 4540262"/>
              <a:gd name="connsiteX19" fmla="*/ 3155950 w 3157172"/>
              <a:gd name="connsiteY19" fmla="*/ 2762262 h 4540262"/>
              <a:gd name="connsiteX20" fmla="*/ 3155950 w 3157172"/>
              <a:gd name="connsiteY20" fmla="*/ 2908312 h 4540262"/>
              <a:gd name="connsiteX21" fmla="*/ 3143250 w 3157172"/>
              <a:gd name="connsiteY21" fmla="*/ 3340112 h 4540262"/>
              <a:gd name="connsiteX22" fmla="*/ 3136900 w 3157172"/>
              <a:gd name="connsiteY22" fmla="*/ 3714762 h 4540262"/>
              <a:gd name="connsiteX23" fmla="*/ 3143250 w 3157172"/>
              <a:gd name="connsiteY23" fmla="*/ 4083062 h 4540262"/>
              <a:gd name="connsiteX24" fmla="*/ 3143250 w 3157172"/>
              <a:gd name="connsiteY24" fmla="*/ 4392749 h 4540262"/>
              <a:gd name="connsiteX25" fmla="*/ 2995737 w 3157172"/>
              <a:gd name="connsiteY25" fmla="*/ 4540262 h 4540262"/>
              <a:gd name="connsiteX26" fmla="*/ 147513 w 3157172"/>
              <a:gd name="connsiteY26" fmla="*/ 4540262 h 4540262"/>
              <a:gd name="connsiteX27" fmla="*/ 0 w 3157172"/>
              <a:gd name="connsiteY27" fmla="*/ 4392749 h 4540262"/>
              <a:gd name="connsiteX28" fmla="*/ 0 w 3157172"/>
              <a:gd name="connsiteY28" fmla="*/ 162765 h 4540262"/>
              <a:gd name="connsiteX0" fmla="*/ 0 w 3156229"/>
              <a:gd name="connsiteY0" fmla="*/ 162765 h 4540262"/>
              <a:gd name="connsiteX1" fmla="*/ 147513 w 3156229"/>
              <a:gd name="connsiteY1" fmla="*/ 15252 h 4540262"/>
              <a:gd name="connsiteX2" fmla="*/ 361950 w 3156229"/>
              <a:gd name="connsiteY2" fmla="*/ 12712 h 4540262"/>
              <a:gd name="connsiteX3" fmla="*/ 857250 w 3156229"/>
              <a:gd name="connsiteY3" fmla="*/ 12 h 4540262"/>
              <a:gd name="connsiteX4" fmla="*/ 1276350 w 3156229"/>
              <a:gd name="connsiteY4" fmla="*/ 6362 h 4540262"/>
              <a:gd name="connsiteX5" fmla="*/ 1568450 w 3156229"/>
              <a:gd name="connsiteY5" fmla="*/ 6362 h 4540262"/>
              <a:gd name="connsiteX6" fmla="*/ 1708150 w 3156229"/>
              <a:gd name="connsiteY6" fmla="*/ 12712 h 4540262"/>
              <a:gd name="connsiteX7" fmla="*/ 2406650 w 3156229"/>
              <a:gd name="connsiteY7" fmla="*/ 6362 h 4540262"/>
              <a:gd name="connsiteX8" fmla="*/ 2736850 w 3156229"/>
              <a:gd name="connsiteY8" fmla="*/ 12 h 4540262"/>
              <a:gd name="connsiteX9" fmla="*/ 2995737 w 3156229"/>
              <a:gd name="connsiteY9" fmla="*/ 15252 h 4540262"/>
              <a:gd name="connsiteX10" fmla="*/ 3143250 w 3156229"/>
              <a:gd name="connsiteY10" fmla="*/ 162765 h 4540262"/>
              <a:gd name="connsiteX11" fmla="*/ 3136900 w 3156229"/>
              <a:gd name="connsiteY11" fmla="*/ 349262 h 4540262"/>
              <a:gd name="connsiteX12" fmla="*/ 3143250 w 3156229"/>
              <a:gd name="connsiteY12" fmla="*/ 615962 h 4540262"/>
              <a:gd name="connsiteX13" fmla="*/ 3143250 w 3156229"/>
              <a:gd name="connsiteY13" fmla="*/ 939812 h 4540262"/>
              <a:gd name="connsiteX14" fmla="*/ 3143251 w 3156229"/>
              <a:gd name="connsiteY14" fmla="*/ 1308112 h 4540262"/>
              <a:gd name="connsiteX15" fmla="*/ 3136901 w 3156229"/>
              <a:gd name="connsiteY15" fmla="*/ 1651012 h 4540262"/>
              <a:gd name="connsiteX16" fmla="*/ 3136901 w 3156229"/>
              <a:gd name="connsiteY16" fmla="*/ 1841512 h 4540262"/>
              <a:gd name="connsiteX17" fmla="*/ 3149600 w 3156229"/>
              <a:gd name="connsiteY17" fmla="*/ 2368562 h 4540262"/>
              <a:gd name="connsiteX18" fmla="*/ 3149601 w 3156229"/>
              <a:gd name="connsiteY18" fmla="*/ 2565412 h 4540262"/>
              <a:gd name="connsiteX19" fmla="*/ 3146425 w 3156229"/>
              <a:gd name="connsiteY19" fmla="*/ 2765437 h 4540262"/>
              <a:gd name="connsiteX20" fmla="*/ 3155950 w 3156229"/>
              <a:gd name="connsiteY20" fmla="*/ 2908312 h 4540262"/>
              <a:gd name="connsiteX21" fmla="*/ 3143250 w 3156229"/>
              <a:gd name="connsiteY21" fmla="*/ 3340112 h 4540262"/>
              <a:gd name="connsiteX22" fmla="*/ 3136900 w 3156229"/>
              <a:gd name="connsiteY22" fmla="*/ 3714762 h 4540262"/>
              <a:gd name="connsiteX23" fmla="*/ 3143250 w 3156229"/>
              <a:gd name="connsiteY23" fmla="*/ 4083062 h 4540262"/>
              <a:gd name="connsiteX24" fmla="*/ 3143250 w 3156229"/>
              <a:gd name="connsiteY24" fmla="*/ 4392749 h 4540262"/>
              <a:gd name="connsiteX25" fmla="*/ 2995737 w 3156229"/>
              <a:gd name="connsiteY25" fmla="*/ 4540262 h 4540262"/>
              <a:gd name="connsiteX26" fmla="*/ 147513 w 3156229"/>
              <a:gd name="connsiteY26" fmla="*/ 4540262 h 4540262"/>
              <a:gd name="connsiteX27" fmla="*/ 0 w 3156229"/>
              <a:gd name="connsiteY27" fmla="*/ 4392749 h 4540262"/>
              <a:gd name="connsiteX28" fmla="*/ 0 w 3156229"/>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33725 w 3154416"/>
              <a:gd name="connsiteY17" fmla="*/ 236538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52775 w 3154416"/>
              <a:gd name="connsiteY17" fmla="*/ 2368562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147513 w 3154416"/>
              <a:gd name="connsiteY26" fmla="*/ 4540262 h 4540262"/>
              <a:gd name="connsiteX27" fmla="*/ 0 w 3154416"/>
              <a:gd name="connsiteY27" fmla="*/ 4392749 h 4540262"/>
              <a:gd name="connsiteX28" fmla="*/ 0 w 3154416"/>
              <a:gd name="connsiteY28"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147513 w 3154416"/>
              <a:gd name="connsiteY27" fmla="*/ 4540262 h 4540262"/>
              <a:gd name="connsiteX28" fmla="*/ 0 w 3154416"/>
              <a:gd name="connsiteY28" fmla="*/ 4392749 h 4540262"/>
              <a:gd name="connsiteX29" fmla="*/ 0 w 3154416"/>
              <a:gd name="connsiteY29"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147513 w 3154416"/>
              <a:gd name="connsiteY28" fmla="*/ 4540262 h 4540262"/>
              <a:gd name="connsiteX29" fmla="*/ 0 w 3154416"/>
              <a:gd name="connsiteY29" fmla="*/ 4392749 h 4540262"/>
              <a:gd name="connsiteX30" fmla="*/ 0 w 3154416"/>
              <a:gd name="connsiteY30"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47513 w 3154416"/>
              <a:gd name="connsiteY29" fmla="*/ 4540262 h 4540262"/>
              <a:gd name="connsiteX30" fmla="*/ 0 w 3154416"/>
              <a:gd name="connsiteY30" fmla="*/ 4392749 h 4540262"/>
              <a:gd name="connsiteX31" fmla="*/ 0 w 3154416"/>
              <a:gd name="connsiteY31"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241301 w 3154416"/>
              <a:gd name="connsiteY29" fmla="*/ 4527562 h 4540262"/>
              <a:gd name="connsiteX30" fmla="*/ 147513 w 3154416"/>
              <a:gd name="connsiteY30" fmla="*/ 4540262 h 4540262"/>
              <a:gd name="connsiteX31" fmla="*/ 0 w 3154416"/>
              <a:gd name="connsiteY31" fmla="*/ 4392749 h 4540262"/>
              <a:gd name="connsiteX32" fmla="*/ 0 w 3154416"/>
              <a:gd name="connsiteY32"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123951 w 3154416"/>
              <a:gd name="connsiteY29" fmla="*/ 4533912 h 4540262"/>
              <a:gd name="connsiteX30" fmla="*/ 241301 w 3154416"/>
              <a:gd name="connsiteY30" fmla="*/ 4527562 h 4540262"/>
              <a:gd name="connsiteX31" fmla="*/ 147513 w 3154416"/>
              <a:gd name="connsiteY31" fmla="*/ 4540262 h 4540262"/>
              <a:gd name="connsiteX32" fmla="*/ 0 w 3154416"/>
              <a:gd name="connsiteY32" fmla="*/ 4392749 h 4540262"/>
              <a:gd name="connsiteX33" fmla="*/ 0 w 3154416"/>
              <a:gd name="connsiteY33"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123951 w 3154416"/>
              <a:gd name="connsiteY30" fmla="*/ 4533912 h 4540262"/>
              <a:gd name="connsiteX31" fmla="*/ 241301 w 3154416"/>
              <a:gd name="connsiteY31" fmla="*/ 4527562 h 4540262"/>
              <a:gd name="connsiteX32" fmla="*/ 147513 w 3154416"/>
              <a:gd name="connsiteY32" fmla="*/ 4540262 h 4540262"/>
              <a:gd name="connsiteX33" fmla="*/ 0 w 3154416"/>
              <a:gd name="connsiteY33" fmla="*/ 4392749 h 4540262"/>
              <a:gd name="connsiteX34" fmla="*/ 0 w 3154416"/>
              <a:gd name="connsiteY34"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241301 w 3154416"/>
              <a:gd name="connsiteY32" fmla="*/ 4527562 h 4540262"/>
              <a:gd name="connsiteX33" fmla="*/ 147513 w 3154416"/>
              <a:gd name="connsiteY33" fmla="*/ 4540262 h 4540262"/>
              <a:gd name="connsiteX34" fmla="*/ 0 w 3154416"/>
              <a:gd name="connsiteY34" fmla="*/ 4392749 h 4540262"/>
              <a:gd name="connsiteX35" fmla="*/ 0 w 3154416"/>
              <a:gd name="connsiteY35"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41301 w 3154416"/>
              <a:gd name="connsiteY33" fmla="*/ 4527562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2151 w 3154416"/>
              <a:gd name="connsiteY32" fmla="*/ 4527562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0262"/>
              <a:gd name="connsiteX1" fmla="*/ 147513 w 3154416"/>
              <a:gd name="connsiteY1" fmla="*/ 15252 h 4540262"/>
              <a:gd name="connsiteX2" fmla="*/ 361950 w 3154416"/>
              <a:gd name="connsiteY2" fmla="*/ 12712 h 4540262"/>
              <a:gd name="connsiteX3" fmla="*/ 857250 w 3154416"/>
              <a:gd name="connsiteY3" fmla="*/ 12 h 4540262"/>
              <a:gd name="connsiteX4" fmla="*/ 1276350 w 3154416"/>
              <a:gd name="connsiteY4" fmla="*/ 6362 h 4540262"/>
              <a:gd name="connsiteX5" fmla="*/ 1568450 w 3154416"/>
              <a:gd name="connsiteY5" fmla="*/ 6362 h 4540262"/>
              <a:gd name="connsiteX6" fmla="*/ 1708150 w 3154416"/>
              <a:gd name="connsiteY6" fmla="*/ 12712 h 4540262"/>
              <a:gd name="connsiteX7" fmla="*/ 2406650 w 3154416"/>
              <a:gd name="connsiteY7" fmla="*/ 6362 h 4540262"/>
              <a:gd name="connsiteX8" fmla="*/ 2736850 w 3154416"/>
              <a:gd name="connsiteY8" fmla="*/ 12 h 4540262"/>
              <a:gd name="connsiteX9" fmla="*/ 2995737 w 3154416"/>
              <a:gd name="connsiteY9" fmla="*/ 15252 h 4540262"/>
              <a:gd name="connsiteX10" fmla="*/ 3143250 w 3154416"/>
              <a:gd name="connsiteY10" fmla="*/ 162765 h 4540262"/>
              <a:gd name="connsiteX11" fmla="*/ 3136900 w 3154416"/>
              <a:gd name="connsiteY11" fmla="*/ 349262 h 4540262"/>
              <a:gd name="connsiteX12" fmla="*/ 3143250 w 3154416"/>
              <a:gd name="connsiteY12" fmla="*/ 615962 h 4540262"/>
              <a:gd name="connsiteX13" fmla="*/ 3143250 w 3154416"/>
              <a:gd name="connsiteY13" fmla="*/ 939812 h 4540262"/>
              <a:gd name="connsiteX14" fmla="*/ 3143251 w 3154416"/>
              <a:gd name="connsiteY14" fmla="*/ 1308112 h 4540262"/>
              <a:gd name="connsiteX15" fmla="*/ 3136901 w 3154416"/>
              <a:gd name="connsiteY15" fmla="*/ 1651012 h 4540262"/>
              <a:gd name="connsiteX16" fmla="*/ 3136901 w 3154416"/>
              <a:gd name="connsiteY16" fmla="*/ 1841512 h 4540262"/>
              <a:gd name="connsiteX17" fmla="*/ 3149600 w 3154416"/>
              <a:gd name="connsiteY17" fmla="*/ 2371737 h 4540262"/>
              <a:gd name="connsiteX18" fmla="*/ 3149601 w 3154416"/>
              <a:gd name="connsiteY18" fmla="*/ 2565412 h 4540262"/>
              <a:gd name="connsiteX19" fmla="*/ 3146425 w 3154416"/>
              <a:gd name="connsiteY19" fmla="*/ 2765437 h 4540262"/>
              <a:gd name="connsiteX20" fmla="*/ 3146425 w 3154416"/>
              <a:gd name="connsiteY20" fmla="*/ 2911487 h 4540262"/>
              <a:gd name="connsiteX21" fmla="*/ 3143250 w 3154416"/>
              <a:gd name="connsiteY21" fmla="*/ 3340112 h 4540262"/>
              <a:gd name="connsiteX22" fmla="*/ 3136900 w 3154416"/>
              <a:gd name="connsiteY22" fmla="*/ 3714762 h 4540262"/>
              <a:gd name="connsiteX23" fmla="*/ 3143250 w 3154416"/>
              <a:gd name="connsiteY23" fmla="*/ 4083062 h 4540262"/>
              <a:gd name="connsiteX24" fmla="*/ 3143250 w 3154416"/>
              <a:gd name="connsiteY24" fmla="*/ 4392749 h 4540262"/>
              <a:gd name="connsiteX25" fmla="*/ 2995737 w 3154416"/>
              <a:gd name="connsiteY25" fmla="*/ 4540262 h 4540262"/>
              <a:gd name="connsiteX26" fmla="*/ 2882901 w 3154416"/>
              <a:gd name="connsiteY26" fmla="*/ 4533912 h 4540262"/>
              <a:gd name="connsiteX27" fmla="*/ 2692401 w 3154416"/>
              <a:gd name="connsiteY27" fmla="*/ 4527562 h 4540262"/>
              <a:gd name="connsiteX28" fmla="*/ 2482851 w 3154416"/>
              <a:gd name="connsiteY28" fmla="*/ 4533912 h 4540262"/>
              <a:gd name="connsiteX29" fmla="*/ 1968501 w 3154416"/>
              <a:gd name="connsiteY29" fmla="*/ 4527562 h 4540262"/>
              <a:gd name="connsiteX30" fmla="*/ 1447801 w 3154416"/>
              <a:gd name="connsiteY30" fmla="*/ 4521212 h 4540262"/>
              <a:gd name="connsiteX31" fmla="*/ 1123951 w 3154416"/>
              <a:gd name="connsiteY31" fmla="*/ 4533912 h 4540262"/>
              <a:gd name="connsiteX32" fmla="*/ 694532 w 3154416"/>
              <a:gd name="connsiteY32" fmla="*/ 4537087 h 4540262"/>
              <a:gd name="connsiteX33" fmla="*/ 253207 w 3154416"/>
              <a:gd name="connsiteY33" fmla="*/ 4534706 h 4540262"/>
              <a:gd name="connsiteX34" fmla="*/ 147513 w 3154416"/>
              <a:gd name="connsiteY34" fmla="*/ 4540262 h 4540262"/>
              <a:gd name="connsiteX35" fmla="*/ 0 w 3154416"/>
              <a:gd name="connsiteY35" fmla="*/ 4392749 h 4540262"/>
              <a:gd name="connsiteX36" fmla="*/ 0 w 3154416"/>
              <a:gd name="connsiteY36" fmla="*/ 162765 h 454026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3951 w 3154416"/>
              <a:gd name="connsiteY31" fmla="*/ 4533912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2121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68501 w 3154416"/>
              <a:gd name="connsiteY29" fmla="*/ 4527562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2756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2401 w 3154416"/>
              <a:gd name="connsiteY27" fmla="*/ 4546612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2901 w 3154416"/>
              <a:gd name="connsiteY26" fmla="*/ 4533912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4416"/>
              <a:gd name="connsiteY0" fmla="*/ 162765 h 4546612"/>
              <a:gd name="connsiteX1" fmla="*/ 147513 w 3154416"/>
              <a:gd name="connsiteY1" fmla="*/ 15252 h 4546612"/>
              <a:gd name="connsiteX2" fmla="*/ 361950 w 3154416"/>
              <a:gd name="connsiteY2" fmla="*/ 12712 h 4546612"/>
              <a:gd name="connsiteX3" fmla="*/ 857250 w 3154416"/>
              <a:gd name="connsiteY3" fmla="*/ 12 h 4546612"/>
              <a:gd name="connsiteX4" fmla="*/ 1276350 w 3154416"/>
              <a:gd name="connsiteY4" fmla="*/ 6362 h 4546612"/>
              <a:gd name="connsiteX5" fmla="*/ 1568450 w 3154416"/>
              <a:gd name="connsiteY5" fmla="*/ 6362 h 4546612"/>
              <a:gd name="connsiteX6" fmla="*/ 1708150 w 3154416"/>
              <a:gd name="connsiteY6" fmla="*/ 12712 h 4546612"/>
              <a:gd name="connsiteX7" fmla="*/ 2406650 w 3154416"/>
              <a:gd name="connsiteY7" fmla="*/ 6362 h 4546612"/>
              <a:gd name="connsiteX8" fmla="*/ 2736850 w 3154416"/>
              <a:gd name="connsiteY8" fmla="*/ 12 h 4546612"/>
              <a:gd name="connsiteX9" fmla="*/ 2995737 w 3154416"/>
              <a:gd name="connsiteY9" fmla="*/ 15252 h 4546612"/>
              <a:gd name="connsiteX10" fmla="*/ 3143250 w 3154416"/>
              <a:gd name="connsiteY10" fmla="*/ 162765 h 4546612"/>
              <a:gd name="connsiteX11" fmla="*/ 3136900 w 3154416"/>
              <a:gd name="connsiteY11" fmla="*/ 349262 h 4546612"/>
              <a:gd name="connsiteX12" fmla="*/ 3143250 w 3154416"/>
              <a:gd name="connsiteY12" fmla="*/ 615962 h 4546612"/>
              <a:gd name="connsiteX13" fmla="*/ 3143250 w 3154416"/>
              <a:gd name="connsiteY13" fmla="*/ 939812 h 4546612"/>
              <a:gd name="connsiteX14" fmla="*/ 3143251 w 3154416"/>
              <a:gd name="connsiteY14" fmla="*/ 1308112 h 4546612"/>
              <a:gd name="connsiteX15" fmla="*/ 3136901 w 3154416"/>
              <a:gd name="connsiteY15" fmla="*/ 1651012 h 4546612"/>
              <a:gd name="connsiteX16" fmla="*/ 3136901 w 3154416"/>
              <a:gd name="connsiteY16" fmla="*/ 1841512 h 4546612"/>
              <a:gd name="connsiteX17" fmla="*/ 3149600 w 3154416"/>
              <a:gd name="connsiteY17" fmla="*/ 2371737 h 4546612"/>
              <a:gd name="connsiteX18" fmla="*/ 3149601 w 3154416"/>
              <a:gd name="connsiteY18" fmla="*/ 2565412 h 4546612"/>
              <a:gd name="connsiteX19" fmla="*/ 3146425 w 3154416"/>
              <a:gd name="connsiteY19" fmla="*/ 2765437 h 4546612"/>
              <a:gd name="connsiteX20" fmla="*/ 3146425 w 3154416"/>
              <a:gd name="connsiteY20" fmla="*/ 2911487 h 4546612"/>
              <a:gd name="connsiteX21" fmla="*/ 3143250 w 3154416"/>
              <a:gd name="connsiteY21" fmla="*/ 3340112 h 4546612"/>
              <a:gd name="connsiteX22" fmla="*/ 3136900 w 3154416"/>
              <a:gd name="connsiteY22" fmla="*/ 3714762 h 4546612"/>
              <a:gd name="connsiteX23" fmla="*/ 3143250 w 3154416"/>
              <a:gd name="connsiteY23" fmla="*/ 4083062 h 4546612"/>
              <a:gd name="connsiteX24" fmla="*/ 3143250 w 3154416"/>
              <a:gd name="connsiteY24" fmla="*/ 4392749 h 4546612"/>
              <a:gd name="connsiteX25" fmla="*/ 2995737 w 3154416"/>
              <a:gd name="connsiteY25" fmla="*/ 4540262 h 4546612"/>
              <a:gd name="connsiteX26" fmla="*/ 2887664 w 3154416"/>
              <a:gd name="connsiteY26" fmla="*/ 4545818 h 4546612"/>
              <a:gd name="connsiteX27" fmla="*/ 2690019 w 3154416"/>
              <a:gd name="connsiteY27" fmla="*/ 4539468 h 4546612"/>
              <a:gd name="connsiteX28" fmla="*/ 2482851 w 3154416"/>
              <a:gd name="connsiteY28" fmla="*/ 4533912 h 4546612"/>
              <a:gd name="connsiteX29" fmla="*/ 1970882 w 3154416"/>
              <a:gd name="connsiteY29" fmla="*/ 4541850 h 4546612"/>
              <a:gd name="connsiteX30" fmla="*/ 1447801 w 3154416"/>
              <a:gd name="connsiteY30" fmla="*/ 4540262 h 4546612"/>
              <a:gd name="connsiteX31" fmla="*/ 1121570 w 3154416"/>
              <a:gd name="connsiteY31" fmla="*/ 4541056 h 4546612"/>
              <a:gd name="connsiteX32" fmla="*/ 694532 w 3154416"/>
              <a:gd name="connsiteY32" fmla="*/ 4537087 h 4546612"/>
              <a:gd name="connsiteX33" fmla="*/ 269876 w 3154416"/>
              <a:gd name="connsiteY33" fmla="*/ 4546612 h 4546612"/>
              <a:gd name="connsiteX34" fmla="*/ 147513 w 3154416"/>
              <a:gd name="connsiteY34" fmla="*/ 4540262 h 4546612"/>
              <a:gd name="connsiteX35" fmla="*/ 0 w 3154416"/>
              <a:gd name="connsiteY35" fmla="*/ 4392749 h 4546612"/>
              <a:gd name="connsiteX36" fmla="*/ 0 w 3154416"/>
              <a:gd name="connsiteY36" fmla="*/ 162765 h 4546612"/>
              <a:gd name="connsiteX0" fmla="*/ 0 w 3150345"/>
              <a:gd name="connsiteY0" fmla="*/ 162765 h 4546612"/>
              <a:gd name="connsiteX1" fmla="*/ 147513 w 3150345"/>
              <a:gd name="connsiteY1" fmla="*/ 15252 h 4546612"/>
              <a:gd name="connsiteX2" fmla="*/ 361950 w 3150345"/>
              <a:gd name="connsiteY2" fmla="*/ 12712 h 4546612"/>
              <a:gd name="connsiteX3" fmla="*/ 857250 w 3150345"/>
              <a:gd name="connsiteY3" fmla="*/ 12 h 4546612"/>
              <a:gd name="connsiteX4" fmla="*/ 1276350 w 3150345"/>
              <a:gd name="connsiteY4" fmla="*/ 6362 h 4546612"/>
              <a:gd name="connsiteX5" fmla="*/ 1568450 w 3150345"/>
              <a:gd name="connsiteY5" fmla="*/ 6362 h 4546612"/>
              <a:gd name="connsiteX6" fmla="*/ 1708150 w 3150345"/>
              <a:gd name="connsiteY6" fmla="*/ 12712 h 4546612"/>
              <a:gd name="connsiteX7" fmla="*/ 2406650 w 3150345"/>
              <a:gd name="connsiteY7" fmla="*/ 6362 h 4546612"/>
              <a:gd name="connsiteX8" fmla="*/ 2736850 w 3150345"/>
              <a:gd name="connsiteY8" fmla="*/ 12 h 4546612"/>
              <a:gd name="connsiteX9" fmla="*/ 2995737 w 3150345"/>
              <a:gd name="connsiteY9" fmla="*/ 15252 h 4546612"/>
              <a:gd name="connsiteX10" fmla="*/ 3143250 w 3150345"/>
              <a:gd name="connsiteY10" fmla="*/ 162765 h 4546612"/>
              <a:gd name="connsiteX11" fmla="*/ 3136900 w 3150345"/>
              <a:gd name="connsiteY11" fmla="*/ 349262 h 4546612"/>
              <a:gd name="connsiteX12" fmla="*/ 3143250 w 3150345"/>
              <a:gd name="connsiteY12" fmla="*/ 615962 h 4546612"/>
              <a:gd name="connsiteX13" fmla="*/ 3143250 w 3150345"/>
              <a:gd name="connsiteY13" fmla="*/ 939812 h 4546612"/>
              <a:gd name="connsiteX14" fmla="*/ 3143251 w 3150345"/>
              <a:gd name="connsiteY14" fmla="*/ 1308112 h 4546612"/>
              <a:gd name="connsiteX15" fmla="*/ 3136901 w 3150345"/>
              <a:gd name="connsiteY15" fmla="*/ 1651012 h 4546612"/>
              <a:gd name="connsiteX16" fmla="*/ 3136901 w 3150345"/>
              <a:gd name="connsiteY16" fmla="*/ 1841512 h 4546612"/>
              <a:gd name="connsiteX17" fmla="*/ 3149600 w 3150345"/>
              <a:gd name="connsiteY17" fmla="*/ 2371737 h 4546612"/>
              <a:gd name="connsiteX18" fmla="*/ 3149601 w 3150345"/>
              <a:gd name="connsiteY18" fmla="*/ 2565412 h 4546612"/>
              <a:gd name="connsiteX19" fmla="*/ 3146425 w 3150345"/>
              <a:gd name="connsiteY19" fmla="*/ 2765437 h 4546612"/>
              <a:gd name="connsiteX20" fmla="*/ 3146425 w 3150345"/>
              <a:gd name="connsiteY20" fmla="*/ 2911487 h 4546612"/>
              <a:gd name="connsiteX21" fmla="*/ 3143250 w 3150345"/>
              <a:gd name="connsiteY21" fmla="*/ 3340112 h 4546612"/>
              <a:gd name="connsiteX22" fmla="*/ 3136900 w 3150345"/>
              <a:gd name="connsiteY22" fmla="*/ 3714762 h 4546612"/>
              <a:gd name="connsiteX23" fmla="*/ 3143250 w 3150345"/>
              <a:gd name="connsiteY23" fmla="*/ 4083062 h 4546612"/>
              <a:gd name="connsiteX24" fmla="*/ 3143250 w 3150345"/>
              <a:gd name="connsiteY24" fmla="*/ 4392749 h 4546612"/>
              <a:gd name="connsiteX25" fmla="*/ 2995737 w 3150345"/>
              <a:gd name="connsiteY25" fmla="*/ 4540262 h 4546612"/>
              <a:gd name="connsiteX26" fmla="*/ 2887664 w 3150345"/>
              <a:gd name="connsiteY26" fmla="*/ 4545818 h 4546612"/>
              <a:gd name="connsiteX27" fmla="*/ 2690019 w 3150345"/>
              <a:gd name="connsiteY27" fmla="*/ 4539468 h 4546612"/>
              <a:gd name="connsiteX28" fmla="*/ 2482851 w 3150345"/>
              <a:gd name="connsiteY28" fmla="*/ 4533912 h 4546612"/>
              <a:gd name="connsiteX29" fmla="*/ 1970882 w 3150345"/>
              <a:gd name="connsiteY29" fmla="*/ 4541850 h 4546612"/>
              <a:gd name="connsiteX30" fmla="*/ 1447801 w 3150345"/>
              <a:gd name="connsiteY30" fmla="*/ 4540262 h 4546612"/>
              <a:gd name="connsiteX31" fmla="*/ 1121570 w 3150345"/>
              <a:gd name="connsiteY31" fmla="*/ 4541056 h 4546612"/>
              <a:gd name="connsiteX32" fmla="*/ 694532 w 3150345"/>
              <a:gd name="connsiteY32" fmla="*/ 4537087 h 4546612"/>
              <a:gd name="connsiteX33" fmla="*/ 269876 w 3150345"/>
              <a:gd name="connsiteY33" fmla="*/ 4546612 h 4546612"/>
              <a:gd name="connsiteX34" fmla="*/ 147513 w 3150345"/>
              <a:gd name="connsiteY34" fmla="*/ 4540262 h 4546612"/>
              <a:gd name="connsiteX35" fmla="*/ 0 w 3150345"/>
              <a:gd name="connsiteY35" fmla="*/ 4392749 h 4546612"/>
              <a:gd name="connsiteX36" fmla="*/ 0 w 3150345"/>
              <a:gd name="connsiteY36"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79 w 3152724"/>
              <a:gd name="connsiteY37" fmla="*/ 162765 h 4546612"/>
              <a:gd name="connsiteX0" fmla="*/ 2379 w 3152724"/>
              <a:gd name="connsiteY0" fmla="*/ 162765 h 4546612"/>
              <a:gd name="connsiteX1" fmla="*/ 149892 w 3152724"/>
              <a:gd name="connsiteY1" fmla="*/ 15252 h 4546612"/>
              <a:gd name="connsiteX2" fmla="*/ 364329 w 3152724"/>
              <a:gd name="connsiteY2" fmla="*/ 12712 h 4546612"/>
              <a:gd name="connsiteX3" fmla="*/ 859629 w 3152724"/>
              <a:gd name="connsiteY3" fmla="*/ 12 h 4546612"/>
              <a:gd name="connsiteX4" fmla="*/ 1278729 w 3152724"/>
              <a:gd name="connsiteY4" fmla="*/ 6362 h 4546612"/>
              <a:gd name="connsiteX5" fmla="*/ 1570829 w 3152724"/>
              <a:gd name="connsiteY5" fmla="*/ 6362 h 4546612"/>
              <a:gd name="connsiteX6" fmla="*/ 1710529 w 3152724"/>
              <a:gd name="connsiteY6" fmla="*/ 12712 h 4546612"/>
              <a:gd name="connsiteX7" fmla="*/ 2409029 w 3152724"/>
              <a:gd name="connsiteY7" fmla="*/ 6362 h 4546612"/>
              <a:gd name="connsiteX8" fmla="*/ 2739229 w 3152724"/>
              <a:gd name="connsiteY8" fmla="*/ 12 h 4546612"/>
              <a:gd name="connsiteX9" fmla="*/ 2998116 w 3152724"/>
              <a:gd name="connsiteY9" fmla="*/ 15252 h 4546612"/>
              <a:gd name="connsiteX10" fmla="*/ 3145629 w 3152724"/>
              <a:gd name="connsiteY10" fmla="*/ 162765 h 4546612"/>
              <a:gd name="connsiteX11" fmla="*/ 3139279 w 3152724"/>
              <a:gd name="connsiteY11" fmla="*/ 349262 h 4546612"/>
              <a:gd name="connsiteX12" fmla="*/ 3145629 w 3152724"/>
              <a:gd name="connsiteY12" fmla="*/ 615962 h 4546612"/>
              <a:gd name="connsiteX13" fmla="*/ 3145629 w 3152724"/>
              <a:gd name="connsiteY13" fmla="*/ 939812 h 4546612"/>
              <a:gd name="connsiteX14" fmla="*/ 3145630 w 3152724"/>
              <a:gd name="connsiteY14" fmla="*/ 1308112 h 4546612"/>
              <a:gd name="connsiteX15" fmla="*/ 3139280 w 3152724"/>
              <a:gd name="connsiteY15" fmla="*/ 1651012 h 4546612"/>
              <a:gd name="connsiteX16" fmla="*/ 3139280 w 3152724"/>
              <a:gd name="connsiteY16" fmla="*/ 1841512 h 4546612"/>
              <a:gd name="connsiteX17" fmla="*/ 3151979 w 3152724"/>
              <a:gd name="connsiteY17" fmla="*/ 2371737 h 4546612"/>
              <a:gd name="connsiteX18" fmla="*/ 3151980 w 3152724"/>
              <a:gd name="connsiteY18" fmla="*/ 2565412 h 4546612"/>
              <a:gd name="connsiteX19" fmla="*/ 3148804 w 3152724"/>
              <a:gd name="connsiteY19" fmla="*/ 2765437 h 4546612"/>
              <a:gd name="connsiteX20" fmla="*/ 3148804 w 3152724"/>
              <a:gd name="connsiteY20" fmla="*/ 2911487 h 4546612"/>
              <a:gd name="connsiteX21" fmla="*/ 3145629 w 3152724"/>
              <a:gd name="connsiteY21" fmla="*/ 3340112 h 4546612"/>
              <a:gd name="connsiteX22" fmla="*/ 3139279 w 3152724"/>
              <a:gd name="connsiteY22" fmla="*/ 3714762 h 4546612"/>
              <a:gd name="connsiteX23" fmla="*/ 3145629 w 3152724"/>
              <a:gd name="connsiteY23" fmla="*/ 4083062 h 4546612"/>
              <a:gd name="connsiteX24" fmla="*/ 3145629 w 3152724"/>
              <a:gd name="connsiteY24" fmla="*/ 4392749 h 4546612"/>
              <a:gd name="connsiteX25" fmla="*/ 2998116 w 3152724"/>
              <a:gd name="connsiteY25" fmla="*/ 4540262 h 4546612"/>
              <a:gd name="connsiteX26" fmla="*/ 2890043 w 3152724"/>
              <a:gd name="connsiteY26" fmla="*/ 4545818 h 4546612"/>
              <a:gd name="connsiteX27" fmla="*/ 2692398 w 3152724"/>
              <a:gd name="connsiteY27" fmla="*/ 4539468 h 4546612"/>
              <a:gd name="connsiteX28" fmla="*/ 2485230 w 3152724"/>
              <a:gd name="connsiteY28" fmla="*/ 4533912 h 4546612"/>
              <a:gd name="connsiteX29" fmla="*/ 1973261 w 3152724"/>
              <a:gd name="connsiteY29" fmla="*/ 4541850 h 4546612"/>
              <a:gd name="connsiteX30" fmla="*/ 1450180 w 3152724"/>
              <a:gd name="connsiteY30" fmla="*/ 4540262 h 4546612"/>
              <a:gd name="connsiteX31" fmla="*/ 1123949 w 3152724"/>
              <a:gd name="connsiteY31" fmla="*/ 4541056 h 4546612"/>
              <a:gd name="connsiteX32" fmla="*/ 696911 w 3152724"/>
              <a:gd name="connsiteY32" fmla="*/ 4537087 h 4546612"/>
              <a:gd name="connsiteX33" fmla="*/ 272255 w 3152724"/>
              <a:gd name="connsiteY33" fmla="*/ 4546612 h 4546612"/>
              <a:gd name="connsiteX34" fmla="*/ 149892 w 3152724"/>
              <a:gd name="connsiteY34" fmla="*/ 4540262 h 4546612"/>
              <a:gd name="connsiteX35" fmla="*/ 2379 w 3152724"/>
              <a:gd name="connsiteY35" fmla="*/ 4392749 h 4546612"/>
              <a:gd name="connsiteX36" fmla="*/ 0 w 3152724"/>
              <a:gd name="connsiteY36" fmla="*/ 4171962 h 4546612"/>
              <a:gd name="connsiteX37" fmla="*/ 2381 w 3152724"/>
              <a:gd name="connsiteY37" fmla="*/ 3850493 h 4546612"/>
              <a:gd name="connsiteX38" fmla="*/ 2379 w 3152724"/>
              <a:gd name="connsiteY38" fmla="*/ 162765 h 4546612"/>
              <a:gd name="connsiteX0" fmla="*/ 10926 w 3161271"/>
              <a:gd name="connsiteY0" fmla="*/ 162765 h 4546612"/>
              <a:gd name="connsiteX1" fmla="*/ 158439 w 3161271"/>
              <a:gd name="connsiteY1" fmla="*/ 15252 h 4546612"/>
              <a:gd name="connsiteX2" fmla="*/ 372876 w 3161271"/>
              <a:gd name="connsiteY2" fmla="*/ 12712 h 4546612"/>
              <a:gd name="connsiteX3" fmla="*/ 868176 w 3161271"/>
              <a:gd name="connsiteY3" fmla="*/ 12 h 4546612"/>
              <a:gd name="connsiteX4" fmla="*/ 1287276 w 3161271"/>
              <a:gd name="connsiteY4" fmla="*/ 6362 h 4546612"/>
              <a:gd name="connsiteX5" fmla="*/ 1579376 w 3161271"/>
              <a:gd name="connsiteY5" fmla="*/ 6362 h 4546612"/>
              <a:gd name="connsiteX6" fmla="*/ 1719076 w 3161271"/>
              <a:gd name="connsiteY6" fmla="*/ 12712 h 4546612"/>
              <a:gd name="connsiteX7" fmla="*/ 2417576 w 3161271"/>
              <a:gd name="connsiteY7" fmla="*/ 6362 h 4546612"/>
              <a:gd name="connsiteX8" fmla="*/ 2747776 w 3161271"/>
              <a:gd name="connsiteY8" fmla="*/ 12 h 4546612"/>
              <a:gd name="connsiteX9" fmla="*/ 3006663 w 3161271"/>
              <a:gd name="connsiteY9" fmla="*/ 15252 h 4546612"/>
              <a:gd name="connsiteX10" fmla="*/ 3154176 w 3161271"/>
              <a:gd name="connsiteY10" fmla="*/ 162765 h 4546612"/>
              <a:gd name="connsiteX11" fmla="*/ 3147826 w 3161271"/>
              <a:gd name="connsiteY11" fmla="*/ 349262 h 4546612"/>
              <a:gd name="connsiteX12" fmla="*/ 3154176 w 3161271"/>
              <a:gd name="connsiteY12" fmla="*/ 615962 h 4546612"/>
              <a:gd name="connsiteX13" fmla="*/ 3154176 w 3161271"/>
              <a:gd name="connsiteY13" fmla="*/ 939812 h 4546612"/>
              <a:gd name="connsiteX14" fmla="*/ 3154177 w 3161271"/>
              <a:gd name="connsiteY14" fmla="*/ 1308112 h 4546612"/>
              <a:gd name="connsiteX15" fmla="*/ 3147827 w 3161271"/>
              <a:gd name="connsiteY15" fmla="*/ 1651012 h 4546612"/>
              <a:gd name="connsiteX16" fmla="*/ 3147827 w 3161271"/>
              <a:gd name="connsiteY16" fmla="*/ 1841512 h 4546612"/>
              <a:gd name="connsiteX17" fmla="*/ 3160526 w 3161271"/>
              <a:gd name="connsiteY17" fmla="*/ 2371737 h 4546612"/>
              <a:gd name="connsiteX18" fmla="*/ 3160527 w 3161271"/>
              <a:gd name="connsiteY18" fmla="*/ 2565412 h 4546612"/>
              <a:gd name="connsiteX19" fmla="*/ 3157351 w 3161271"/>
              <a:gd name="connsiteY19" fmla="*/ 2765437 h 4546612"/>
              <a:gd name="connsiteX20" fmla="*/ 3157351 w 3161271"/>
              <a:gd name="connsiteY20" fmla="*/ 2911487 h 4546612"/>
              <a:gd name="connsiteX21" fmla="*/ 3154176 w 3161271"/>
              <a:gd name="connsiteY21" fmla="*/ 3340112 h 4546612"/>
              <a:gd name="connsiteX22" fmla="*/ 3147826 w 3161271"/>
              <a:gd name="connsiteY22" fmla="*/ 3714762 h 4546612"/>
              <a:gd name="connsiteX23" fmla="*/ 3154176 w 3161271"/>
              <a:gd name="connsiteY23" fmla="*/ 4083062 h 4546612"/>
              <a:gd name="connsiteX24" fmla="*/ 3154176 w 3161271"/>
              <a:gd name="connsiteY24" fmla="*/ 4392749 h 4546612"/>
              <a:gd name="connsiteX25" fmla="*/ 3006663 w 3161271"/>
              <a:gd name="connsiteY25" fmla="*/ 4540262 h 4546612"/>
              <a:gd name="connsiteX26" fmla="*/ 2898590 w 3161271"/>
              <a:gd name="connsiteY26" fmla="*/ 4545818 h 4546612"/>
              <a:gd name="connsiteX27" fmla="*/ 2700945 w 3161271"/>
              <a:gd name="connsiteY27" fmla="*/ 4539468 h 4546612"/>
              <a:gd name="connsiteX28" fmla="*/ 2493777 w 3161271"/>
              <a:gd name="connsiteY28" fmla="*/ 4533912 h 4546612"/>
              <a:gd name="connsiteX29" fmla="*/ 1981808 w 3161271"/>
              <a:gd name="connsiteY29" fmla="*/ 4541850 h 4546612"/>
              <a:gd name="connsiteX30" fmla="*/ 1458727 w 3161271"/>
              <a:gd name="connsiteY30" fmla="*/ 4540262 h 4546612"/>
              <a:gd name="connsiteX31" fmla="*/ 1132496 w 3161271"/>
              <a:gd name="connsiteY31" fmla="*/ 4541056 h 4546612"/>
              <a:gd name="connsiteX32" fmla="*/ 705458 w 3161271"/>
              <a:gd name="connsiteY32" fmla="*/ 4537087 h 4546612"/>
              <a:gd name="connsiteX33" fmla="*/ 280802 w 3161271"/>
              <a:gd name="connsiteY33" fmla="*/ 4546612 h 4546612"/>
              <a:gd name="connsiteX34" fmla="*/ 158439 w 3161271"/>
              <a:gd name="connsiteY34" fmla="*/ 4540262 h 4546612"/>
              <a:gd name="connsiteX35" fmla="*/ 10926 w 3161271"/>
              <a:gd name="connsiteY35" fmla="*/ 4392749 h 4546612"/>
              <a:gd name="connsiteX36" fmla="*/ 8547 w 3161271"/>
              <a:gd name="connsiteY36" fmla="*/ 4171962 h 4546612"/>
              <a:gd name="connsiteX37" fmla="*/ 10928 w 3161271"/>
              <a:gd name="connsiteY37" fmla="*/ 3850493 h 4546612"/>
              <a:gd name="connsiteX38" fmla="*/ 10928 w 3161271"/>
              <a:gd name="connsiteY38" fmla="*/ 3600462 h 4546612"/>
              <a:gd name="connsiteX39" fmla="*/ 10926 w 3161271"/>
              <a:gd name="connsiteY39" fmla="*/ 162765 h 4546612"/>
              <a:gd name="connsiteX0" fmla="*/ 13653 w 3163998"/>
              <a:gd name="connsiteY0" fmla="*/ 162765 h 4546612"/>
              <a:gd name="connsiteX1" fmla="*/ 161166 w 3163998"/>
              <a:gd name="connsiteY1" fmla="*/ 15252 h 4546612"/>
              <a:gd name="connsiteX2" fmla="*/ 375603 w 3163998"/>
              <a:gd name="connsiteY2" fmla="*/ 12712 h 4546612"/>
              <a:gd name="connsiteX3" fmla="*/ 870903 w 3163998"/>
              <a:gd name="connsiteY3" fmla="*/ 12 h 4546612"/>
              <a:gd name="connsiteX4" fmla="*/ 1290003 w 3163998"/>
              <a:gd name="connsiteY4" fmla="*/ 6362 h 4546612"/>
              <a:gd name="connsiteX5" fmla="*/ 1582103 w 3163998"/>
              <a:gd name="connsiteY5" fmla="*/ 6362 h 4546612"/>
              <a:gd name="connsiteX6" fmla="*/ 1721803 w 3163998"/>
              <a:gd name="connsiteY6" fmla="*/ 12712 h 4546612"/>
              <a:gd name="connsiteX7" fmla="*/ 2420303 w 3163998"/>
              <a:gd name="connsiteY7" fmla="*/ 6362 h 4546612"/>
              <a:gd name="connsiteX8" fmla="*/ 2750503 w 3163998"/>
              <a:gd name="connsiteY8" fmla="*/ 12 h 4546612"/>
              <a:gd name="connsiteX9" fmla="*/ 3009390 w 3163998"/>
              <a:gd name="connsiteY9" fmla="*/ 15252 h 4546612"/>
              <a:gd name="connsiteX10" fmla="*/ 3156903 w 3163998"/>
              <a:gd name="connsiteY10" fmla="*/ 162765 h 4546612"/>
              <a:gd name="connsiteX11" fmla="*/ 3150553 w 3163998"/>
              <a:gd name="connsiteY11" fmla="*/ 349262 h 4546612"/>
              <a:gd name="connsiteX12" fmla="*/ 3156903 w 3163998"/>
              <a:gd name="connsiteY12" fmla="*/ 615962 h 4546612"/>
              <a:gd name="connsiteX13" fmla="*/ 3156903 w 3163998"/>
              <a:gd name="connsiteY13" fmla="*/ 939812 h 4546612"/>
              <a:gd name="connsiteX14" fmla="*/ 3156904 w 3163998"/>
              <a:gd name="connsiteY14" fmla="*/ 1308112 h 4546612"/>
              <a:gd name="connsiteX15" fmla="*/ 3150554 w 3163998"/>
              <a:gd name="connsiteY15" fmla="*/ 1651012 h 4546612"/>
              <a:gd name="connsiteX16" fmla="*/ 3150554 w 3163998"/>
              <a:gd name="connsiteY16" fmla="*/ 1841512 h 4546612"/>
              <a:gd name="connsiteX17" fmla="*/ 3163253 w 3163998"/>
              <a:gd name="connsiteY17" fmla="*/ 2371737 h 4546612"/>
              <a:gd name="connsiteX18" fmla="*/ 3163254 w 3163998"/>
              <a:gd name="connsiteY18" fmla="*/ 2565412 h 4546612"/>
              <a:gd name="connsiteX19" fmla="*/ 3160078 w 3163998"/>
              <a:gd name="connsiteY19" fmla="*/ 2765437 h 4546612"/>
              <a:gd name="connsiteX20" fmla="*/ 3160078 w 3163998"/>
              <a:gd name="connsiteY20" fmla="*/ 2911487 h 4546612"/>
              <a:gd name="connsiteX21" fmla="*/ 3156903 w 3163998"/>
              <a:gd name="connsiteY21" fmla="*/ 3340112 h 4546612"/>
              <a:gd name="connsiteX22" fmla="*/ 3150553 w 3163998"/>
              <a:gd name="connsiteY22" fmla="*/ 3714762 h 4546612"/>
              <a:gd name="connsiteX23" fmla="*/ 3156903 w 3163998"/>
              <a:gd name="connsiteY23" fmla="*/ 4083062 h 4546612"/>
              <a:gd name="connsiteX24" fmla="*/ 3156903 w 3163998"/>
              <a:gd name="connsiteY24" fmla="*/ 4392749 h 4546612"/>
              <a:gd name="connsiteX25" fmla="*/ 3009390 w 3163998"/>
              <a:gd name="connsiteY25" fmla="*/ 4540262 h 4546612"/>
              <a:gd name="connsiteX26" fmla="*/ 2901317 w 3163998"/>
              <a:gd name="connsiteY26" fmla="*/ 4545818 h 4546612"/>
              <a:gd name="connsiteX27" fmla="*/ 2703672 w 3163998"/>
              <a:gd name="connsiteY27" fmla="*/ 4539468 h 4546612"/>
              <a:gd name="connsiteX28" fmla="*/ 2496504 w 3163998"/>
              <a:gd name="connsiteY28" fmla="*/ 4533912 h 4546612"/>
              <a:gd name="connsiteX29" fmla="*/ 1984535 w 3163998"/>
              <a:gd name="connsiteY29" fmla="*/ 4541850 h 4546612"/>
              <a:gd name="connsiteX30" fmla="*/ 1461454 w 3163998"/>
              <a:gd name="connsiteY30" fmla="*/ 4540262 h 4546612"/>
              <a:gd name="connsiteX31" fmla="*/ 1135223 w 3163998"/>
              <a:gd name="connsiteY31" fmla="*/ 4541056 h 4546612"/>
              <a:gd name="connsiteX32" fmla="*/ 708185 w 3163998"/>
              <a:gd name="connsiteY32" fmla="*/ 4537087 h 4546612"/>
              <a:gd name="connsiteX33" fmla="*/ 283529 w 3163998"/>
              <a:gd name="connsiteY33" fmla="*/ 4546612 h 4546612"/>
              <a:gd name="connsiteX34" fmla="*/ 161166 w 3163998"/>
              <a:gd name="connsiteY34" fmla="*/ 4540262 h 4546612"/>
              <a:gd name="connsiteX35" fmla="*/ 13653 w 3163998"/>
              <a:gd name="connsiteY35" fmla="*/ 4392749 h 4546612"/>
              <a:gd name="connsiteX36" fmla="*/ 11274 w 3163998"/>
              <a:gd name="connsiteY36" fmla="*/ 4171962 h 4546612"/>
              <a:gd name="connsiteX37" fmla="*/ 13655 w 3163998"/>
              <a:gd name="connsiteY37" fmla="*/ 3850493 h 4546612"/>
              <a:gd name="connsiteX38" fmla="*/ 13655 w 3163998"/>
              <a:gd name="connsiteY38" fmla="*/ 3600462 h 4546612"/>
              <a:gd name="connsiteX39" fmla="*/ 6512 w 3163998"/>
              <a:gd name="connsiteY39" fmla="*/ 2897993 h 4546612"/>
              <a:gd name="connsiteX40" fmla="*/ 13653 w 3163998"/>
              <a:gd name="connsiteY40" fmla="*/ 162765 h 4546612"/>
              <a:gd name="connsiteX0" fmla="*/ 15523 w 3165868"/>
              <a:gd name="connsiteY0" fmla="*/ 162765 h 4546612"/>
              <a:gd name="connsiteX1" fmla="*/ 163036 w 3165868"/>
              <a:gd name="connsiteY1" fmla="*/ 15252 h 4546612"/>
              <a:gd name="connsiteX2" fmla="*/ 377473 w 3165868"/>
              <a:gd name="connsiteY2" fmla="*/ 12712 h 4546612"/>
              <a:gd name="connsiteX3" fmla="*/ 872773 w 3165868"/>
              <a:gd name="connsiteY3" fmla="*/ 12 h 4546612"/>
              <a:gd name="connsiteX4" fmla="*/ 1291873 w 3165868"/>
              <a:gd name="connsiteY4" fmla="*/ 6362 h 4546612"/>
              <a:gd name="connsiteX5" fmla="*/ 1583973 w 3165868"/>
              <a:gd name="connsiteY5" fmla="*/ 6362 h 4546612"/>
              <a:gd name="connsiteX6" fmla="*/ 1723673 w 3165868"/>
              <a:gd name="connsiteY6" fmla="*/ 12712 h 4546612"/>
              <a:gd name="connsiteX7" fmla="*/ 2422173 w 3165868"/>
              <a:gd name="connsiteY7" fmla="*/ 6362 h 4546612"/>
              <a:gd name="connsiteX8" fmla="*/ 2752373 w 3165868"/>
              <a:gd name="connsiteY8" fmla="*/ 12 h 4546612"/>
              <a:gd name="connsiteX9" fmla="*/ 3011260 w 3165868"/>
              <a:gd name="connsiteY9" fmla="*/ 15252 h 4546612"/>
              <a:gd name="connsiteX10" fmla="*/ 3158773 w 3165868"/>
              <a:gd name="connsiteY10" fmla="*/ 162765 h 4546612"/>
              <a:gd name="connsiteX11" fmla="*/ 3152423 w 3165868"/>
              <a:gd name="connsiteY11" fmla="*/ 349262 h 4546612"/>
              <a:gd name="connsiteX12" fmla="*/ 3158773 w 3165868"/>
              <a:gd name="connsiteY12" fmla="*/ 615962 h 4546612"/>
              <a:gd name="connsiteX13" fmla="*/ 3158773 w 3165868"/>
              <a:gd name="connsiteY13" fmla="*/ 939812 h 4546612"/>
              <a:gd name="connsiteX14" fmla="*/ 3158774 w 3165868"/>
              <a:gd name="connsiteY14" fmla="*/ 1308112 h 4546612"/>
              <a:gd name="connsiteX15" fmla="*/ 3152424 w 3165868"/>
              <a:gd name="connsiteY15" fmla="*/ 1651012 h 4546612"/>
              <a:gd name="connsiteX16" fmla="*/ 3152424 w 3165868"/>
              <a:gd name="connsiteY16" fmla="*/ 1841512 h 4546612"/>
              <a:gd name="connsiteX17" fmla="*/ 3165123 w 3165868"/>
              <a:gd name="connsiteY17" fmla="*/ 2371737 h 4546612"/>
              <a:gd name="connsiteX18" fmla="*/ 3165124 w 3165868"/>
              <a:gd name="connsiteY18" fmla="*/ 2565412 h 4546612"/>
              <a:gd name="connsiteX19" fmla="*/ 3161948 w 3165868"/>
              <a:gd name="connsiteY19" fmla="*/ 2765437 h 4546612"/>
              <a:gd name="connsiteX20" fmla="*/ 3161948 w 3165868"/>
              <a:gd name="connsiteY20" fmla="*/ 2911487 h 4546612"/>
              <a:gd name="connsiteX21" fmla="*/ 3158773 w 3165868"/>
              <a:gd name="connsiteY21" fmla="*/ 3340112 h 4546612"/>
              <a:gd name="connsiteX22" fmla="*/ 3152423 w 3165868"/>
              <a:gd name="connsiteY22" fmla="*/ 3714762 h 4546612"/>
              <a:gd name="connsiteX23" fmla="*/ 3158773 w 3165868"/>
              <a:gd name="connsiteY23" fmla="*/ 4083062 h 4546612"/>
              <a:gd name="connsiteX24" fmla="*/ 3158773 w 3165868"/>
              <a:gd name="connsiteY24" fmla="*/ 4392749 h 4546612"/>
              <a:gd name="connsiteX25" fmla="*/ 3011260 w 3165868"/>
              <a:gd name="connsiteY25" fmla="*/ 4540262 h 4546612"/>
              <a:gd name="connsiteX26" fmla="*/ 2903187 w 3165868"/>
              <a:gd name="connsiteY26" fmla="*/ 4545818 h 4546612"/>
              <a:gd name="connsiteX27" fmla="*/ 2705542 w 3165868"/>
              <a:gd name="connsiteY27" fmla="*/ 4539468 h 4546612"/>
              <a:gd name="connsiteX28" fmla="*/ 2498374 w 3165868"/>
              <a:gd name="connsiteY28" fmla="*/ 4533912 h 4546612"/>
              <a:gd name="connsiteX29" fmla="*/ 1986405 w 3165868"/>
              <a:gd name="connsiteY29" fmla="*/ 4541850 h 4546612"/>
              <a:gd name="connsiteX30" fmla="*/ 1463324 w 3165868"/>
              <a:gd name="connsiteY30" fmla="*/ 4540262 h 4546612"/>
              <a:gd name="connsiteX31" fmla="*/ 1137093 w 3165868"/>
              <a:gd name="connsiteY31" fmla="*/ 4541056 h 4546612"/>
              <a:gd name="connsiteX32" fmla="*/ 710055 w 3165868"/>
              <a:gd name="connsiteY32" fmla="*/ 4537087 h 4546612"/>
              <a:gd name="connsiteX33" fmla="*/ 285399 w 3165868"/>
              <a:gd name="connsiteY33" fmla="*/ 4546612 h 4546612"/>
              <a:gd name="connsiteX34" fmla="*/ 163036 w 3165868"/>
              <a:gd name="connsiteY34" fmla="*/ 4540262 h 4546612"/>
              <a:gd name="connsiteX35" fmla="*/ 15523 w 3165868"/>
              <a:gd name="connsiteY35" fmla="*/ 4392749 h 4546612"/>
              <a:gd name="connsiteX36" fmla="*/ 13144 w 3165868"/>
              <a:gd name="connsiteY36" fmla="*/ 4171962 h 4546612"/>
              <a:gd name="connsiteX37" fmla="*/ 15525 w 3165868"/>
              <a:gd name="connsiteY37" fmla="*/ 3850493 h 4546612"/>
              <a:gd name="connsiteX38" fmla="*/ 15525 w 3165868"/>
              <a:gd name="connsiteY38" fmla="*/ 3600462 h 4546612"/>
              <a:gd name="connsiteX39" fmla="*/ 8382 w 3165868"/>
              <a:gd name="connsiteY39" fmla="*/ 2897993 h 4546612"/>
              <a:gd name="connsiteX40" fmla="*/ 3620 w 3165868"/>
              <a:gd name="connsiteY40" fmla="*/ 2221718 h 4546612"/>
              <a:gd name="connsiteX41" fmla="*/ 15523 w 3165868"/>
              <a:gd name="connsiteY41" fmla="*/ 162765 h 4546612"/>
              <a:gd name="connsiteX0" fmla="*/ 16510 w 3166855"/>
              <a:gd name="connsiteY0" fmla="*/ 162765 h 4546612"/>
              <a:gd name="connsiteX1" fmla="*/ 164023 w 3166855"/>
              <a:gd name="connsiteY1" fmla="*/ 15252 h 4546612"/>
              <a:gd name="connsiteX2" fmla="*/ 378460 w 3166855"/>
              <a:gd name="connsiteY2" fmla="*/ 12712 h 4546612"/>
              <a:gd name="connsiteX3" fmla="*/ 873760 w 3166855"/>
              <a:gd name="connsiteY3" fmla="*/ 12 h 4546612"/>
              <a:gd name="connsiteX4" fmla="*/ 1292860 w 3166855"/>
              <a:gd name="connsiteY4" fmla="*/ 6362 h 4546612"/>
              <a:gd name="connsiteX5" fmla="*/ 1584960 w 3166855"/>
              <a:gd name="connsiteY5" fmla="*/ 6362 h 4546612"/>
              <a:gd name="connsiteX6" fmla="*/ 1724660 w 3166855"/>
              <a:gd name="connsiteY6" fmla="*/ 12712 h 4546612"/>
              <a:gd name="connsiteX7" fmla="*/ 2423160 w 3166855"/>
              <a:gd name="connsiteY7" fmla="*/ 6362 h 4546612"/>
              <a:gd name="connsiteX8" fmla="*/ 2753360 w 3166855"/>
              <a:gd name="connsiteY8" fmla="*/ 12 h 4546612"/>
              <a:gd name="connsiteX9" fmla="*/ 3012247 w 3166855"/>
              <a:gd name="connsiteY9" fmla="*/ 15252 h 4546612"/>
              <a:gd name="connsiteX10" fmla="*/ 3159760 w 3166855"/>
              <a:gd name="connsiteY10" fmla="*/ 162765 h 4546612"/>
              <a:gd name="connsiteX11" fmla="*/ 3153410 w 3166855"/>
              <a:gd name="connsiteY11" fmla="*/ 349262 h 4546612"/>
              <a:gd name="connsiteX12" fmla="*/ 3159760 w 3166855"/>
              <a:gd name="connsiteY12" fmla="*/ 615962 h 4546612"/>
              <a:gd name="connsiteX13" fmla="*/ 3159760 w 3166855"/>
              <a:gd name="connsiteY13" fmla="*/ 939812 h 4546612"/>
              <a:gd name="connsiteX14" fmla="*/ 3159761 w 3166855"/>
              <a:gd name="connsiteY14" fmla="*/ 1308112 h 4546612"/>
              <a:gd name="connsiteX15" fmla="*/ 3153411 w 3166855"/>
              <a:gd name="connsiteY15" fmla="*/ 1651012 h 4546612"/>
              <a:gd name="connsiteX16" fmla="*/ 3153411 w 3166855"/>
              <a:gd name="connsiteY16" fmla="*/ 1841512 h 4546612"/>
              <a:gd name="connsiteX17" fmla="*/ 3166110 w 3166855"/>
              <a:gd name="connsiteY17" fmla="*/ 2371737 h 4546612"/>
              <a:gd name="connsiteX18" fmla="*/ 3166111 w 3166855"/>
              <a:gd name="connsiteY18" fmla="*/ 2565412 h 4546612"/>
              <a:gd name="connsiteX19" fmla="*/ 3162935 w 3166855"/>
              <a:gd name="connsiteY19" fmla="*/ 2765437 h 4546612"/>
              <a:gd name="connsiteX20" fmla="*/ 3162935 w 3166855"/>
              <a:gd name="connsiteY20" fmla="*/ 2911487 h 4546612"/>
              <a:gd name="connsiteX21" fmla="*/ 3159760 w 3166855"/>
              <a:gd name="connsiteY21" fmla="*/ 3340112 h 4546612"/>
              <a:gd name="connsiteX22" fmla="*/ 3153410 w 3166855"/>
              <a:gd name="connsiteY22" fmla="*/ 3714762 h 4546612"/>
              <a:gd name="connsiteX23" fmla="*/ 3159760 w 3166855"/>
              <a:gd name="connsiteY23" fmla="*/ 4083062 h 4546612"/>
              <a:gd name="connsiteX24" fmla="*/ 3159760 w 3166855"/>
              <a:gd name="connsiteY24" fmla="*/ 4392749 h 4546612"/>
              <a:gd name="connsiteX25" fmla="*/ 3012247 w 3166855"/>
              <a:gd name="connsiteY25" fmla="*/ 4540262 h 4546612"/>
              <a:gd name="connsiteX26" fmla="*/ 2904174 w 3166855"/>
              <a:gd name="connsiteY26" fmla="*/ 4545818 h 4546612"/>
              <a:gd name="connsiteX27" fmla="*/ 2706529 w 3166855"/>
              <a:gd name="connsiteY27" fmla="*/ 4539468 h 4546612"/>
              <a:gd name="connsiteX28" fmla="*/ 2499361 w 3166855"/>
              <a:gd name="connsiteY28" fmla="*/ 4533912 h 4546612"/>
              <a:gd name="connsiteX29" fmla="*/ 1987392 w 3166855"/>
              <a:gd name="connsiteY29" fmla="*/ 4541850 h 4546612"/>
              <a:gd name="connsiteX30" fmla="*/ 1464311 w 3166855"/>
              <a:gd name="connsiteY30" fmla="*/ 4540262 h 4546612"/>
              <a:gd name="connsiteX31" fmla="*/ 1138080 w 3166855"/>
              <a:gd name="connsiteY31" fmla="*/ 4541056 h 4546612"/>
              <a:gd name="connsiteX32" fmla="*/ 711042 w 3166855"/>
              <a:gd name="connsiteY32" fmla="*/ 4537087 h 4546612"/>
              <a:gd name="connsiteX33" fmla="*/ 286386 w 3166855"/>
              <a:gd name="connsiteY33" fmla="*/ 4546612 h 4546612"/>
              <a:gd name="connsiteX34" fmla="*/ 164023 w 3166855"/>
              <a:gd name="connsiteY34" fmla="*/ 4540262 h 4546612"/>
              <a:gd name="connsiteX35" fmla="*/ 16510 w 3166855"/>
              <a:gd name="connsiteY35" fmla="*/ 4392749 h 4546612"/>
              <a:gd name="connsiteX36" fmla="*/ 14131 w 3166855"/>
              <a:gd name="connsiteY36" fmla="*/ 4171962 h 4546612"/>
              <a:gd name="connsiteX37" fmla="*/ 16512 w 3166855"/>
              <a:gd name="connsiteY37" fmla="*/ 3850493 h 4546612"/>
              <a:gd name="connsiteX38" fmla="*/ 16512 w 3166855"/>
              <a:gd name="connsiteY38" fmla="*/ 3600462 h 4546612"/>
              <a:gd name="connsiteX39" fmla="*/ 9369 w 3166855"/>
              <a:gd name="connsiteY39" fmla="*/ 2897993 h 4546612"/>
              <a:gd name="connsiteX40" fmla="*/ 4607 w 3166855"/>
              <a:gd name="connsiteY40" fmla="*/ 2221718 h 4546612"/>
              <a:gd name="connsiteX41" fmla="*/ 2226 w 3166855"/>
              <a:gd name="connsiteY41" fmla="*/ 1657362 h 4546612"/>
              <a:gd name="connsiteX42" fmla="*/ 16510 w 3166855"/>
              <a:gd name="connsiteY42" fmla="*/ 162765 h 4546612"/>
              <a:gd name="connsiteX0" fmla="*/ 17751 w 3168096"/>
              <a:gd name="connsiteY0" fmla="*/ 162765 h 4546612"/>
              <a:gd name="connsiteX1" fmla="*/ 165264 w 3168096"/>
              <a:gd name="connsiteY1" fmla="*/ 15252 h 4546612"/>
              <a:gd name="connsiteX2" fmla="*/ 379701 w 3168096"/>
              <a:gd name="connsiteY2" fmla="*/ 12712 h 4546612"/>
              <a:gd name="connsiteX3" fmla="*/ 875001 w 3168096"/>
              <a:gd name="connsiteY3" fmla="*/ 12 h 4546612"/>
              <a:gd name="connsiteX4" fmla="*/ 1294101 w 3168096"/>
              <a:gd name="connsiteY4" fmla="*/ 6362 h 4546612"/>
              <a:gd name="connsiteX5" fmla="*/ 1586201 w 3168096"/>
              <a:gd name="connsiteY5" fmla="*/ 6362 h 4546612"/>
              <a:gd name="connsiteX6" fmla="*/ 1725901 w 3168096"/>
              <a:gd name="connsiteY6" fmla="*/ 12712 h 4546612"/>
              <a:gd name="connsiteX7" fmla="*/ 2424401 w 3168096"/>
              <a:gd name="connsiteY7" fmla="*/ 6362 h 4546612"/>
              <a:gd name="connsiteX8" fmla="*/ 2754601 w 3168096"/>
              <a:gd name="connsiteY8" fmla="*/ 12 h 4546612"/>
              <a:gd name="connsiteX9" fmla="*/ 3013488 w 3168096"/>
              <a:gd name="connsiteY9" fmla="*/ 15252 h 4546612"/>
              <a:gd name="connsiteX10" fmla="*/ 3161001 w 3168096"/>
              <a:gd name="connsiteY10" fmla="*/ 162765 h 4546612"/>
              <a:gd name="connsiteX11" fmla="*/ 3154651 w 3168096"/>
              <a:gd name="connsiteY11" fmla="*/ 349262 h 4546612"/>
              <a:gd name="connsiteX12" fmla="*/ 3161001 w 3168096"/>
              <a:gd name="connsiteY12" fmla="*/ 615962 h 4546612"/>
              <a:gd name="connsiteX13" fmla="*/ 3161001 w 3168096"/>
              <a:gd name="connsiteY13" fmla="*/ 939812 h 4546612"/>
              <a:gd name="connsiteX14" fmla="*/ 3161002 w 3168096"/>
              <a:gd name="connsiteY14" fmla="*/ 1308112 h 4546612"/>
              <a:gd name="connsiteX15" fmla="*/ 3154652 w 3168096"/>
              <a:gd name="connsiteY15" fmla="*/ 1651012 h 4546612"/>
              <a:gd name="connsiteX16" fmla="*/ 3154652 w 3168096"/>
              <a:gd name="connsiteY16" fmla="*/ 1841512 h 4546612"/>
              <a:gd name="connsiteX17" fmla="*/ 3167351 w 3168096"/>
              <a:gd name="connsiteY17" fmla="*/ 2371737 h 4546612"/>
              <a:gd name="connsiteX18" fmla="*/ 3167352 w 3168096"/>
              <a:gd name="connsiteY18" fmla="*/ 2565412 h 4546612"/>
              <a:gd name="connsiteX19" fmla="*/ 3164176 w 3168096"/>
              <a:gd name="connsiteY19" fmla="*/ 2765437 h 4546612"/>
              <a:gd name="connsiteX20" fmla="*/ 3164176 w 3168096"/>
              <a:gd name="connsiteY20" fmla="*/ 2911487 h 4546612"/>
              <a:gd name="connsiteX21" fmla="*/ 3161001 w 3168096"/>
              <a:gd name="connsiteY21" fmla="*/ 3340112 h 4546612"/>
              <a:gd name="connsiteX22" fmla="*/ 3154651 w 3168096"/>
              <a:gd name="connsiteY22" fmla="*/ 3714762 h 4546612"/>
              <a:gd name="connsiteX23" fmla="*/ 3161001 w 3168096"/>
              <a:gd name="connsiteY23" fmla="*/ 4083062 h 4546612"/>
              <a:gd name="connsiteX24" fmla="*/ 3161001 w 3168096"/>
              <a:gd name="connsiteY24" fmla="*/ 4392749 h 4546612"/>
              <a:gd name="connsiteX25" fmla="*/ 3013488 w 3168096"/>
              <a:gd name="connsiteY25" fmla="*/ 4540262 h 4546612"/>
              <a:gd name="connsiteX26" fmla="*/ 2905415 w 3168096"/>
              <a:gd name="connsiteY26" fmla="*/ 4545818 h 4546612"/>
              <a:gd name="connsiteX27" fmla="*/ 2707770 w 3168096"/>
              <a:gd name="connsiteY27" fmla="*/ 4539468 h 4546612"/>
              <a:gd name="connsiteX28" fmla="*/ 2500602 w 3168096"/>
              <a:gd name="connsiteY28" fmla="*/ 4533912 h 4546612"/>
              <a:gd name="connsiteX29" fmla="*/ 1988633 w 3168096"/>
              <a:gd name="connsiteY29" fmla="*/ 4541850 h 4546612"/>
              <a:gd name="connsiteX30" fmla="*/ 1465552 w 3168096"/>
              <a:gd name="connsiteY30" fmla="*/ 4540262 h 4546612"/>
              <a:gd name="connsiteX31" fmla="*/ 1139321 w 3168096"/>
              <a:gd name="connsiteY31" fmla="*/ 4541056 h 4546612"/>
              <a:gd name="connsiteX32" fmla="*/ 712283 w 3168096"/>
              <a:gd name="connsiteY32" fmla="*/ 4537087 h 4546612"/>
              <a:gd name="connsiteX33" fmla="*/ 287627 w 3168096"/>
              <a:gd name="connsiteY33" fmla="*/ 4546612 h 4546612"/>
              <a:gd name="connsiteX34" fmla="*/ 165264 w 3168096"/>
              <a:gd name="connsiteY34" fmla="*/ 4540262 h 4546612"/>
              <a:gd name="connsiteX35" fmla="*/ 17751 w 3168096"/>
              <a:gd name="connsiteY35" fmla="*/ 4392749 h 4546612"/>
              <a:gd name="connsiteX36" fmla="*/ 15372 w 3168096"/>
              <a:gd name="connsiteY36" fmla="*/ 4171962 h 4546612"/>
              <a:gd name="connsiteX37" fmla="*/ 17753 w 3168096"/>
              <a:gd name="connsiteY37" fmla="*/ 3850493 h 4546612"/>
              <a:gd name="connsiteX38" fmla="*/ 17753 w 3168096"/>
              <a:gd name="connsiteY38" fmla="*/ 3600462 h 4546612"/>
              <a:gd name="connsiteX39" fmla="*/ 10610 w 3168096"/>
              <a:gd name="connsiteY39" fmla="*/ 2897993 h 4546612"/>
              <a:gd name="connsiteX40" fmla="*/ 5848 w 3168096"/>
              <a:gd name="connsiteY40" fmla="*/ 2221718 h 4546612"/>
              <a:gd name="connsiteX41" fmla="*/ 3467 w 3168096"/>
              <a:gd name="connsiteY41" fmla="*/ 1657362 h 4546612"/>
              <a:gd name="connsiteX42" fmla="*/ 1086 w 3168096"/>
              <a:gd name="connsiteY42" fmla="*/ 1366850 h 4546612"/>
              <a:gd name="connsiteX43" fmla="*/ 17751 w 3168096"/>
              <a:gd name="connsiteY43"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7992 w 3168337"/>
              <a:gd name="connsiteY44"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7992 w 3168337"/>
              <a:gd name="connsiteY45"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8472 w 3168337"/>
              <a:gd name="connsiteY45" fmla="*/ 25718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3710 w 3168337"/>
              <a:gd name="connsiteY44" fmla="*/ 540556 h 4546612"/>
              <a:gd name="connsiteX45" fmla="*/ 15616 w 3168337"/>
              <a:gd name="connsiteY45" fmla="*/ 276237 h 4546612"/>
              <a:gd name="connsiteX46" fmla="*/ 17992 w 3168337"/>
              <a:gd name="connsiteY46" fmla="*/ 162765 h 4546612"/>
              <a:gd name="connsiteX0" fmla="*/ 17992 w 3168337"/>
              <a:gd name="connsiteY0" fmla="*/ 162765 h 4546612"/>
              <a:gd name="connsiteX1" fmla="*/ 165505 w 3168337"/>
              <a:gd name="connsiteY1" fmla="*/ 15252 h 4546612"/>
              <a:gd name="connsiteX2" fmla="*/ 379942 w 3168337"/>
              <a:gd name="connsiteY2" fmla="*/ 12712 h 4546612"/>
              <a:gd name="connsiteX3" fmla="*/ 875242 w 3168337"/>
              <a:gd name="connsiteY3" fmla="*/ 12 h 4546612"/>
              <a:gd name="connsiteX4" fmla="*/ 1294342 w 3168337"/>
              <a:gd name="connsiteY4" fmla="*/ 6362 h 4546612"/>
              <a:gd name="connsiteX5" fmla="*/ 1586442 w 3168337"/>
              <a:gd name="connsiteY5" fmla="*/ 6362 h 4546612"/>
              <a:gd name="connsiteX6" fmla="*/ 1726142 w 3168337"/>
              <a:gd name="connsiteY6" fmla="*/ 12712 h 4546612"/>
              <a:gd name="connsiteX7" fmla="*/ 2424642 w 3168337"/>
              <a:gd name="connsiteY7" fmla="*/ 6362 h 4546612"/>
              <a:gd name="connsiteX8" fmla="*/ 2754842 w 3168337"/>
              <a:gd name="connsiteY8" fmla="*/ 12 h 4546612"/>
              <a:gd name="connsiteX9" fmla="*/ 3013729 w 3168337"/>
              <a:gd name="connsiteY9" fmla="*/ 15252 h 4546612"/>
              <a:gd name="connsiteX10" fmla="*/ 3161242 w 3168337"/>
              <a:gd name="connsiteY10" fmla="*/ 162765 h 4546612"/>
              <a:gd name="connsiteX11" fmla="*/ 3154892 w 3168337"/>
              <a:gd name="connsiteY11" fmla="*/ 349262 h 4546612"/>
              <a:gd name="connsiteX12" fmla="*/ 3161242 w 3168337"/>
              <a:gd name="connsiteY12" fmla="*/ 615962 h 4546612"/>
              <a:gd name="connsiteX13" fmla="*/ 3161242 w 3168337"/>
              <a:gd name="connsiteY13" fmla="*/ 939812 h 4546612"/>
              <a:gd name="connsiteX14" fmla="*/ 3161243 w 3168337"/>
              <a:gd name="connsiteY14" fmla="*/ 1308112 h 4546612"/>
              <a:gd name="connsiteX15" fmla="*/ 3154893 w 3168337"/>
              <a:gd name="connsiteY15" fmla="*/ 1651012 h 4546612"/>
              <a:gd name="connsiteX16" fmla="*/ 3154893 w 3168337"/>
              <a:gd name="connsiteY16" fmla="*/ 1841512 h 4546612"/>
              <a:gd name="connsiteX17" fmla="*/ 3167592 w 3168337"/>
              <a:gd name="connsiteY17" fmla="*/ 2371737 h 4546612"/>
              <a:gd name="connsiteX18" fmla="*/ 3167593 w 3168337"/>
              <a:gd name="connsiteY18" fmla="*/ 2565412 h 4546612"/>
              <a:gd name="connsiteX19" fmla="*/ 3164417 w 3168337"/>
              <a:gd name="connsiteY19" fmla="*/ 2765437 h 4546612"/>
              <a:gd name="connsiteX20" fmla="*/ 3164417 w 3168337"/>
              <a:gd name="connsiteY20" fmla="*/ 2911487 h 4546612"/>
              <a:gd name="connsiteX21" fmla="*/ 3161242 w 3168337"/>
              <a:gd name="connsiteY21" fmla="*/ 3340112 h 4546612"/>
              <a:gd name="connsiteX22" fmla="*/ 3154892 w 3168337"/>
              <a:gd name="connsiteY22" fmla="*/ 3714762 h 4546612"/>
              <a:gd name="connsiteX23" fmla="*/ 3161242 w 3168337"/>
              <a:gd name="connsiteY23" fmla="*/ 4083062 h 4546612"/>
              <a:gd name="connsiteX24" fmla="*/ 3161242 w 3168337"/>
              <a:gd name="connsiteY24" fmla="*/ 4392749 h 4546612"/>
              <a:gd name="connsiteX25" fmla="*/ 3013729 w 3168337"/>
              <a:gd name="connsiteY25" fmla="*/ 4540262 h 4546612"/>
              <a:gd name="connsiteX26" fmla="*/ 2905656 w 3168337"/>
              <a:gd name="connsiteY26" fmla="*/ 4545818 h 4546612"/>
              <a:gd name="connsiteX27" fmla="*/ 2708011 w 3168337"/>
              <a:gd name="connsiteY27" fmla="*/ 4539468 h 4546612"/>
              <a:gd name="connsiteX28" fmla="*/ 2500843 w 3168337"/>
              <a:gd name="connsiteY28" fmla="*/ 4533912 h 4546612"/>
              <a:gd name="connsiteX29" fmla="*/ 1988874 w 3168337"/>
              <a:gd name="connsiteY29" fmla="*/ 4541850 h 4546612"/>
              <a:gd name="connsiteX30" fmla="*/ 1465793 w 3168337"/>
              <a:gd name="connsiteY30" fmla="*/ 4540262 h 4546612"/>
              <a:gd name="connsiteX31" fmla="*/ 1139562 w 3168337"/>
              <a:gd name="connsiteY31" fmla="*/ 4541056 h 4546612"/>
              <a:gd name="connsiteX32" fmla="*/ 712524 w 3168337"/>
              <a:gd name="connsiteY32" fmla="*/ 4537087 h 4546612"/>
              <a:gd name="connsiteX33" fmla="*/ 287868 w 3168337"/>
              <a:gd name="connsiteY33" fmla="*/ 4546612 h 4546612"/>
              <a:gd name="connsiteX34" fmla="*/ 165505 w 3168337"/>
              <a:gd name="connsiteY34" fmla="*/ 4540262 h 4546612"/>
              <a:gd name="connsiteX35" fmla="*/ 17992 w 3168337"/>
              <a:gd name="connsiteY35" fmla="*/ 4392749 h 4546612"/>
              <a:gd name="connsiteX36" fmla="*/ 15613 w 3168337"/>
              <a:gd name="connsiteY36" fmla="*/ 4171962 h 4546612"/>
              <a:gd name="connsiteX37" fmla="*/ 17994 w 3168337"/>
              <a:gd name="connsiteY37" fmla="*/ 3850493 h 4546612"/>
              <a:gd name="connsiteX38" fmla="*/ 17994 w 3168337"/>
              <a:gd name="connsiteY38" fmla="*/ 3600462 h 4546612"/>
              <a:gd name="connsiteX39" fmla="*/ 10851 w 3168337"/>
              <a:gd name="connsiteY39" fmla="*/ 2897993 h 4546612"/>
              <a:gd name="connsiteX40" fmla="*/ 6089 w 3168337"/>
              <a:gd name="connsiteY40" fmla="*/ 2221718 h 4546612"/>
              <a:gd name="connsiteX41" fmla="*/ 3708 w 3168337"/>
              <a:gd name="connsiteY41" fmla="*/ 1657362 h 4546612"/>
              <a:gd name="connsiteX42" fmla="*/ 1327 w 3168337"/>
              <a:gd name="connsiteY42" fmla="*/ 1366850 h 4546612"/>
              <a:gd name="connsiteX43" fmla="*/ 1327 w 3168337"/>
              <a:gd name="connsiteY43" fmla="*/ 1040618 h 4546612"/>
              <a:gd name="connsiteX44" fmla="*/ 13235 w 3168337"/>
              <a:gd name="connsiteY44" fmla="*/ 533413 h 4546612"/>
              <a:gd name="connsiteX45" fmla="*/ 15616 w 3168337"/>
              <a:gd name="connsiteY45" fmla="*/ 276237 h 4546612"/>
              <a:gd name="connsiteX46" fmla="*/ 17992 w 3168337"/>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0276 w 3167762"/>
              <a:gd name="connsiteY39" fmla="*/ 2897993 h 4546612"/>
              <a:gd name="connsiteX40" fmla="*/ 5514 w 3167762"/>
              <a:gd name="connsiteY40" fmla="*/ 2221718 h 4546612"/>
              <a:gd name="connsiteX41" fmla="*/ 3133 w 3167762"/>
              <a:gd name="connsiteY41" fmla="*/ 1657362 h 4546612"/>
              <a:gd name="connsiteX42" fmla="*/ 752 w 3167762"/>
              <a:gd name="connsiteY42" fmla="*/ 1366850 h 4546612"/>
              <a:gd name="connsiteX43" fmla="*/ 5514 w 3167762"/>
              <a:gd name="connsiteY43" fmla="*/ 1040618 h 4546612"/>
              <a:gd name="connsiteX44" fmla="*/ 12660 w 3167762"/>
              <a:gd name="connsiteY44" fmla="*/ 533413 h 4546612"/>
              <a:gd name="connsiteX45" fmla="*/ 15041 w 3167762"/>
              <a:gd name="connsiteY45" fmla="*/ 276237 h 4546612"/>
              <a:gd name="connsiteX46" fmla="*/ 17417 w 3167762"/>
              <a:gd name="connsiteY46"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5514 w 3167762"/>
              <a:gd name="connsiteY41" fmla="*/ 2221718 h 4546612"/>
              <a:gd name="connsiteX42" fmla="*/ 3133 w 3167762"/>
              <a:gd name="connsiteY42" fmla="*/ 1657362 h 4546612"/>
              <a:gd name="connsiteX43" fmla="*/ 752 w 3167762"/>
              <a:gd name="connsiteY43" fmla="*/ 1366850 h 4546612"/>
              <a:gd name="connsiteX44" fmla="*/ 5514 w 3167762"/>
              <a:gd name="connsiteY44" fmla="*/ 1040618 h 4546612"/>
              <a:gd name="connsiteX45" fmla="*/ 12660 w 3167762"/>
              <a:gd name="connsiteY45" fmla="*/ 533413 h 4546612"/>
              <a:gd name="connsiteX46" fmla="*/ 15041 w 3167762"/>
              <a:gd name="connsiteY46" fmla="*/ 276237 h 4546612"/>
              <a:gd name="connsiteX47" fmla="*/ 17417 w 3167762"/>
              <a:gd name="connsiteY47"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60668 w 3167762"/>
              <a:gd name="connsiteY14" fmla="*/ 1308112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99685"/>
              <a:gd name="connsiteY0" fmla="*/ 162765 h 4546612"/>
              <a:gd name="connsiteX1" fmla="*/ 164930 w 3199685"/>
              <a:gd name="connsiteY1" fmla="*/ 15252 h 4546612"/>
              <a:gd name="connsiteX2" fmla="*/ 379367 w 3199685"/>
              <a:gd name="connsiteY2" fmla="*/ 12712 h 4546612"/>
              <a:gd name="connsiteX3" fmla="*/ 874667 w 3199685"/>
              <a:gd name="connsiteY3" fmla="*/ 12 h 4546612"/>
              <a:gd name="connsiteX4" fmla="*/ 1293767 w 3199685"/>
              <a:gd name="connsiteY4" fmla="*/ 6362 h 4546612"/>
              <a:gd name="connsiteX5" fmla="*/ 1585867 w 3199685"/>
              <a:gd name="connsiteY5" fmla="*/ 6362 h 4546612"/>
              <a:gd name="connsiteX6" fmla="*/ 1725567 w 3199685"/>
              <a:gd name="connsiteY6" fmla="*/ 12712 h 4546612"/>
              <a:gd name="connsiteX7" fmla="*/ 2424067 w 3199685"/>
              <a:gd name="connsiteY7" fmla="*/ 6362 h 4546612"/>
              <a:gd name="connsiteX8" fmla="*/ 2754267 w 3199685"/>
              <a:gd name="connsiteY8" fmla="*/ 12 h 4546612"/>
              <a:gd name="connsiteX9" fmla="*/ 3013154 w 3199685"/>
              <a:gd name="connsiteY9" fmla="*/ 15252 h 4546612"/>
              <a:gd name="connsiteX10" fmla="*/ 3160667 w 3199685"/>
              <a:gd name="connsiteY10" fmla="*/ 162765 h 4546612"/>
              <a:gd name="connsiteX11" fmla="*/ 3154317 w 3199685"/>
              <a:gd name="connsiteY11" fmla="*/ 349262 h 4546612"/>
              <a:gd name="connsiteX12" fmla="*/ 3160667 w 3199685"/>
              <a:gd name="connsiteY12" fmla="*/ 615962 h 4546612"/>
              <a:gd name="connsiteX13" fmla="*/ 3160667 w 3199685"/>
              <a:gd name="connsiteY13" fmla="*/ 939812 h 4546612"/>
              <a:gd name="connsiteX14" fmla="*/ 3198768 w 3199685"/>
              <a:gd name="connsiteY14" fmla="*/ 1236674 h 4546612"/>
              <a:gd name="connsiteX15" fmla="*/ 3154318 w 3199685"/>
              <a:gd name="connsiteY15" fmla="*/ 1651012 h 4546612"/>
              <a:gd name="connsiteX16" fmla="*/ 3154318 w 3199685"/>
              <a:gd name="connsiteY16" fmla="*/ 1841512 h 4546612"/>
              <a:gd name="connsiteX17" fmla="*/ 3167017 w 3199685"/>
              <a:gd name="connsiteY17" fmla="*/ 2371737 h 4546612"/>
              <a:gd name="connsiteX18" fmla="*/ 3167018 w 3199685"/>
              <a:gd name="connsiteY18" fmla="*/ 2565412 h 4546612"/>
              <a:gd name="connsiteX19" fmla="*/ 3163842 w 3199685"/>
              <a:gd name="connsiteY19" fmla="*/ 2765437 h 4546612"/>
              <a:gd name="connsiteX20" fmla="*/ 3163842 w 3199685"/>
              <a:gd name="connsiteY20" fmla="*/ 2911487 h 4546612"/>
              <a:gd name="connsiteX21" fmla="*/ 3160667 w 3199685"/>
              <a:gd name="connsiteY21" fmla="*/ 3340112 h 4546612"/>
              <a:gd name="connsiteX22" fmla="*/ 3154317 w 3199685"/>
              <a:gd name="connsiteY22" fmla="*/ 3714762 h 4546612"/>
              <a:gd name="connsiteX23" fmla="*/ 3160667 w 3199685"/>
              <a:gd name="connsiteY23" fmla="*/ 4083062 h 4546612"/>
              <a:gd name="connsiteX24" fmla="*/ 3160667 w 3199685"/>
              <a:gd name="connsiteY24" fmla="*/ 4392749 h 4546612"/>
              <a:gd name="connsiteX25" fmla="*/ 3013154 w 3199685"/>
              <a:gd name="connsiteY25" fmla="*/ 4540262 h 4546612"/>
              <a:gd name="connsiteX26" fmla="*/ 2905081 w 3199685"/>
              <a:gd name="connsiteY26" fmla="*/ 4545818 h 4546612"/>
              <a:gd name="connsiteX27" fmla="*/ 2707436 w 3199685"/>
              <a:gd name="connsiteY27" fmla="*/ 4539468 h 4546612"/>
              <a:gd name="connsiteX28" fmla="*/ 2500268 w 3199685"/>
              <a:gd name="connsiteY28" fmla="*/ 4533912 h 4546612"/>
              <a:gd name="connsiteX29" fmla="*/ 1988299 w 3199685"/>
              <a:gd name="connsiteY29" fmla="*/ 4541850 h 4546612"/>
              <a:gd name="connsiteX30" fmla="*/ 1465218 w 3199685"/>
              <a:gd name="connsiteY30" fmla="*/ 4540262 h 4546612"/>
              <a:gd name="connsiteX31" fmla="*/ 1138987 w 3199685"/>
              <a:gd name="connsiteY31" fmla="*/ 4541056 h 4546612"/>
              <a:gd name="connsiteX32" fmla="*/ 711949 w 3199685"/>
              <a:gd name="connsiteY32" fmla="*/ 4537087 h 4546612"/>
              <a:gd name="connsiteX33" fmla="*/ 287293 w 3199685"/>
              <a:gd name="connsiteY33" fmla="*/ 4546612 h 4546612"/>
              <a:gd name="connsiteX34" fmla="*/ 164930 w 3199685"/>
              <a:gd name="connsiteY34" fmla="*/ 4540262 h 4546612"/>
              <a:gd name="connsiteX35" fmla="*/ 17417 w 3199685"/>
              <a:gd name="connsiteY35" fmla="*/ 4392749 h 4546612"/>
              <a:gd name="connsiteX36" fmla="*/ 15038 w 3199685"/>
              <a:gd name="connsiteY36" fmla="*/ 4171962 h 4546612"/>
              <a:gd name="connsiteX37" fmla="*/ 17419 w 3199685"/>
              <a:gd name="connsiteY37" fmla="*/ 3850493 h 4546612"/>
              <a:gd name="connsiteX38" fmla="*/ 17419 w 3199685"/>
              <a:gd name="connsiteY38" fmla="*/ 3600462 h 4546612"/>
              <a:gd name="connsiteX39" fmla="*/ 15040 w 3199685"/>
              <a:gd name="connsiteY39" fmla="*/ 3217081 h 4546612"/>
              <a:gd name="connsiteX40" fmla="*/ 10276 w 3199685"/>
              <a:gd name="connsiteY40" fmla="*/ 2897993 h 4546612"/>
              <a:gd name="connsiteX41" fmla="*/ 10277 w 3199685"/>
              <a:gd name="connsiteY41" fmla="*/ 2652725 h 4546612"/>
              <a:gd name="connsiteX42" fmla="*/ 7896 w 3199685"/>
              <a:gd name="connsiteY42" fmla="*/ 2374118 h 4546612"/>
              <a:gd name="connsiteX43" fmla="*/ 5514 w 3199685"/>
              <a:gd name="connsiteY43" fmla="*/ 2221718 h 4546612"/>
              <a:gd name="connsiteX44" fmla="*/ 3133 w 3199685"/>
              <a:gd name="connsiteY44" fmla="*/ 1657362 h 4546612"/>
              <a:gd name="connsiteX45" fmla="*/ 752 w 3199685"/>
              <a:gd name="connsiteY45" fmla="*/ 1366850 h 4546612"/>
              <a:gd name="connsiteX46" fmla="*/ 5514 w 3199685"/>
              <a:gd name="connsiteY46" fmla="*/ 1040618 h 4546612"/>
              <a:gd name="connsiteX47" fmla="*/ 12660 w 3199685"/>
              <a:gd name="connsiteY47" fmla="*/ 533413 h 4546612"/>
              <a:gd name="connsiteX48" fmla="*/ 15041 w 3199685"/>
              <a:gd name="connsiteY48" fmla="*/ 276237 h 4546612"/>
              <a:gd name="connsiteX49" fmla="*/ 17417 w 3199685"/>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54317 w 3167762"/>
              <a:gd name="connsiteY11" fmla="*/ 349262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667 w 3167762"/>
              <a:gd name="connsiteY11" fmla="*/ 615962 h 4546612"/>
              <a:gd name="connsiteX12" fmla="*/ 3160667 w 3167762"/>
              <a:gd name="connsiteY12" fmla="*/ 939812 h 4546612"/>
              <a:gd name="connsiteX13" fmla="*/ 3155909 w 3167762"/>
              <a:gd name="connsiteY13" fmla="*/ 1326368 h 4546612"/>
              <a:gd name="connsiteX14" fmla="*/ 3154318 w 3167762"/>
              <a:gd name="connsiteY14" fmla="*/ 1651012 h 4546612"/>
              <a:gd name="connsiteX15" fmla="*/ 3154318 w 3167762"/>
              <a:gd name="connsiteY15" fmla="*/ 1841512 h 4546612"/>
              <a:gd name="connsiteX16" fmla="*/ 3167017 w 3167762"/>
              <a:gd name="connsiteY16" fmla="*/ 2371737 h 4546612"/>
              <a:gd name="connsiteX17" fmla="*/ 3167018 w 3167762"/>
              <a:gd name="connsiteY17" fmla="*/ 2565412 h 4546612"/>
              <a:gd name="connsiteX18" fmla="*/ 3163842 w 3167762"/>
              <a:gd name="connsiteY18" fmla="*/ 2765437 h 4546612"/>
              <a:gd name="connsiteX19" fmla="*/ 3163842 w 3167762"/>
              <a:gd name="connsiteY19" fmla="*/ 2911487 h 4546612"/>
              <a:gd name="connsiteX20" fmla="*/ 3160667 w 3167762"/>
              <a:gd name="connsiteY20" fmla="*/ 3340112 h 4546612"/>
              <a:gd name="connsiteX21" fmla="*/ 3154317 w 3167762"/>
              <a:gd name="connsiteY21" fmla="*/ 3714762 h 4546612"/>
              <a:gd name="connsiteX22" fmla="*/ 3160667 w 3167762"/>
              <a:gd name="connsiteY22" fmla="*/ 4083062 h 4546612"/>
              <a:gd name="connsiteX23" fmla="*/ 3160667 w 3167762"/>
              <a:gd name="connsiteY23" fmla="*/ 4392749 h 4546612"/>
              <a:gd name="connsiteX24" fmla="*/ 3013154 w 3167762"/>
              <a:gd name="connsiteY24" fmla="*/ 4540262 h 4546612"/>
              <a:gd name="connsiteX25" fmla="*/ 2905081 w 3167762"/>
              <a:gd name="connsiteY25" fmla="*/ 4545818 h 4546612"/>
              <a:gd name="connsiteX26" fmla="*/ 2707436 w 3167762"/>
              <a:gd name="connsiteY26" fmla="*/ 4539468 h 4546612"/>
              <a:gd name="connsiteX27" fmla="*/ 2500268 w 3167762"/>
              <a:gd name="connsiteY27" fmla="*/ 4533912 h 4546612"/>
              <a:gd name="connsiteX28" fmla="*/ 1988299 w 3167762"/>
              <a:gd name="connsiteY28" fmla="*/ 4541850 h 4546612"/>
              <a:gd name="connsiteX29" fmla="*/ 1465218 w 3167762"/>
              <a:gd name="connsiteY29" fmla="*/ 4540262 h 4546612"/>
              <a:gd name="connsiteX30" fmla="*/ 1138987 w 3167762"/>
              <a:gd name="connsiteY30" fmla="*/ 4541056 h 4546612"/>
              <a:gd name="connsiteX31" fmla="*/ 711949 w 3167762"/>
              <a:gd name="connsiteY31" fmla="*/ 4537087 h 4546612"/>
              <a:gd name="connsiteX32" fmla="*/ 287293 w 3167762"/>
              <a:gd name="connsiteY32" fmla="*/ 4546612 h 4546612"/>
              <a:gd name="connsiteX33" fmla="*/ 164930 w 3167762"/>
              <a:gd name="connsiteY33" fmla="*/ 4540262 h 4546612"/>
              <a:gd name="connsiteX34" fmla="*/ 17417 w 3167762"/>
              <a:gd name="connsiteY34" fmla="*/ 4392749 h 4546612"/>
              <a:gd name="connsiteX35" fmla="*/ 15038 w 3167762"/>
              <a:gd name="connsiteY35" fmla="*/ 4171962 h 4546612"/>
              <a:gd name="connsiteX36" fmla="*/ 17419 w 3167762"/>
              <a:gd name="connsiteY36" fmla="*/ 3850493 h 4546612"/>
              <a:gd name="connsiteX37" fmla="*/ 17419 w 3167762"/>
              <a:gd name="connsiteY37" fmla="*/ 3600462 h 4546612"/>
              <a:gd name="connsiteX38" fmla="*/ 15040 w 3167762"/>
              <a:gd name="connsiteY38" fmla="*/ 3217081 h 4546612"/>
              <a:gd name="connsiteX39" fmla="*/ 10276 w 3167762"/>
              <a:gd name="connsiteY39" fmla="*/ 2897993 h 4546612"/>
              <a:gd name="connsiteX40" fmla="*/ 10277 w 3167762"/>
              <a:gd name="connsiteY40" fmla="*/ 2652725 h 4546612"/>
              <a:gd name="connsiteX41" fmla="*/ 7896 w 3167762"/>
              <a:gd name="connsiteY41" fmla="*/ 2374118 h 4546612"/>
              <a:gd name="connsiteX42" fmla="*/ 5514 w 3167762"/>
              <a:gd name="connsiteY42" fmla="*/ 2221718 h 4546612"/>
              <a:gd name="connsiteX43" fmla="*/ 3133 w 3167762"/>
              <a:gd name="connsiteY43" fmla="*/ 1657362 h 4546612"/>
              <a:gd name="connsiteX44" fmla="*/ 752 w 3167762"/>
              <a:gd name="connsiteY44" fmla="*/ 1366850 h 4546612"/>
              <a:gd name="connsiteX45" fmla="*/ 5514 w 3167762"/>
              <a:gd name="connsiteY45" fmla="*/ 1040618 h 4546612"/>
              <a:gd name="connsiteX46" fmla="*/ 12660 w 3167762"/>
              <a:gd name="connsiteY46" fmla="*/ 533413 h 4546612"/>
              <a:gd name="connsiteX47" fmla="*/ 15041 w 3167762"/>
              <a:gd name="connsiteY47" fmla="*/ 276237 h 4546612"/>
              <a:gd name="connsiteX48" fmla="*/ 17417 w 3167762"/>
              <a:gd name="connsiteY48"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667 w 3167762"/>
              <a:gd name="connsiteY12" fmla="*/ 615962 h 4546612"/>
              <a:gd name="connsiteX13" fmla="*/ 3160667 w 3167762"/>
              <a:gd name="connsiteY13" fmla="*/ 939812 h 4546612"/>
              <a:gd name="connsiteX14" fmla="*/ 3155909 w 3167762"/>
              <a:gd name="connsiteY14" fmla="*/ 1326368 h 4546612"/>
              <a:gd name="connsiteX15" fmla="*/ 3154318 w 3167762"/>
              <a:gd name="connsiteY15" fmla="*/ 1651012 h 4546612"/>
              <a:gd name="connsiteX16" fmla="*/ 3154318 w 3167762"/>
              <a:gd name="connsiteY16" fmla="*/ 1841512 h 4546612"/>
              <a:gd name="connsiteX17" fmla="*/ 3167017 w 3167762"/>
              <a:gd name="connsiteY17" fmla="*/ 2371737 h 4546612"/>
              <a:gd name="connsiteX18" fmla="*/ 3167018 w 3167762"/>
              <a:gd name="connsiteY18" fmla="*/ 2565412 h 4546612"/>
              <a:gd name="connsiteX19" fmla="*/ 3163842 w 3167762"/>
              <a:gd name="connsiteY19" fmla="*/ 2765437 h 4546612"/>
              <a:gd name="connsiteX20" fmla="*/ 3163842 w 3167762"/>
              <a:gd name="connsiteY20" fmla="*/ 2911487 h 4546612"/>
              <a:gd name="connsiteX21" fmla="*/ 3160667 w 3167762"/>
              <a:gd name="connsiteY21" fmla="*/ 3340112 h 4546612"/>
              <a:gd name="connsiteX22" fmla="*/ 3154317 w 3167762"/>
              <a:gd name="connsiteY22" fmla="*/ 3714762 h 4546612"/>
              <a:gd name="connsiteX23" fmla="*/ 3160667 w 3167762"/>
              <a:gd name="connsiteY23" fmla="*/ 4083062 h 4546612"/>
              <a:gd name="connsiteX24" fmla="*/ 3160667 w 3167762"/>
              <a:gd name="connsiteY24" fmla="*/ 4392749 h 4546612"/>
              <a:gd name="connsiteX25" fmla="*/ 3013154 w 3167762"/>
              <a:gd name="connsiteY25" fmla="*/ 4540262 h 4546612"/>
              <a:gd name="connsiteX26" fmla="*/ 2905081 w 3167762"/>
              <a:gd name="connsiteY26" fmla="*/ 4545818 h 4546612"/>
              <a:gd name="connsiteX27" fmla="*/ 2707436 w 3167762"/>
              <a:gd name="connsiteY27" fmla="*/ 4539468 h 4546612"/>
              <a:gd name="connsiteX28" fmla="*/ 2500268 w 3167762"/>
              <a:gd name="connsiteY28" fmla="*/ 4533912 h 4546612"/>
              <a:gd name="connsiteX29" fmla="*/ 1988299 w 3167762"/>
              <a:gd name="connsiteY29" fmla="*/ 4541850 h 4546612"/>
              <a:gd name="connsiteX30" fmla="*/ 1465218 w 3167762"/>
              <a:gd name="connsiteY30" fmla="*/ 4540262 h 4546612"/>
              <a:gd name="connsiteX31" fmla="*/ 1138987 w 3167762"/>
              <a:gd name="connsiteY31" fmla="*/ 4541056 h 4546612"/>
              <a:gd name="connsiteX32" fmla="*/ 711949 w 3167762"/>
              <a:gd name="connsiteY32" fmla="*/ 4537087 h 4546612"/>
              <a:gd name="connsiteX33" fmla="*/ 287293 w 3167762"/>
              <a:gd name="connsiteY33" fmla="*/ 4546612 h 4546612"/>
              <a:gd name="connsiteX34" fmla="*/ 164930 w 3167762"/>
              <a:gd name="connsiteY34" fmla="*/ 4540262 h 4546612"/>
              <a:gd name="connsiteX35" fmla="*/ 17417 w 3167762"/>
              <a:gd name="connsiteY35" fmla="*/ 4392749 h 4546612"/>
              <a:gd name="connsiteX36" fmla="*/ 15038 w 3167762"/>
              <a:gd name="connsiteY36" fmla="*/ 4171962 h 4546612"/>
              <a:gd name="connsiteX37" fmla="*/ 17419 w 3167762"/>
              <a:gd name="connsiteY37" fmla="*/ 3850493 h 4546612"/>
              <a:gd name="connsiteX38" fmla="*/ 17419 w 3167762"/>
              <a:gd name="connsiteY38" fmla="*/ 3600462 h 4546612"/>
              <a:gd name="connsiteX39" fmla="*/ 15040 w 3167762"/>
              <a:gd name="connsiteY39" fmla="*/ 3217081 h 4546612"/>
              <a:gd name="connsiteX40" fmla="*/ 10276 w 3167762"/>
              <a:gd name="connsiteY40" fmla="*/ 2897993 h 4546612"/>
              <a:gd name="connsiteX41" fmla="*/ 10277 w 3167762"/>
              <a:gd name="connsiteY41" fmla="*/ 2652725 h 4546612"/>
              <a:gd name="connsiteX42" fmla="*/ 7896 w 3167762"/>
              <a:gd name="connsiteY42" fmla="*/ 2374118 h 4546612"/>
              <a:gd name="connsiteX43" fmla="*/ 5514 w 3167762"/>
              <a:gd name="connsiteY43" fmla="*/ 2221718 h 4546612"/>
              <a:gd name="connsiteX44" fmla="*/ 3133 w 3167762"/>
              <a:gd name="connsiteY44" fmla="*/ 1657362 h 4546612"/>
              <a:gd name="connsiteX45" fmla="*/ 752 w 3167762"/>
              <a:gd name="connsiteY45" fmla="*/ 1366850 h 4546612"/>
              <a:gd name="connsiteX46" fmla="*/ 5514 w 3167762"/>
              <a:gd name="connsiteY46" fmla="*/ 1040618 h 4546612"/>
              <a:gd name="connsiteX47" fmla="*/ 12660 w 3167762"/>
              <a:gd name="connsiteY47" fmla="*/ 533413 h 4546612"/>
              <a:gd name="connsiteX48" fmla="*/ 15041 w 3167762"/>
              <a:gd name="connsiteY48" fmla="*/ 276237 h 4546612"/>
              <a:gd name="connsiteX49" fmla="*/ 17417 w 3167762"/>
              <a:gd name="connsiteY49"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60667 w 3167762"/>
              <a:gd name="connsiteY14" fmla="*/ 939812 h 4546612"/>
              <a:gd name="connsiteX15" fmla="*/ 3155909 w 3167762"/>
              <a:gd name="connsiteY15" fmla="*/ 1326368 h 4546612"/>
              <a:gd name="connsiteX16" fmla="*/ 3154318 w 3167762"/>
              <a:gd name="connsiteY16" fmla="*/ 1651012 h 4546612"/>
              <a:gd name="connsiteX17" fmla="*/ 3154318 w 3167762"/>
              <a:gd name="connsiteY17" fmla="*/ 1841512 h 4546612"/>
              <a:gd name="connsiteX18" fmla="*/ 3167017 w 3167762"/>
              <a:gd name="connsiteY18" fmla="*/ 2371737 h 4546612"/>
              <a:gd name="connsiteX19" fmla="*/ 3167018 w 3167762"/>
              <a:gd name="connsiteY19" fmla="*/ 2565412 h 4546612"/>
              <a:gd name="connsiteX20" fmla="*/ 3163842 w 3167762"/>
              <a:gd name="connsiteY20" fmla="*/ 2765437 h 4546612"/>
              <a:gd name="connsiteX21" fmla="*/ 3163842 w 3167762"/>
              <a:gd name="connsiteY21" fmla="*/ 2911487 h 4546612"/>
              <a:gd name="connsiteX22" fmla="*/ 3160667 w 3167762"/>
              <a:gd name="connsiteY22" fmla="*/ 3340112 h 4546612"/>
              <a:gd name="connsiteX23" fmla="*/ 3154317 w 3167762"/>
              <a:gd name="connsiteY23" fmla="*/ 3714762 h 4546612"/>
              <a:gd name="connsiteX24" fmla="*/ 3160667 w 3167762"/>
              <a:gd name="connsiteY24" fmla="*/ 4083062 h 4546612"/>
              <a:gd name="connsiteX25" fmla="*/ 3160667 w 3167762"/>
              <a:gd name="connsiteY25" fmla="*/ 4392749 h 4546612"/>
              <a:gd name="connsiteX26" fmla="*/ 3013154 w 3167762"/>
              <a:gd name="connsiteY26" fmla="*/ 4540262 h 4546612"/>
              <a:gd name="connsiteX27" fmla="*/ 2905081 w 3167762"/>
              <a:gd name="connsiteY27" fmla="*/ 4545818 h 4546612"/>
              <a:gd name="connsiteX28" fmla="*/ 2707436 w 3167762"/>
              <a:gd name="connsiteY28" fmla="*/ 4539468 h 4546612"/>
              <a:gd name="connsiteX29" fmla="*/ 2500268 w 3167762"/>
              <a:gd name="connsiteY29" fmla="*/ 4533912 h 4546612"/>
              <a:gd name="connsiteX30" fmla="*/ 1988299 w 3167762"/>
              <a:gd name="connsiteY30" fmla="*/ 4541850 h 4546612"/>
              <a:gd name="connsiteX31" fmla="*/ 1465218 w 3167762"/>
              <a:gd name="connsiteY31" fmla="*/ 4540262 h 4546612"/>
              <a:gd name="connsiteX32" fmla="*/ 1138987 w 3167762"/>
              <a:gd name="connsiteY32" fmla="*/ 4541056 h 4546612"/>
              <a:gd name="connsiteX33" fmla="*/ 711949 w 3167762"/>
              <a:gd name="connsiteY33" fmla="*/ 4537087 h 4546612"/>
              <a:gd name="connsiteX34" fmla="*/ 287293 w 3167762"/>
              <a:gd name="connsiteY34" fmla="*/ 4546612 h 4546612"/>
              <a:gd name="connsiteX35" fmla="*/ 164930 w 3167762"/>
              <a:gd name="connsiteY35" fmla="*/ 4540262 h 4546612"/>
              <a:gd name="connsiteX36" fmla="*/ 17417 w 3167762"/>
              <a:gd name="connsiteY36" fmla="*/ 4392749 h 4546612"/>
              <a:gd name="connsiteX37" fmla="*/ 15038 w 3167762"/>
              <a:gd name="connsiteY37" fmla="*/ 4171962 h 4546612"/>
              <a:gd name="connsiteX38" fmla="*/ 17419 w 3167762"/>
              <a:gd name="connsiteY38" fmla="*/ 3850493 h 4546612"/>
              <a:gd name="connsiteX39" fmla="*/ 17419 w 3167762"/>
              <a:gd name="connsiteY39" fmla="*/ 3600462 h 4546612"/>
              <a:gd name="connsiteX40" fmla="*/ 15040 w 3167762"/>
              <a:gd name="connsiteY40" fmla="*/ 3217081 h 4546612"/>
              <a:gd name="connsiteX41" fmla="*/ 10276 w 3167762"/>
              <a:gd name="connsiteY41" fmla="*/ 2897993 h 4546612"/>
              <a:gd name="connsiteX42" fmla="*/ 10277 w 3167762"/>
              <a:gd name="connsiteY42" fmla="*/ 2652725 h 4546612"/>
              <a:gd name="connsiteX43" fmla="*/ 7896 w 3167762"/>
              <a:gd name="connsiteY43" fmla="*/ 2374118 h 4546612"/>
              <a:gd name="connsiteX44" fmla="*/ 5514 w 3167762"/>
              <a:gd name="connsiteY44" fmla="*/ 2221718 h 4546612"/>
              <a:gd name="connsiteX45" fmla="*/ 3133 w 3167762"/>
              <a:gd name="connsiteY45" fmla="*/ 1657362 h 4546612"/>
              <a:gd name="connsiteX46" fmla="*/ 752 w 3167762"/>
              <a:gd name="connsiteY46" fmla="*/ 1366850 h 4546612"/>
              <a:gd name="connsiteX47" fmla="*/ 5514 w 3167762"/>
              <a:gd name="connsiteY47" fmla="*/ 1040618 h 4546612"/>
              <a:gd name="connsiteX48" fmla="*/ 12660 w 3167762"/>
              <a:gd name="connsiteY48" fmla="*/ 533413 h 4546612"/>
              <a:gd name="connsiteX49" fmla="*/ 15041 w 3167762"/>
              <a:gd name="connsiteY49" fmla="*/ 276237 h 4546612"/>
              <a:gd name="connsiteX50" fmla="*/ 17417 w 3167762"/>
              <a:gd name="connsiteY50"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60195 w 3167762"/>
              <a:gd name="connsiteY12" fmla="*/ 457212 h 4546612"/>
              <a:gd name="connsiteX13" fmla="*/ 3160667 w 3167762"/>
              <a:gd name="connsiteY13" fmla="*/ 615962 h 4546612"/>
              <a:gd name="connsiteX14" fmla="*/ 3157814 w 3167762"/>
              <a:gd name="connsiteY14" fmla="*/ 707243 h 4546612"/>
              <a:gd name="connsiteX15" fmla="*/ 3160667 w 3167762"/>
              <a:gd name="connsiteY15" fmla="*/ 939812 h 4546612"/>
              <a:gd name="connsiteX16" fmla="*/ 3155909 w 3167762"/>
              <a:gd name="connsiteY16" fmla="*/ 1326368 h 4546612"/>
              <a:gd name="connsiteX17" fmla="*/ 3154318 w 3167762"/>
              <a:gd name="connsiteY17" fmla="*/ 1651012 h 4546612"/>
              <a:gd name="connsiteX18" fmla="*/ 3154318 w 3167762"/>
              <a:gd name="connsiteY18" fmla="*/ 1841512 h 4546612"/>
              <a:gd name="connsiteX19" fmla="*/ 3167017 w 3167762"/>
              <a:gd name="connsiteY19" fmla="*/ 2371737 h 4546612"/>
              <a:gd name="connsiteX20" fmla="*/ 3167018 w 3167762"/>
              <a:gd name="connsiteY20" fmla="*/ 2565412 h 4546612"/>
              <a:gd name="connsiteX21" fmla="*/ 3163842 w 3167762"/>
              <a:gd name="connsiteY21" fmla="*/ 2765437 h 4546612"/>
              <a:gd name="connsiteX22" fmla="*/ 3163842 w 3167762"/>
              <a:gd name="connsiteY22" fmla="*/ 2911487 h 4546612"/>
              <a:gd name="connsiteX23" fmla="*/ 3160667 w 3167762"/>
              <a:gd name="connsiteY23" fmla="*/ 3340112 h 4546612"/>
              <a:gd name="connsiteX24" fmla="*/ 3154317 w 3167762"/>
              <a:gd name="connsiteY24" fmla="*/ 3714762 h 4546612"/>
              <a:gd name="connsiteX25" fmla="*/ 3160667 w 3167762"/>
              <a:gd name="connsiteY25" fmla="*/ 4083062 h 4546612"/>
              <a:gd name="connsiteX26" fmla="*/ 3160667 w 3167762"/>
              <a:gd name="connsiteY26" fmla="*/ 4392749 h 4546612"/>
              <a:gd name="connsiteX27" fmla="*/ 3013154 w 3167762"/>
              <a:gd name="connsiteY27" fmla="*/ 4540262 h 4546612"/>
              <a:gd name="connsiteX28" fmla="*/ 2905081 w 3167762"/>
              <a:gd name="connsiteY28" fmla="*/ 4545818 h 4546612"/>
              <a:gd name="connsiteX29" fmla="*/ 2707436 w 3167762"/>
              <a:gd name="connsiteY29" fmla="*/ 4539468 h 4546612"/>
              <a:gd name="connsiteX30" fmla="*/ 2500268 w 3167762"/>
              <a:gd name="connsiteY30" fmla="*/ 4533912 h 4546612"/>
              <a:gd name="connsiteX31" fmla="*/ 1988299 w 3167762"/>
              <a:gd name="connsiteY31" fmla="*/ 4541850 h 4546612"/>
              <a:gd name="connsiteX32" fmla="*/ 1465218 w 3167762"/>
              <a:gd name="connsiteY32" fmla="*/ 4540262 h 4546612"/>
              <a:gd name="connsiteX33" fmla="*/ 1138987 w 3167762"/>
              <a:gd name="connsiteY33" fmla="*/ 4541056 h 4546612"/>
              <a:gd name="connsiteX34" fmla="*/ 711949 w 3167762"/>
              <a:gd name="connsiteY34" fmla="*/ 4537087 h 4546612"/>
              <a:gd name="connsiteX35" fmla="*/ 287293 w 3167762"/>
              <a:gd name="connsiteY35" fmla="*/ 4546612 h 4546612"/>
              <a:gd name="connsiteX36" fmla="*/ 164930 w 3167762"/>
              <a:gd name="connsiteY36" fmla="*/ 4540262 h 4546612"/>
              <a:gd name="connsiteX37" fmla="*/ 17417 w 3167762"/>
              <a:gd name="connsiteY37" fmla="*/ 4392749 h 4546612"/>
              <a:gd name="connsiteX38" fmla="*/ 15038 w 3167762"/>
              <a:gd name="connsiteY38" fmla="*/ 4171962 h 4546612"/>
              <a:gd name="connsiteX39" fmla="*/ 17419 w 3167762"/>
              <a:gd name="connsiteY39" fmla="*/ 3850493 h 4546612"/>
              <a:gd name="connsiteX40" fmla="*/ 17419 w 3167762"/>
              <a:gd name="connsiteY40" fmla="*/ 3600462 h 4546612"/>
              <a:gd name="connsiteX41" fmla="*/ 15040 w 3167762"/>
              <a:gd name="connsiteY41" fmla="*/ 3217081 h 4546612"/>
              <a:gd name="connsiteX42" fmla="*/ 10276 w 3167762"/>
              <a:gd name="connsiteY42" fmla="*/ 2897993 h 4546612"/>
              <a:gd name="connsiteX43" fmla="*/ 10277 w 3167762"/>
              <a:gd name="connsiteY43" fmla="*/ 2652725 h 4546612"/>
              <a:gd name="connsiteX44" fmla="*/ 7896 w 3167762"/>
              <a:gd name="connsiteY44" fmla="*/ 2374118 h 4546612"/>
              <a:gd name="connsiteX45" fmla="*/ 5514 w 3167762"/>
              <a:gd name="connsiteY45" fmla="*/ 2221718 h 4546612"/>
              <a:gd name="connsiteX46" fmla="*/ 3133 w 3167762"/>
              <a:gd name="connsiteY46" fmla="*/ 1657362 h 4546612"/>
              <a:gd name="connsiteX47" fmla="*/ 752 w 3167762"/>
              <a:gd name="connsiteY47" fmla="*/ 1366850 h 4546612"/>
              <a:gd name="connsiteX48" fmla="*/ 5514 w 3167762"/>
              <a:gd name="connsiteY48" fmla="*/ 1040618 h 4546612"/>
              <a:gd name="connsiteX49" fmla="*/ 12660 w 3167762"/>
              <a:gd name="connsiteY49" fmla="*/ 533413 h 4546612"/>
              <a:gd name="connsiteX50" fmla="*/ 15041 w 3167762"/>
              <a:gd name="connsiteY50" fmla="*/ 276237 h 4546612"/>
              <a:gd name="connsiteX51" fmla="*/ 17417 w 3167762"/>
              <a:gd name="connsiteY51"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65 h 4546612"/>
              <a:gd name="connsiteX1" fmla="*/ 164930 w 3167762"/>
              <a:gd name="connsiteY1" fmla="*/ 15252 h 4546612"/>
              <a:gd name="connsiteX2" fmla="*/ 379367 w 3167762"/>
              <a:gd name="connsiteY2" fmla="*/ 12712 h 4546612"/>
              <a:gd name="connsiteX3" fmla="*/ 874667 w 3167762"/>
              <a:gd name="connsiteY3" fmla="*/ 12 h 4546612"/>
              <a:gd name="connsiteX4" fmla="*/ 1293767 w 3167762"/>
              <a:gd name="connsiteY4" fmla="*/ 6362 h 4546612"/>
              <a:gd name="connsiteX5" fmla="*/ 1585867 w 3167762"/>
              <a:gd name="connsiteY5" fmla="*/ 6362 h 4546612"/>
              <a:gd name="connsiteX6" fmla="*/ 1725567 w 3167762"/>
              <a:gd name="connsiteY6" fmla="*/ 12712 h 4546612"/>
              <a:gd name="connsiteX7" fmla="*/ 2424067 w 3167762"/>
              <a:gd name="connsiteY7" fmla="*/ 6362 h 4546612"/>
              <a:gd name="connsiteX8" fmla="*/ 2754267 w 3167762"/>
              <a:gd name="connsiteY8" fmla="*/ 12 h 4546612"/>
              <a:gd name="connsiteX9" fmla="*/ 3013154 w 3167762"/>
              <a:gd name="connsiteY9" fmla="*/ 15252 h 4546612"/>
              <a:gd name="connsiteX10" fmla="*/ 3160667 w 3167762"/>
              <a:gd name="connsiteY10" fmla="*/ 162765 h 4546612"/>
              <a:gd name="connsiteX11" fmla="*/ 3160195 w 3167762"/>
              <a:gd name="connsiteY11" fmla="*/ 295287 h 4546612"/>
              <a:gd name="connsiteX12" fmla="*/ 3155432 w 3167762"/>
              <a:gd name="connsiteY12" fmla="*/ 357200 h 4546612"/>
              <a:gd name="connsiteX13" fmla="*/ 3160195 w 3167762"/>
              <a:gd name="connsiteY13" fmla="*/ 457212 h 4546612"/>
              <a:gd name="connsiteX14" fmla="*/ 3160667 w 3167762"/>
              <a:gd name="connsiteY14" fmla="*/ 615962 h 4546612"/>
              <a:gd name="connsiteX15" fmla="*/ 3157814 w 3167762"/>
              <a:gd name="connsiteY15" fmla="*/ 707243 h 4546612"/>
              <a:gd name="connsiteX16" fmla="*/ 3160667 w 3167762"/>
              <a:gd name="connsiteY16" fmla="*/ 939812 h 4546612"/>
              <a:gd name="connsiteX17" fmla="*/ 3155909 w 3167762"/>
              <a:gd name="connsiteY17" fmla="*/ 1326368 h 4546612"/>
              <a:gd name="connsiteX18" fmla="*/ 3154318 w 3167762"/>
              <a:gd name="connsiteY18" fmla="*/ 1651012 h 4546612"/>
              <a:gd name="connsiteX19" fmla="*/ 3154318 w 3167762"/>
              <a:gd name="connsiteY19" fmla="*/ 1841512 h 4546612"/>
              <a:gd name="connsiteX20" fmla="*/ 3167017 w 3167762"/>
              <a:gd name="connsiteY20" fmla="*/ 2371737 h 4546612"/>
              <a:gd name="connsiteX21" fmla="*/ 3167018 w 3167762"/>
              <a:gd name="connsiteY21" fmla="*/ 2565412 h 4546612"/>
              <a:gd name="connsiteX22" fmla="*/ 3163842 w 3167762"/>
              <a:gd name="connsiteY22" fmla="*/ 2765437 h 4546612"/>
              <a:gd name="connsiteX23" fmla="*/ 3163842 w 3167762"/>
              <a:gd name="connsiteY23" fmla="*/ 2911487 h 4546612"/>
              <a:gd name="connsiteX24" fmla="*/ 3160667 w 3167762"/>
              <a:gd name="connsiteY24" fmla="*/ 3340112 h 4546612"/>
              <a:gd name="connsiteX25" fmla="*/ 3154317 w 3167762"/>
              <a:gd name="connsiteY25" fmla="*/ 3714762 h 4546612"/>
              <a:gd name="connsiteX26" fmla="*/ 3160667 w 3167762"/>
              <a:gd name="connsiteY26" fmla="*/ 4083062 h 4546612"/>
              <a:gd name="connsiteX27" fmla="*/ 3160667 w 3167762"/>
              <a:gd name="connsiteY27" fmla="*/ 4392749 h 4546612"/>
              <a:gd name="connsiteX28" fmla="*/ 3013154 w 3167762"/>
              <a:gd name="connsiteY28" fmla="*/ 4540262 h 4546612"/>
              <a:gd name="connsiteX29" fmla="*/ 2905081 w 3167762"/>
              <a:gd name="connsiteY29" fmla="*/ 4545818 h 4546612"/>
              <a:gd name="connsiteX30" fmla="*/ 2707436 w 3167762"/>
              <a:gd name="connsiteY30" fmla="*/ 4539468 h 4546612"/>
              <a:gd name="connsiteX31" fmla="*/ 2500268 w 3167762"/>
              <a:gd name="connsiteY31" fmla="*/ 4533912 h 4546612"/>
              <a:gd name="connsiteX32" fmla="*/ 1988299 w 3167762"/>
              <a:gd name="connsiteY32" fmla="*/ 4541850 h 4546612"/>
              <a:gd name="connsiteX33" fmla="*/ 1465218 w 3167762"/>
              <a:gd name="connsiteY33" fmla="*/ 4540262 h 4546612"/>
              <a:gd name="connsiteX34" fmla="*/ 1138987 w 3167762"/>
              <a:gd name="connsiteY34" fmla="*/ 4541056 h 4546612"/>
              <a:gd name="connsiteX35" fmla="*/ 711949 w 3167762"/>
              <a:gd name="connsiteY35" fmla="*/ 4537087 h 4546612"/>
              <a:gd name="connsiteX36" fmla="*/ 287293 w 3167762"/>
              <a:gd name="connsiteY36" fmla="*/ 4546612 h 4546612"/>
              <a:gd name="connsiteX37" fmla="*/ 164930 w 3167762"/>
              <a:gd name="connsiteY37" fmla="*/ 4540262 h 4546612"/>
              <a:gd name="connsiteX38" fmla="*/ 17417 w 3167762"/>
              <a:gd name="connsiteY38" fmla="*/ 4392749 h 4546612"/>
              <a:gd name="connsiteX39" fmla="*/ 15038 w 3167762"/>
              <a:gd name="connsiteY39" fmla="*/ 4171962 h 4546612"/>
              <a:gd name="connsiteX40" fmla="*/ 17419 w 3167762"/>
              <a:gd name="connsiteY40" fmla="*/ 3850493 h 4546612"/>
              <a:gd name="connsiteX41" fmla="*/ 17419 w 3167762"/>
              <a:gd name="connsiteY41" fmla="*/ 3600462 h 4546612"/>
              <a:gd name="connsiteX42" fmla="*/ 15040 w 3167762"/>
              <a:gd name="connsiteY42" fmla="*/ 3217081 h 4546612"/>
              <a:gd name="connsiteX43" fmla="*/ 10276 w 3167762"/>
              <a:gd name="connsiteY43" fmla="*/ 2897993 h 4546612"/>
              <a:gd name="connsiteX44" fmla="*/ 10277 w 3167762"/>
              <a:gd name="connsiteY44" fmla="*/ 2652725 h 4546612"/>
              <a:gd name="connsiteX45" fmla="*/ 7896 w 3167762"/>
              <a:gd name="connsiteY45" fmla="*/ 2374118 h 4546612"/>
              <a:gd name="connsiteX46" fmla="*/ 5514 w 3167762"/>
              <a:gd name="connsiteY46" fmla="*/ 2221718 h 4546612"/>
              <a:gd name="connsiteX47" fmla="*/ 3133 w 3167762"/>
              <a:gd name="connsiteY47" fmla="*/ 1657362 h 4546612"/>
              <a:gd name="connsiteX48" fmla="*/ 752 w 3167762"/>
              <a:gd name="connsiteY48" fmla="*/ 1366850 h 4546612"/>
              <a:gd name="connsiteX49" fmla="*/ 5514 w 3167762"/>
              <a:gd name="connsiteY49" fmla="*/ 1040618 h 4546612"/>
              <a:gd name="connsiteX50" fmla="*/ 12660 w 3167762"/>
              <a:gd name="connsiteY50" fmla="*/ 533413 h 4546612"/>
              <a:gd name="connsiteX51" fmla="*/ 15041 w 3167762"/>
              <a:gd name="connsiteY51" fmla="*/ 276237 h 4546612"/>
              <a:gd name="connsiteX52" fmla="*/ 17417 w 3167762"/>
              <a:gd name="connsiteY52" fmla="*/ 162765 h 4546612"/>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874667 w 3167762"/>
              <a:gd name="connsiteY4" fmla="*/ 0 h 4546600"/>
              <a:gd name="connsiteX5" fmla="*/ 1293767 w 3167762"/>
              <a:gd name="connsiteY5" fmla="*/ 6350 h 4546600"/>
              <a:gd name="connsiteX6" fmla="*/ 1585867 w 3167762"/>
              <a:gd name="connsiteY6" fmla="*/ 6350 h 4546600"/>
              <a:gd name="connsiteX7" fmla="*/ 1725567 w 3167762"/>
              <a:gd name="connsiteY7" fmla="*/ 12700 h 4546600"/>
              <a:gd name="connsiteX8" fmla="*/ 2424067 w 3167762"/>
              <a:gd name="connsiteY8" fmla="*/ 6350 h 4546600"/>
              <a:gd name="connsiteX9" fmla="*/ 2754267 w 3167762"/>
              <a:gd name="connsiteY9" fmla="*/ 0 h 4546600"/>
              <a:gd name="connsiteX10" fmla="*/ 3013154 w 3167762"/>
              <a:gd name="connsiteY10" fmla="*/ 15240 h 4546600"/>
              <a:gd name="connsiteX11" fmla="*/ 3160667 w 3167762"/>
              <a:gd name="connsiteY11" fmla="*/ 162753 h 4546600"/>
              <a:gd name="connsiteX12" fmla="*/ 3160195 w 3167762"/>
              <a:gd name="connsiteY12" fmla="*/ 295275 h 4546600"/>
              <a:gd name="connsiteX13" fmla="*/ 3155432 w 3167762"/>
              <a:gd name="connsiteY13" fmla="*/ 357188 h 4546600"/>
              <a:gd name="connsiteX14" fmla="*/ 3160195 w 3167762"/>
              <a:gd name="connsiteY14" fmla="*/ 457200 h 4546600"/>
              <a:gd name="connsiteX15" fmla="*/ 3160667 w 3167762"/>
              <a:gd name="connsiteY15" fmla="*/ 615950 h 4546600"/>
              <a:gd name="connsiteX16" fmla="*/ 3157814 w 3167762"/>
              <a:gd name="connsiteY16" fmla="*/ 707231 h 4546600"/>
              <a:gd name="connsiteX17" fmla="*/ 3160667 w 3167762"/>
              <a:gd name="connsiteY17" fmla="*/ 939800 h 4546600"/>
              <a:gd name="connsiteX18" fmla="*/ 3155909 w 3167762"/>
              <a:gd name="connsiteY18" fmla="*/ 1326356 h 4546600"/>
              <a:gd name="connsiteX19" fmla="*/ 3154318 w 3167762"/>
              <a:gd name="connsiteY19" fmla="*/ 1651000 h 4546600"/>
              <a:gd name="connsiteX20" fmla="*/ 3154318 w 3167762"/>
              <a:gd name="connsiteY20" fmla="*/ 1841500 h 4546600"/>
              <a:gd name="connsiteX21" fmla="*/ 3167017 w 3167762"/>
              <a:gd name="connsiteY21" fmla="*/ 2371725 h 4546600"/>
              <a:gd name="connsiteX22" fmla="*/ 3167018 w 3167762"/>
              <a:gd name="connsiteY22" fmla="*/ 2565400 h 4546600"/>
              <a:gd name="connsiteX23" fmla="*/ 3163842 w 3167762"/>
              <a:gd name="connsiteY23" fmla="*/ 2765425 h 4546600"/>
              <a:gd name="connsiteX24" fmla="*/ 3163842 w 3167762"/>
              <a:gd name="connsiteY24" fmla="*/ 2911475 h 4546600"/>
              <a:gd name="connsiteX25" fmla="*/ 3160667 w 3167762"/>
              <a:gd name="connsiteY25" fmla="*/ 3340100 h 4546600"/>
              <a:gd name="connsiteX26" fmla="*/ 3154317 w 3167762"/>
              <a:gd name="connsiteY26" fmla="*/ 3714750 h 4546600"/>
              <a:gd name="connsiteX27" fmla="*/ 3160667 w 3167762"/>
              <a:gd name="connsiteY27" fmla="*/ 4083050 h 4546600"/>
              <a:gd name="connsiteX28" fmla="*/ 3160667 w 3167762"/>
              <a:gd name="connsiteY28" fmla="*/ 4392737 h 4546600"/>
              <a:gd name="connsiteX29" fmla="*/ 3013154 w 3167762"/>
              <a:gd name="connsiteY29" fmla="*/ 4540250 h 4546600"/>
              <a:gd name="connsiteX30" fmla="*/ 2905081 w 3167762"/>
              <a:gd name="connsiteY30" fmla="*/ 4545806 h 4546600"/>
              <a:gd name="connsiteX31" fmla="*/ 2707436 w 3167762"/>
              <a:gd name="connsiteY31" fmla="*/ 4539456 h 4546600"/>
              <a:gd name="connsiteX32" fmla="*/ 2500268 w 3167762"/>
              <a:gd name="connsiteY32" fmla="*/ 4533900 h 4546600"/>
              <a:gd name="connsiteX33" fmla="*/ 1988299 w 3167762"/>
              <a:gd name="connsiteY33" fmla="*/ 4541838 h 4546600"/>
              <a:gd name="connsiteX34" fmla="*/ 1465218 w 3167762"/>
              <a:gd name="connsiteY34" fmla="*/ 4540250 h 4546600"/>
              <a:gd name="connsiteX35" fmla="*/ 1138987 w 3167762"/>
              <a:gd name="connsiteY35" fmla="*/ 4541044 h 4546600"/>
              <a:gd name="connsiteX36" fmla="*/ 711949 w 3167762"/>
              <a:gd name="connsiteY36" fmla="*/ 4537075 h 4546600"/>
              <a:gd name="connsiteX37" fmla="*/ 287293 w 3167762"/>
              <a:gd name="connsiteY37" fmla="*/ 4546600 h 4546600"/>
              <a:gd name="connsiteX38" fmla="*/ 164930 w 3167762"/>
              <a:gd name="connsiteY38" fmla="*/ 4540250 h 4546600"/>
              <a:gd name="connsiteX39" fmla="*/ 17417 w 3167762"/>
              <a:gd name="connsiteY39" fmla="*/ 4392737 h 4546600"/>
              <a:gd name="connsiteX40" fmla="*/ 15038 w 3167762"/>
              <a:gd name="connsiteY40" fmla="*/ 4171950 h 4546600"/>
              <a:gd name="connsiteX41" fmla="*/ 17419 w 3167762"/>
              <a:gd name="connsiteY41" fmla="*/ 3850481 h 4546600"/>
              <a:gd name="connsiteX42" fmla="*/ 17419 w 3167762"/>
              <a:gd name="connsiteY42" fmla="*/ 3600450 h 4546600"/>
              <a:gd name="connsiteX43" fmla="*/ 15040 w 3167762"/>
              <a:gd name="connsiteY43" fmla="*/ 3217069 h 4546600"/>
              <a:gd name="connsiteX44" fmla="*/ 10276 w 3167762"/>
              <a:gd name="connsiteY44" fmla="*/ 2897981 h 4546600"/>
              <a:gd name="connsiteX45" fmla="*/ 10277 w 3167762"/>
              <a:gd name="connsiteY45" fmla="*/ 2652713 h 4546600"/>
              <a:gd name="connsiteX46" fmla="*/ 7896 w 3167762"/>
              <a:gd name="connsiteY46" fmla="*/ 2374106 h 4546600"/>
              <a:gd name="connsiteX47" fmla="*/ 5514 w 3167762"/>
              <a:gd name="connsiteY47" fmla="*/ 2221706 h 4546600"/>
              <a:gd name="connsiteX48" fmla="*/ 3133 w 3167762"/>
              <a:gd name="connsiteY48" fmla="*/ 1657350 h 4546600"/>
              <a:gd name="connsiteX49" fmla="*/ 752 w 3167762"/>
              <a:gd name="connsiteY49" fmla="*/ 1366838 h 4546600"/>
              <a:gd name="connsiteX50" fmla="*/ 5514 w 3167762"/>
              <a:gd name="connsiteY50" fmla="*/ 1040606 h 4546600"/>
              <a:gd name="connsiteX51" fmla="*/ 12660 w 3167762"/>
              <a:gd name="connsiteY51" fmla="*/ 533401 h 4546600"/>
              <a:gd name="connsiteX52" fmla="*/ 15041 w 3167762"/>
              <a:gd name="connsiteY52" fmla="*/ 276225 h 4546600"/>
              <a:gd name="connsiteX53" fmla="*/ 17417 w 3167762"/>
              <a:gd name="connsiteY53" fmla="*/ 162753 h 4546600"/>
              <a:gd name="connsiteX0" fmla="*/ 17417 w 3167762"/>
              <a:gd name="connsiteY0" fmla="*/ 162753 h 4546600"/>
              <a:gd name="connsiteX1" fmla="*/ 164930 w 3167762"/>
              <a:gd name="connsiteY1" fmla="*/ 15240 h 4546600"/>
              <a:gd name="connsiteX2" fmla="*/ 379367 w 3167762"/>
              <a:gd name="connsiteY2" fmla="*/ 12700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350792 w 3167762"/>
              <a:gd name="connsiteY2" fmla="*/ 5557 h 4546600"/>
              <a:gd name="connsiteX3" fmla="*/ 486051 w 3167762"/>
              <a:gd name="connsiteY3" fmla="*/ 7938 h 4546600"/>
              <a:gd name="connsiteX4" fmla="*/ 669407 w 3167762"/>
              <a:gd name="connsiteY4" fmla="*/ 5556 h 4546600"/>
              <a:gd name="connsiteX5" fmla="*/ 874667 w 3167762"/>
              <a:gd name="connsiteY5" fmla="*/ 0 h 4546600"/>
              <a:gd name="connsiteX6" fmla="*/ 1293767 w 3167762"/>
              <a:gd name="connsiteY6" fmla="*/ 6350 h 4546600"/>
              <a:gd name="connsiteX7" fmla="*/ 1585867 w 3167762"/>
              <a:gd name="connsiteY7" fmla="*/ 6350 h 4546600"/>
              <a:gd name="connsiteX8" fmla="*/ 1725567 w 3167762"/>
              <a:gd name="connsiteY8" fmla="*/ 12700 h 4546600"/>
              <a:gd name="connsiteX9" fmla="*/ 2424067 w 3167762"/>
              <a:gd name="connsiteY9" fmla="*/ 6350 h 4546600"/>
              <a:gd name="connsiteX10" fmla="*/ 2754267 w 3167762"/>
              <a:gd name="connsiteY10" fmla="*/ 0 h 4546600"/>
              <a:gd name="connsiteX11" fmla="*/ 3013154 w 3167762"/>
              <a:gd name="connsiteY11" fmla="*/ 15240 h 4546600"/>
              <a:gd name="connsiteX12" fmla="*/ 3160667 w 3167762"/>
              <a:gd name="connsiteY12" fmla="*/ 162753 h 4546600"/>
              <a:gd name="connsiteX13" fmla="*/ 3160195 w 3167762"/>
              <a:gd name="connsiteY13" fmla="*/ 295275 h 4546600"/>
              <a:gd name="connsiteX14" fmla="*/ 3155432 w 3167762"/>
              <a:gd name="connsiteY14" fmla="*/ 357188 h 4546600"/>
              <a:gd name="connsiteX15" fmla="*/ 3160195 w 3167762"/>
              <a:gd name="connsiteY15" fmla="*/ 457200 h 4546600"/>
              <a:gd name="connsiteX16" fmla="*/ 3160667 w 3167762"/>
              <a:gd name="connsiteY16" fmla="*/ 615950 h 4546600"/>
              <a:gd name="connsiteX17" fmla="*/ 3157814 w 3167762"/>
              <a:gd name="connsiteY17" fmla="*/ 707231 h 4546600"/>
              <a:gd name="connsiteX18" fmla="*/ 3160667 w 3167762"/>
              <a:gd name="connsiteY18" fmla="*/ 939800 h 4546600"/>
              <a:gd name="connsiteX19" fmla="*/ 3155909 w 3167762"/>
              <a:gd name="connsiteY19" fmla="*/ 1326356 h 4546600"/>
              <a:gd name="connsiteX20" fmla="*/ 3154318 w 3167762"/>
              <a:gd name="connsiteY20" fmla="*/ 1651000 h 4546600"/>
              <a:gd name="connsiteX21" fmla="*/ 3154318 w 3167762"/>
              <a:gd name="connsiteY21" fmla="*/ 1841500 h 4546600"/>
              <a:gd name="connsiteX22" fmla="*/ 3167017 w 3167762"/>
              <a:gd name="connsiteY22" fmla="*/ 2371725 h 4546600"/>
              <a:gd name="connsiteX23" fmla="*/ 3167018 w 3167762"/>
              <a:gd name="connsiteY23" fmla="*/ 2565400 h 4546600"/>
              <a:gd name="connsiteX24" fmla="*/ 3163842 w 3167762"/>
              <a:gd name="connsiteY24" fmla="*/ 2765425 h 4546600"/>
              <a:gd name="connsiteX25" fmla="*/ 3163842 w 3167762"/>
              <a:gd name="connsiteY25" fmla="*/ 2911475 h 4546600"/>
              <a:gd name="connsiteX26" fmla="*/ 3160667 w 3167762"/>
              <a:gd name="connsiteY26" fmla="*/ 3340100 h 4546600"/>
              <a:gd name="connsiteX27" fmla="*/ 3154317 w 3167762"/>
              <a:gd name="connsiteY27" fmla="*/ 3714750 h 4546600"/>
              <a:gd name="connsiteX28" fmla="*/ 3160667 w 3167762"/>
              <a:gd name="connsiteY28" fmla="*/ 4083050 h 4546600"/>
              <a:gd name="connsiteX29" fmla="*/ 3160667 w 3167762"/>
              <a:gd name="connsiteY29" fmla="*/ 4392737 h 4546600"/>
              <a:gd name="connsiteX30" fmla="*/ 3013154 w 3167762"/>
              <a:gd name="connsiteY30" fmla="*/ 4540250 h 4546600"/>
              <a:gd name="connsiteX31" fmla="*/ 2905081 w 3167762"/>
              <a:gd name="connsiteY31" fmla="*/ 4545806 h 4546600"/>
              <a:gd name="connsiteX32" fmla="*/ 2707436 w 3167762"/>
              <a:gd name="connsiteY32" fmla="*/ 4539456 h 4546600"/>
              <a:gd name="connsiteX33" fmla="*/ 2500268 w 3167762"/>
              <a:gd name="connsiteY33" fmla="*/ 4533900 h 4546600"/>
              <a:gd name="connsiteX34" fmla="*/ 1988299 w 3167762"/>
              <a:gd name="connsiteY34" fmla="*/ 4541838 h 4546600"/>
              <a:gd name="connsiteX35" fmla="*/ 1465218 w 3167762"/>
              <a:gd name="connsiteY35" fmla="*/ 4540250 h 4546600"/>
              <a:gd name="connsiteX36" fmla="*/ 1138987 w 3167762"/>
              <a:gd name="connsiteY36" fmla="*/ 4541044 h 4546600"/>
              <a:gd name="connsiteX37" fmla="*/ 711949 w 3167762"/>
              <a:gd name="connsiteY37" fmla="*/ 4537075 h 4546600"/>
              <a:gd name="connsiteX38" fmla="*/ 287293 w 3167762"/>
              <a:gd name="connsiteY38" fmla="*/ 4546600 h 4546600"/>
              <a:gd name="connsiteX39" fmla="*/ 164930 w 3167762"/>
              <a:gd name="connsiteY39" fmla="*/ 4540250 h 4546600"/>
              <a:gd name="connsiteX40" fmla="*/ 17417 w 3167762"/>
              <a:gd name="connsiteY40" fmla="*/ 4392737 h 4546600"/>
              <a:gd name="connsiteX41" fmla="*/ 15038 w 3167762"/>
              <a:gd name="connsiteY41" fmla="*/ 4171950 h 4546600"/>
              <a:gd name="connsiteX42" fmla="*/ 17419 w 3167762"/>
              <a:gd name="connsiteY42" fmla="*/ 3850481 h 4546600"/>
              <a:gd name="connsiteX43" fmla="*/ 17419 w 3167762"/>
              <a:gd name="connsiteY43" fmla="*/ 3600450 h 4546600"/>
              <a:gd name="connsiteX44" fmla="*/ 15040 w 3167762"/>
              <a:gd name="connsiteY44" fmla="*/ 3217069 h 4546600"/>
              <a:gd name="connsiteX45" fmla="*/ 10276 w 3167762"/>
              <a:gd name="connsiteY45" fmla="*/ 2897981 h 4546600"/>
              <a:gd name="connsiteX46" fmla="*/ 10277 w 3167762"/>
              <a:gd name="connsiteY46" fmla="*/ 2652713 h 4546600"/>
              <a:gd name="connsiteX47" fmla="*/ 7896 w 3167762"/>
              <a:gd name="connsiteY47" fmla="*/ 2374106 h 4546600"/>
              <a:gd name="connsiteX48" fmla="*/ 5514 w 3167762"/>
              <a:gd name="connsiteY48" fmla="*/ 2221706 h 4546600"/>
              <a:gd name="connsiteX49" fmla="*/ 3133 w 3167762"/>
              <a:gd name="connsiteY49" fmla="*/ 1657350 h 4546600"/>
              <a:gd name="connsiteX50" fmla="*/ 752 w 3167762"/>
              <a:gd name="connsiteY50" fmla="*/ 1366838 h 4546600"/>
              <a:gd name="connsiteX51" fmla="*/ 5514 w 3167762"/>
              <a:gd name="connsiteY51" fmla="*/ 1040606 h 4546600"/>
              <a:gd name="connsiteX52" fmla="*/ 12660 w 3167762"/>
              <a:gd name="connsiteY52" fmla="*/ 533401 h 4546600"/>
              <a:gd name="connsiteX53" fmla="*/ 15041 w 3167762"/>
              <a:gd name="connsiteY53" fmla="*/ 276225 h 4546600"/>
              <a:gd name="connsiteX54" fmla="*/ 17417 w 3167762"/>
              <a:gd name="connsiteY54"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1293767 w 3167762"/>
              <a:gd name="connsiteY7" fmla="*/ 6350 h 4546600"/>
              <a:gd name="connsiteX8" fmla="*/ 1585867 w 3167762"/>
              <a:gd name="connsiteY8" fmla="*/ 6350 h 4546600"/>
              <a:gd name="connsiteX9" fmla="*/ 1725567 w 3167762"/>
              <a:gd name="connsiteY9" fmla="*/ 12700 h 4546600"/>
              <a:gd name="connsiteX10" fmla="*/ 2424067 w 3167762"/>
              <a:gd name="connsiteY10" fmla="*/ 6350 h 4546600"/>
              <a:gd name="connsiteX11" fmla="*/ 2754267 w 3167762"/>
              <a:gd name="connsiteY11" fmla="*/ 0 h 4546600"/>
              <a:gd name="connsiteX12" fmla="*/ 3013154 w 3167762"/>
              <a:gd name="connsiteY12" fmla="*/ 15240 h 4546600"/>
              <a:gd name="connsiteX13" fmla="*/ 3160667 w 3167762"/>
              <a:gd name="connsiteY13" fmla="*/ 162753 h 4546600"/>
              <a:gd name="connsiteX14" fmla="*/ 3160195 w 3167762"/>
              <a:gd name="connsiteY14" fmla="*/ 295275 h 4546600"/>
              <a:gd name="connsiteX15" fmla="*/ 3155432 w 3167762"/>
              <a:gd name="connsiteY15" fmla="*/ 357188 h 4546600"/>
              <a:gd name="connsiteX16" fmla="*/ 3160195 w 3167762"/>
              <a:gd name="connsiteY16" fmla="*/ 457200 h 4546600"/>
              <a:gd name="connsiteX17" fmla="*/ 3160667 w 3167762"/>
              <a:gd name="connsiteY17" fmla="*/ 615950 h 4546600"/>
              <a:gd name="connsiteX18" fmla="*/ 3157814 w 3167762"/>
              <a:gd name="connsiteY18" fmla="*/ 707231 h 4546600"/>
              <a:gd name="connsiteX19" fmla="*/ 3160667 w 3167762"/>
              <a:gd name="connsiteY19" fmla="*/ 939800 h 4546600"/>
              <a:gd name="connsiteX20" fmla="*/ 3155909 w 3167762"/>
              <a:gd name="connsiteY20" fmla="*/ 1326356 h 4546600"/>
              <a:gd name="connsiteX21" fmla="*/ 3154318 w 3167762"/>
              <a:gd name="connsiteY21" fmla="*/ 1651000 h 4546600"/>
              <a:gd name="connsiteX22" fmla="*/ 3154318 w 3167762"/>
              <a:gd name="connsiteY22" fmla="*/ 1841500 h 4546600"/>
              <a:gd name="connsiteX23" fmla="*/ 3167017 w 3167762"/>
              <a:gd name="connsiteY23" fmla="*/ 2371725 h 4546600"/>
              <a:gd name="connsiteX24" fmla="*/ 3167018 w 3167762"/>
              <a:gd name="connsiteY24" fmla="*/ 2565400 h 4546600"/>
              <a:gd name="connsiteX25" fmla="*/ 3163842 w 3167762"/>
              <a:gd name="connsiteY25" fmla="*/ 2765425 h 4546600"/>
              <a:gd name="connsiteX26" fmla="*/ 3163842 w 3167762"/>
              <a:gd name="connsiteY26" fmla="*/ 2911475 h 4546600"/>
              <a:gd name="connsiteX27" fmla="*/ 3160667 w 3167762"/>
              <a:gd name="connsiteY27" fmla="*/ 3340100 h 4546600"/>
              <a:gd name="connsiteX28" fmla="*/ 3154317 w 3167762"/>
              <a:gd name="connsiteY28" fmla="*/ 3714750 h 4546600"/>
              <a:gd name="connsiteX29" fmla="*/ 3160667 w 3167762"/>
              <a:gd name="connsiteY29" fmla="*/ 4083050 h 4546600"/>
              <a:gd name="connsiteX30" fmla="*/ 3160667 w 3167762"/>
              <a:gd name="connsiteY30" fmla="*/ 4392737 h 4546600"/>
              <a:gd name="connsiteX31" fmla="*/ 3013154 w 3167762"/>
              <a:gd name="connsiteY31" fmla="*/ 4540250 h 4546600"/>
              <a:gd name="connsiteX32" fmla="*/ 2905081 w 3167762"/>
              <a:gd name="connsiteY32" fmla="*/ 4545806 h 4546600"/>
              <a:gd name="connsiteX33" fmla="*/ 2707436 w 3167762"/>
              <a:gd name="connsiteY33" fmla="*/ 4539456 h 4546600"/>
              <a:gd name="connsiteX34" fmla="*/ 2500268 w 3167762"/>
              <a:gd name="connsiteY34" fmla="*/ 4533900 h 4546600"/>
              <a:gd name="connsiteX35" fmla="*/ 1988299 w 3167762"/>
              <a:gd name="connsiteY35" fmla="*/ 4541838 h 4546600"/>
              <a:gd name="connsiteX36" fmla="*/ 1465218 w 3167762"/>
              <a:gd name="connsiteY36" fmla="*/ 4540250 h 4546600"/>
              <a:gd name="connsiteX37" fmla="*/ 1138987 w 3167762"/>
              <a:gd name="connsiteY37" fmla="*/ 4541044 h 4546600"/>
              <a:gd name="connsiteX38" fmla="*/ 711949 w 3167762"/>
              <a:gd name="connsiteY38" fmla="*/ 4537075 h 4546600"/>
              <a:gd name="connsiteX39" fmla="*/ 287293 w 3167762"/>
              <a:gd name="connsiteY39" fmla="*/ 4546600 h 4546600"/>
              <a:gd name="connsiteX40" fmla="*/ 164930 w 3167762"/>
              <a:gd name="connsiteY40" fmla="*/ 4540250 h 4546600"/>
              <a:gd name="connsiteX41" fmla="*/ 17417 w 3167762"/>
              <a:gd name="connsiteY41" fmla="*/ 4392737 h 4546600"/>
              <a:gd name="connsiteX42" fmla="*/ 15038 w 3167762"/>
              <a:gd name="connsiteY42" fmla="*/ 4171950 h 4546600"/>
              <a:gd name="connsiteX43" fmla="*/ 17419 w 3167762"/>
              <a:gd name="connsiteY43" fmla="*/ 3850481 h 4546600"/>
              <a:gd name="connsiteX44" fmla="*/ 17419 w 3167762"/>
              <a:gd name="connsiteY44" fmla="*/ 3600450 h 4546600"/>
              <a:gd name="connsiteX45" fmla="*/ 15040 w 3167762"/>
              <a:gd name="connsiteY45" fmla="*/ 3217069 h 4546600"/>
              <a:gd name="connsiteX46" fmla="*/ 10276 w 3167762"/>
              <a:gd name="connsiteY46" fmla="*/ 2897981 h 4546600"/>
              <a:gd name="connsiteX47" fmla="*/ 10277 w 3167762"/>
              <a:gd name="connsiteY47" fmla="*/ 2652713 h 4546600"/>
              <a:gd name="connsiteX48" fmla="*/ 7896 w 3167762"/>
              <a:gd name="connsiteY48" fmla="*/ 2374106 h 4546600"/>
              <a:gd name="connsiteX49" fmla="*/ 5514 w 3167762"/>
              <a:gd name="connsiteY49" fmla="*/ 2221706 h 4546600"/>
              <a:gd name="connsiteX50" fmla="*/ 3133 w 3167762"/>
              <a:gd name="connsiteY50" fmla="*/ 1657350 h 4546600"/>
              <a:gd name="connsiteX51" fmla="*/ 752 w 3167762"/>
              <a:gd name="connsiteY51" fmla="*/ 1366838 h 4546600"/>
              <a:gd name="connsiteX52" fmla="*/ 5514 w 3167762"/>
              <a:gd name="connsiteY52" fmla="*/ 1040606 h 4546600"/>
              <a:gd name="connsiteX53" fmla="*/ 12660 w 3167762"/>
              <a:gd name="connsiteY53" fmla="*/ 533401 h 4546600"/>
              <a:gd name="connsiteX54" fmla="*/ 15041 w 3167762"/>
              <a:gd name="connsiteY54" fmla="*/ 276225 h 4546600"/>
              <a:gd name="connsiteX55" fmla="*/ 17417 w 3167762"/>
              <a:gd name="connsiteY55"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424067 w 3167762"/>
              <a:gd name="connsiteY11" fmla="*/ 6350 h 4546600"/>
              <a:gd name="connsiteX12" fmla="*/ 2754267 w 3167762"/>
              <a:gd name="connsiteY12" fmla="*/ 0 h 4546600"/>
              <a:gd name="connsiteX13" fmla="*/ 3013154 w 3167762"/>
              <a:gd name="connsiteY13" fmla="*/ 15240 h 4546600"/>
              <a:gd name="connsiteX14" fmla="*/ 3160667 w 3167762"/>
              <a:gd name="connsiteY14" fmla="*/ 162753 h 4546600"/>
              <a:gd name="connsiteX15" fmla="*/ 3160195 w 3167762"/>
              <a:gd name="connsiteY15" fmla="*/ 295275 h 4546600"/>
              <a:gd name="connsiteX16" fmla="*/ 3155432 w 3167762"/>
              <a:gd name="connsiteY16" fmla="*/ 357188 h 4546600"/>
              <a:gd name="connsiteX17" fmla="*/ 3160195 w 3167762"/>
              <a:gd name="connsiteY17" fmla="*/ 457200 h 4546600"/>
              <a:gd name="connsiteX18" fmla="*/ 3160667 w 3167762"/>
              <a:gd name="connsiteY18" fmla="*/ 615950 h 4546600"/>
              <a:gd name="connsiteX19" fmla="*/ 3157814 w 3167762"/>
              <a:gd name="connsiteY19" fmla="*/ 707231 h 4546600"/>
              <a:gd name="connsiteX20" fmla="*/ 3160667 w 3167762"/>
              <a:gd name="connsiteY20" fmla="*/ 939800 h 4546600"/>
              <a:gd name="connsiteX21" fmla="*/ 3155909 w 3167762"/>
              <a:gd name="connsiteY21" fmla="*/ 1326356 h 4546600"/>
              <a:gd name="connsiteX22" fmla="*/ 3154318 w 3167762"/>
              <a:gd name="connsiteY22" fmla="*/ 1651000 h 4546600"/>
              <a:gd name="connsiteX23" fmla="*/ 3154318 w 3167762"/>
              <a:gd name="connsiteY23" fmla="*/ 1841500 h 4546600"/>
              <a:gd name="connsiteX24" fmla="*/ 3167017 w 3167762"/>
              <a:gd name="connsiteY24" fmla="*/ 2371725 h 4546600"/>
              <a:gd name="connsiteX25" fmla="*/ 3167018 w 3167762"/>
              <a:gd name="connsiteY25" fmla="*/ 2565400 h 4546600"/>
              <a:gd name="connsiteX26" fmla="*/ 3163842 w 3167762"/>
              <a:gd name="connsiteY26" fmla="*/ 2765425 h 4546600"/>
              <a:gd name="connsiteX27" fmla="*/ 3163842 w 3167762"/>
              <a:gd name="connsiteY27" fmla="*/ 2911475 h 4546600"/>
              <a:gd name="connsiteX28" fmla="*/ 3160667 w 3167762"/>
              <a:gd name="connsiteY28" fmla="*/ 3340100 h 4546600"/>
              <a:gd name="connsiteX29" fmla="*/ 3154317 w 3167762"/>
              <a:gd name="connsiteY29" fmla="*/ 3714750 h 4546600"/>
              <a:gd name="connsiteX30" fmla="*/ 3160667 w 3167762"/>
              <a:gd name="connsiteY30" fmla="*/ 4083050 h 4546600"/>
              <a:gd name="connsiteX31" fmla="*/ 3160667 w 3167762"/>
              <a:gd name="connsiteY31" fmla="*/ 4392737 h 4546600"/>
              <a:gd name="connsiteX32" fmla="*/ 3013154 w 3167762"/>
              <a:gd name="connsiteY32" fmla="*/ 4540250 h 4546600"/>
              <a:gd name="connsiteX33" fmla="*/ 2905081 w 3167762"/>
              <a:gd name="connsiteY33" fmla="*/ 4545806 h 4546600"/>
              <a:gd name="connsiteX34" fmla="*/ 2707436 w 3167762"/>
              <a:gd name="connsiteY34" fmla="*/ 4539456 h 4546600"/>
              <a:gd name="connsiteX35" fmla="*/ 2500268 w 3167762"/>
              <a:gd name="connsiteY35" fmla="*/ 4533900 h 4546600"/>
              <a:gd name="connsiteX36" fmla="*/ 1988299 w 3167762"/>
              <a:gd name="connsiteY36" fmla="*/ 4541838 h 4546600"/>
              <a:gd name="connsiteX37" fmla="*/ 1465218 w 3167762"/>
              <a:gd name="connsiteY37" fmla="*/ 4540250 h 4546600"/>
              <a:gd name="connsiteX38" fmla="*/ 1138987 w 3167762"/>
              <a:gd name="connsiteY38" fmla="*/ 4541044 h 4546600"/>
              <a:gd name="connsiteX39" fmla="*/ 711949 w 3167762"/>
              <a:gd name="connsiteY39" fmla="*/ 4537075 h 4546600"/>
              <a:gd name="connsiteX40" fmla="*/ 287293 w 3167762"/>
              <a:gd name="connsiteY40" fmla="*/ 4546600 h 4546600"/>
              <a:gd name="connsiteX41" fmla="*/ 164930 w 3167762"/>
              <a:gd name="connsiteY41" fmla="*/ 4540250 h 4546600"/>
              <a:gd name="connsiteX42" fmla="*/ 17417 w 3167762"/>
              <a:gd name="connsiteY42" fmla="*/ 4392737 h 4546600"/>
              <a:gd name="connsiteX43" fmla="*/ 15038 w 3167762"/>
              <a:gd name="connsiteY43" fmla="*/ 4171950 h 4546600"/>
              <a:gd name="connsiteX44" fmla="*/ 17419 w 3167762"/>
              <a:gd name="connsiteY44" fmla="*/ 3850481 h 4546600"/>
              <a:gd name="connsiteX45" fmla="*/ 17419 w 3167762"/>
              <a:gd name="connsiteY45" fmla="*/ 3600450 h 4546600"/>
              <a:gd name="connsiteX46" fmla="*/ 15040 w 3167762"/>
              <a:gd name="connsiteY46" fmla="*/ 3217069 h 4546600"/>
              <a:gd name="connsiteX47" fmla="*/ 10276 w 3167762"/>
              <a:gd name="connsiteY47" fmla="*/ 2897981 h 4546600"/>
              <a:gd name="connsiteX48" fmla="*/ 10277 w 3167762"/>
              <a:gd name="connsiteY48" fmla="*/ 2652713 h 4546600"/>
              <a:gd name="connsiteX49" fmla="*/ 7896 w 3167762"/>
              <a:gd name="connsiteY49" fmla="*/ 2374106 h 4546600"/>
              <a:gd name="connsiteX50" fmla="*/ 5514 w 3167762"/>
              <a:gd name="connsiteY50" fmla="*/ 2221706 h 4546600"/>
              <a:gd name="connsiteX51" fmla="*/ 3133 w 3167762"/>
              <a:gd name="connsiteY51" fmla="*/ 1657350 h 4546600"/>
              <a:gd name="connsiteX52" fmla="*/ 752 w 3167762"/>
              <a:gd name="connsiteY52" fmla="*/ 1366838 h 4546600"/>
              <a:gd name="connsiteX53" fmla="*/ 5514 w 3167762"/>
              <a:gd name="connsiteY53" fmla="*/ 1040606 h 4546600"/>
              <a:gd name="connsiteX54" fmla="*/ 12660 w 3167762"/>
              <a:gd name="connsiteY54" fmla="*/ 533401 h 4546600"/>
              <a:gd name="connsiteX55" fmla="*/ 15041 w 3167762"/>
              <a:gd name="connsiteY55" fmla="*/ 276225 h 4546600"/>
              <a:gd name="connsiteX56" fmla="*/ 17417 w 3167762"/>
              <a:gd name="connsiteY56"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2076726 w 3167762"/>
              <a:gd name="connsiteY11" fmla="*/ 7938 h 4546600"/>
              <a:gd name="connsiteX12" fmla="*/ 2424067 w 3167762"/>
              <a:gd name="connsiteY12" fmla="*/ 6350 h 4546600"/>
              <a:gd name="connsiteX13" fmla="*/ 2754267 w 3167762"/>
              <a:gd name="connsiteY13" fmla="*/ 0 h 4546600"/>
              <a:gd name="connsiteX14" fmla="*/ 3013154 w 3167762"/>
              <a:gd name="connsiteY14" fmla="*/ 15240 h 4546600"/>
              <a:gd name="connsiteX15" fmla="*/ 3160667 w 3167762"/>
              <a:gd name="connsiteY15" fmla="*/ 162753 h 4546600"/>
              <a:gd name="connsiteX16" fmla="*/ 3160195 w 3167762"/>
              <a:gd name="connsiteY16" fmla="*/ 295275 h 4546600"/>
              <a:gd name="connsiteX17" fmla="*/ 3155432 w 3167762"/>
              <a:gd name="connsiteY17" fmla="*/ 357188 h 4546600"/>
              <a:gd name="connsiteX18" fmla="*/ 3160195 w 3167762"/>
              <a:gd name="connsiteY18" fmla="*/ 457200 h 4546600"/>
              <a:gd name="connsiteX19" fmla="*/ 3160667 w 3167762"/>
              <a:gd name="connsiteY19" fmla="*/ 615950 h 4546600"/>
              <a:gd name="connsiteX20" fmla="*/ 3157814 w 3167762"/>
              <a:gd name="connsiteY20" fmla="*/ 707231 h 4546600"/>
              <a:gd name="connsiteX21" fmla="*/ 3160667 w 3167762"/>
              <a:gd name="connsiteY21" fmla="*/ 939800 h 4546600"/>
              <a:gd name="connsiteX22" fmla="*/ 3155909 w 3167762"/>
              <a:gd name="connsiteY22" fmla="*/ 1326356 h 4546600"/>
              <a:gd name="connsiteX23" fmla="*/ 3154318 w 3167762"/>
              <a:gd name="connsiteY23" fmla="*/ 1651000 h 4546600"/>
              <a:gd name="connsiteX24" fmla="*/ 3154318 w 3167762"/>
              <a:gd name="connsiteY24" fmla="*/ 1841500 h 4546600"/>
              <a:gd name="connsiteX25" fmla="*/ 3167017 w 3167762"/>
              <a:gd name="connsiteY25" fmla="*/ 2371725 h 4546600"/>
              <a:gd name="connsiteX26" fmla="*/ 3167018 w 3167762"/>
              <a:gd name="connsiteY26" fmla="*/ 2565400 h 4546600"/>
              <a:gd name="connsiteX27" fmla="*/ 3163842 w 3167762"/>
              <a:gd name="connsiteY27" fmla="*/ 2765425 h 4546600"/>
              <a:gd name="connsiteX28" fmla="*/ 3163842 w 3167762"/>
              <a:gd name="connsiteY28" fmla="*/ 2911475 h 4546600"/>
              <a:gd name="connsiteX29" fmla="*/ 3160667 w 3167762"/>
              <a:gd name="connsiteY29" fmla="*/ 3340100 h 4546600"/>
              <a:gd name="connsiteX30" fmla="*/ 3154317 w 3167762"/>
              <a:gd name="connsiteY30" fmla="*/ 3714750 h 4546600"/>
              <a:gd name="connsiteX31" fmla="*/ 3160667 w 3167762"/>
              <a:gd name="connsiteY31" fmla="*/ 4083050 h 4546600"/>
              <a:gd name="connsiteX32" fmla="*/ 3160667 w 3167762"/>
              <a:gd name="connsiteY32" fmla="*/ 4392737 h 4546600"/>
              <a:gd name="connsiteX33" fmla="*/ 3013154 w 3167762"/>
              <a:gd name="connsiteY33" fmla="*/ 4540250 h 4546600"/>
              <a:gd name="connsiteX34" fmla="*/ 2905081 w 3167762"/>
              <a:gd name="connsiteY34" fmla="*/ 4545806 h 4546600"/>
              <a:gd name="connsiteX35" fmla="*/ 2707436 w 3167762"/>
              <a:gd name="connsiteY35" fmla="*/ 4539456 h 4546600"/>
              <a:gd name="connsiteX36" fmla="*/ 2500268 w 3167762"/>
              <a:gd name="connsiteY36" fmla="*/ 4533900 h 4546600"/>
              <a:gd name="connsiteX37" fmla="*/ 1988299 w 3167762"/>
              <a:gd name="connsiteY37" fmla="*/ 4541838 h 4546600"/>
              <a:gd name="connsiteX38" fmla="*/ 1465218 w 3167762"/>
              <a:gd name="connsiteY38" fmla="*/ 4540250 h 4546600"/>
              <a:gd name="connsiteX39" fmla="*/ 1138987 w 3167762"/>
              <a:gd name="connsiteY39" fmla="*/ 4541044 h 4546600"/>
              <a:gd name="connsiteX40" fmla="*/ 711949 w 3167762"/>
              <a:gd name="connsiteY40" fmla="*/ 4537075 h 4546600"/>
              <a:gd name="connsiteX41" fmla="*/ 287293 w 3167762"/>
              <a:gd name="connsiteY41" fmla="*/ 4546600 h 4546600"/>
              <a:gd name="connsiteX42" fmla="*/ 164930 w 3167762"/>
              <a:gd name="connsiteY42" fmla="*/ 4540250 h 4546600"/>
              <a:gd name="connsiteX43" fmla="*/ 17417 w 3167762"/>
              <a:gd name="connsiteY43" fmla="*/ 4392737 h 4546600"/>
              <a:gd name="connsiteX44" fmla="*/ 15038 w 3167762"/>
              <a:gd name="connsiteY44" fmla="*/ 4171950 h 4546600"/>
              <a:gd name="connsiteX45" fmla="*/ 17419 w 3167762"/>
              <a:gd name="connsiteY45" fmla="*/ 3850481 h 4546600"/>
              <a:gd name="connsiteX46" fmla="*/ 17419 w 3167762"/>
              <a:gd name="connsiteY46" fmla="*/ 3600450 h 4546600"/>
              <a:gd name="connsiteX47" fmla="*/ 15040 w 3167762"/>
              <a:gd name="connsiteY47" fmla="*/ 3217069 h 4546600"/>
              <a:gd name="connsiteX48" fmla="*/ 10276 w 3167762"/>
              <a:gd name="connsiteY48" fmla="*/ 2897981 h 4546600"/>
              <a:gd name="connsiteX49" fmla="*/ 10277 w 3167762"/>
              <a:gd name="connsiteY49" fmla="*/ 2652713 h 4546600"/>
              <a:gd name="connsiteX50" fmla="*/ 7896 w 3167762"/>
              <a:gd name="connsiteY50" fmla="*/ 2374106 h 4546600"/>
              <a:gd name="connsiteX51" fmla="*/ 5514 w 3167762"/>
              <a:gd name="connsiteY51" fmla="*/ 2221706 h 4546600"/>
              <a:gd name="connsiteX52" fmla="*/ 3133 w 3167762"/>
              <a:gd name="connsiteY52" fmla="*/ 1657350 h 4546600"/>
              <a:gd name="connsiteX53" fmla="*/ 752 w 3167762"/>
              <a:gd name="connsiteY53" fmla="*/ 1366838 h 4546600"/>
              <a:gd name="connsiteX54" fmla="*/ 5514 w 3167762"/>
              <a:gd name="connsiteY54" fmla="*/ 1040606 h 4546600"/>
              <a:gd name="connsiteX55" fmla="*/ 12660 w 3167762"/>
              <a:gd name="connsiteY55" fmla="*/ 533401 h 4546600"/>
              <a:gd name="connsiteX56" fmla="*/ 15041 w 3167762"/>
              <a:gd name="connsiteY56" fmla="*/ 276225 h 4546600"/>
              <a:gd name="connsiteX57" fmla="*/ 17417 w 3167762"/>
              <a:gd name="connsiteY57"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424067 w 3167762"/>
              <a:gd name="connsiteY13" fmla="*/ 6350 h 4546600"/>
              <a:gd name="connsiteX14" fmla="*/ 2754267 w 3167762"/>
              <a:gd name="connsiteY14" fmla="*/ 0 h 4546600"/>
              <a:gd name="connsiteX15" fmla="*/ 3013154 w 3167762"/>
              <a:gd name="connsiteY15" fmla="*/ 15240 h 4546600"/>
              <a:gd name="connsiteX16" fmla="*/ 3160667 w 3167762"/>
              <a:gd name="connsiteY16" fmla="*/ 162753 h 4546600"/>
              <a:gd name="connsiteX17" fmla="*/ 3160195 w 3167762"/>
              <a:gd name="connsiteY17" fmla="*/ 295275 h 4546600"/>
              <a:gd name="connsiteX18" fmla="*/ 3155432 w 3167762"/>
              <a:gd name="connsiteY18" fmla="*/ 357188 h 4546600"/>
              <a:gd name="connsiteX19" fmla="*/ 3160195 w 3167762"/>
              <a:gd name="connsiteY19" fmla="*/ 457200 h 4546600"/>
              <a:gd name="connsiteX20" fmla="*/ 3160667 w 3167762"/>
              <a:gd name="connsiteY20" fmla="*/ 615950 h 4546600"/>
              <a:gd name="connsiteX21" fmla="*/ 3157814 w 3167762"/>
              <a:gd name="connsiteY21" fmla="*/ 707231 h 4546600"/>
              <a:gd name="connsiteX22" fmla="*/ 3160667 w 3167762"/>
              <a:gd name="connsiteY22" fmla="*/ 939800 h 4546600"/>
              <a:gd name="connsiteX23" fmla="*/ 3155909 w 3167762"/>
              <a:gd name="connsiteY23" fmla="*/ 1326356 h 4546600"/>
              <a:gd name="connsiteX24" fmla="*/ 3154318 w 3167762"/>
              <a:gd name="connsiteY24" fmla="*/ 1651000 h 4546600"/>
              <a:gd name="connsiteX25" fmla="*/ 3154318 w 3167762"/>
              <a:gd name="connsiteY25" fmla="*/ 1841500 h 4546600"/>
              <a:gd name="connsiteX26" fmla="*/ 3167017 w 3167762"/>
              <a:gd name="connsiteY26" fmla="*/ 2371725 h 4546600"/>
              <a:gd name="connsiteX27" fmla="*/ 3167018 w 3167762"/>
              <a:gd name="connsiteY27" fmla="*/ 2565400 h 4546600"/>
              <a:gd name="connsiteX28" fmla="*/ 3163842 w 3167762"/>
              <a:gd name="connsiteY28" fmla="*/ 2765425 h 4546600"/>
              <a:gd name="connsiteX29" fmla="*/ 3163842 w 3167762"/>
              <a:gd name="connsiteY29" fmla="*/ 2911475 h 4546600"/>
              <a:gd name="connsiteX30" fmla="*/ 3160667 w 3167762"/>
              <a:gd name="connsiteY30" fmla="*/ 3340100 h 4546600"/>
              <a:gd name="connsiteX31" fmla="*/ 3154317 w 3167762"/>
              <a:gd name="connsiteY31" fmla="*/ 3714750 h 4546600"/>
              <a:gd name="connsiteX32" fmla="*/ 3160667 w 3167762"/>
              <a:gd name="connsiteY32" fmla="*/ 4083050 h 4546600"/>
              <a:gd name="connsiteX33" fmla="*/ 3160667 w 3167762"/>
              <a:gd name="connsiteY33" fmla="*/ 4392737 h 4546600"/>
              <a:gd name="connsiteX34" fmla="*/ 3013154 w 3167762"/>
              <a:gd name="connsiteY34" fmla="*/ 4540250 h 4546600"/>
              <a:gd name="connsiteX35" fmla="*/ 2905081 w 3167762"/>
              <a:gd name="connsiteY35" fmla="*/ 4545806 h 4546600"/>
              <a:gd name="connsiteX36" fmla="*/ 2707436 w 3167762"/>
              <a:gd name="connsiteY36" fmla="*/ 4539456 h 4546600"/>
              <a:gd name="connsiteX37" fmla="*/ 2500268 w 3167762"/>
              <a:gd name="connsiteY37" fmla="*/ 4533900 h 4546600"/>
              <a:gd name="connsiteX38" fmla="*/ 1988299 w 3167762"/>
              <a:gd name="connsiteY38" fmla="*/ 4541838 h 4546600"/>
              <a:gd name="connsiteX39" fmla="*/ 1465218 w 3167762"/>
              <a:gd name="connsiteY39" fmla="*/ 4540250 h 4546600"/>
              <a:gd name="connsiteX40" fmla="*/ 1138987 w 3167762"/>
              <a:gd name="connsiteY40" fmla="*/ 4541044 h 4546600"/>
              <a:gd name="connsiteX41" fmla="*/ 711949 w 3167762"/>
              <a:gd name="connsiteY41" fmla="*/ 4537075 h 4546600"/>
              <a:gd name="connsiteX42" fmla="*/ 287293 w 3167762"/>
              <a:gd name="connsiteY42" fmla="*/ 4546600 h 4546600"/>
              <a:gd name="connsiteX43" fmla="*/ 164930 w 3167762"/>
              <a:gd name="connsiteY43" fmla="*/ 4540250 h 4546600"/>
              <a:gd name="connsiteX44" fmla="*/ 17417 w 3167762"/>
              <a:gd name="connsiteY44" fmla="*/ 4392737 h 4546600"/>
              <a:gd name="connsiteX45" fmla="*/ 15038 w 3167762"/>
              <a:gd name="connsiteY45" fmla="*/ 4171950 h 4546600"/>
              <a:gd name="connsiteX46" fmla="*/ 17419 w 3167762"/>
              <a:gd name="connsiteY46" fmla="*/ 3850481 h 4546600"/>
              <a:gd name="connsiteX47" fmla="*/ 17419 w 3167762"/>
              <a:gd name="connsiteY47" fmla="*/ 3600450 h 4546600"/>
              <a:gd name="connsiteX48" fmla="*/ 15040 w 3167762"/>
              <a:gd name="connsiteY48" fmla="*/ 3217069 h 4546600"/>
              <a:gd name="connsiteX49" fmla="*/ 10276 w 3167762"/>
              <a:gd name="connsiteY49" fmla="*/ 2897981 h 4546600"/>
              <a:gd name="connsiteX50" fmla="*/ 10277 w 3167762"/>
              <a:gd name="connsiteY50" fmla="*/ 2652713 h 4546600"/>
              <a:gd name="connsiteX51" fmla="*/ 7896 w 3167762"/>
              <a:gd name="connsiteY51" fmla="*/ 2374106 h 4546600"/>
              <a:gd name="connsiteX52" fmla="*/ 5514 w 3167762"/>
              <a:gd name="connsiteY52" fmla="*/ 2221706 h 4546600"/>
              <a:gd name="connsiteX53" fmla="*/ 3133 w 3167762"/>
              <a:gd name="connsiteY53" fmla="*/ 1657350 h 4546600"/>
              <a:gd name="connsiteX54" fmla="*/ 752 w 3167762"/>
              <a:gd name="connsiteY54" fmla="*/ 1366838 h 4546600"/>
              <a:gd name="connsiteX55" fmla="*/ 5514 w 3167762"/>
              <a:gd name="connsiteY55" fmla="*/ 1040606 h 4546600"/>
              <a:gd name="connsiteX56" fmla="*/ 12660 w 3167762"/>
              <a:gd name="connsiteY56" fmla="*/ 533401 h 4546600"/>
              <a:gd name="connsiteX57" fmla="*/ 15041 w 3167762"/>
              <a:gd name="connsiteY57" fmla="*/ 276225 h 4546600"/>
              <a:gd name="connsiteX58" fmla="*/ 17417 w 3167762"/>
              <a:gd name="connsiteY58"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424067 w 3167762"/>
              <a:gd name="connsiteY14" fmla="*/ 6350 h 4546600"/>
              <a:gd name="connsiteX15" fmla="*/ 2754267 w 3167762"/>
              <a:gd name="connsiteY15" fmla="*/ 0 h 4546600"/>
              <a:gd name="connsiteX16" fmla="*/ 3013154 w 3167762"/>
              <a:gd name="connsiteY16" fmla="*/ 15240 h 4546600"/>
              <a:gd name="connsiteX17" fmla="*/ 3160667 w 3167762"/>
              <a:gd name="connsiteY17" fmla="*/ 162753 h 4546600"/>
              <a:gd name="connsiteX18" fmla="*/ 3160195 w 3167762"/>
              <a:gd name="connsiteY18" fmla="*/ 295275 h 4546600"/>
              <a:gd name="connsiteX19" fmla="*/ 3155432 w 3167762"/>
              <a:gd name="connsiteY19" fmla="*/ 357188 h 4546600"/>
              <a:gd name="connsiteX20" fmla="*/ 3160195 w 3167762"/>
              <a:gd name="connsiteY20" fmla="*/ 457200 h 4546600"/>
              <a:gd name="connsiteX21" fmla="*/ 3160667 w 3167762"/>
              <a:gd name="connsiteY21" fmla="*/ 615950 h 4546600"/>
              <a:gd name="connsiteX22" fmla="*/ 3157814 w 3167762"/>
              <a:gd name="connsiteY22" fmla="*/ 707231 h 4546600"/>
              <a:gd name="connsiteX23" fmla="*/ 3160667 w 3167762"/>
              <a:gd name="connsiteY23" fmla="*/ 939800 h 4546600"/>
              <a:gd name="connsiteX24" fmla="*/ 3155909 w 3167762"/>
              <a:gd name="connsiteY24" fmla="*/ 1326356 h 4546600"/>
              <a:gd name="connsiteX25" fmla="*/ 3154318 w 3167762"/>
              <a:gd name="connsiteY25" fmla="*/ 1651000 h 4546600"/>
              <a:gd name="connsiteX26" fmla="*/ 3154318 w 3167762"/>
              <a:gd name="connsiteY26" fmla="*/ 1841500 h 4546600"/>
              <a:gd name="connsiteX27" fmla="*/ 3167017 w 3167762"/>
              <a:gd name="connsiteY27" fmla="*/ 2371725 h 4546600"/>
              <a:gd name="connsiteX28" fmla="*/ 3167018 w 3167762"/>
              <a:gd name="connsiteY28" fmla="*/ 2565400 h 4546600"/>
              <a:gd name="connsiteX29" fmla="*/ 3163842 w 3167762"/>
              <a:gd name="connsiteY29" fmla="*/ 2765425 h 4546600"/>
              <a:gd name="connsiteX30" fmla="*/ 3163842 w 3167762"/>
              <a:gd name="connsiteY30" fmla="*/ 2911475 h 4546600"/>
              <a:gd name="connsiteX31" fmla="*/ 3160667 w 3167762"/>
              <a:gd name="connsiteY31" fmla="*/ 3340100 h 4546600"/>
              <a:gd name="connsiteX32" fmla="*/ 3154317 w 3167762"/>
              <a:gd name="connsiteY32" fmla="*/ 3714750 h 4546600"/>
              <a:gd name="connsiteX33" fmla="*/ 3160667 w 3167762"/>
              <a:gd name="connsiteY33" fmla="*/ 4083050 h 4546600"/>
              <a:gd name="connsiteX34" fmla="*/ 3160667 w 3167762"/>
              <a:gd name="connsiteY34" fmla="*/ 4392737 h 4546600"/>
              <a:gd name="connsiteX35" fmla="*/ 3013154 w 3167762"/>
              <a:gd name="connsiteY35" fmla="*/ 4540250 h 4546600"/>
              <a:gd name="connsiteX36" fmla="*/ 2905081 w 3167762"/>
              <a:gd name="connsiteY36" fmla="*/ 4545806 h 4546600"/>
              <a:gd name="connsiteX37" fmla="*/ 2707436 w 3167762"/>
              <a:gd name="connsiteY37" fmla="*/ 4539456 h 4546600"/>
              <a:gd name="connsiteX38" fmla="*/ 2500268 w 3167762"/>
              <a:gd name="connsiteY38" fmla="*/ 4533900 h 4546600"/>
              <a:gd name="connsiteX39" fmla="*/ 1988299 w 3167762"/>
              <a:gd name="connsiteY39" fmla="*/ 4541838 h 4546600"/>
              <a:gd name="connsiteX40" fmla="*/ 1465218 w 3167762"/>
              <a:gd name="connsiteY40" fmla="*/ 4540250 h 4546600"/>
              <a:gd name="connsiteX41" fmla="*/ 1138987 w 3167762"/>
              <a:gd name="connsiteY41" fmla="*/ 4541044 h 4546600"/>
              <a:gd name="connsiteX42" fmla="*/ 711949 w 3167762"/>
              <a:gd name="connsiteY42" fmla="*/ 4537075 h 4546600"/>
              <a:gd name="connsiteX43" fmla="*/ 287293 w 3167762"/>
              <a:gd name="connsiteY43" fmla="*/ 4546600 h 4546600"/>
              <a:gd name="connsiteX44" fmla="*/ 164930 w 3167762"/>
              <a:gd name="connsiteY44" fmla="*/ 4540250 h 4546600"/>
              <a:gd name="connsiteX45" fmla="*/ 17417 w 3167762"/>
              <a:gd name="connsiteY45" fmla="*/ 4392737 h 4546600"/>
              <a:gd name="connsiteX46" fmla="*/ 15038 w 3167762"/>
              <a:gd name="connsiteY46" fmla="*/ 4171950 h 4546600"/>
              <a:gd name="connsiteX47" fmla="*/ 17419 w 3167762"/>
              <a:gd name="connsiteY47" fmla="*/ 3850481 h 4546600"/>
              <a:gd name="connsiteX48" fmla="*/ 17419 w 3167762"/>
              <a:gd name="connsiteY48" fmla="*/ 3600450 h 4546600"/>
              <a:gd name="connsiteX49" fmla="*/ 15040 w 3167762"/>
              <a:gd name="connsiteY49" fmla="*/ 3217069 h 4546600"/>
              <a:gd name="connsiteX50" fmla="*/ 10276 w 3167762"/>
              <a:gd name="connsiteY50" fmla="*/ 2897981 h 4546600"/>
              <a:gd name="connsiteX51" fmla="*/ 10277 w 3167762"/>
              <a:gd name="connsiteY51" fmla="*/ 2652713 h 4546600"/>
              <a:gd name="connsiteX52" fmla="*/ 7896 w 3167762"/>
              <a:gd name="connsiteY52" fmla="*/ 2374106 h 4546600"/>
              <a:gd name="connsiteX53" fmla="*/ 5514 w 3167762"/>
              <a:gd name="connsiteY53" fmla="*/ 2221706 h 4546600"/>
              <a:gd name="connsiteX54" fmla="*/ 3133 w 3167762"/>
              <a:gd name="connsiteY54" fmla="*/ 1657350 h 4546600"/>
              <a:gd name="connsiteX55" fmla="*/ 752 w 3167762"/>
              <a:gd name="connsiteY55" fmla="*/ 1366838 h 4546600"/>
              <a:gd name="connsiteX56" fmla="*/ 5514 w 3167762"/>
              <a:gd name="connsiteY56" fmla="*/ 1040606 h 4546600"/>
              <a:gd name="connsiteX57" fmla="*/ 12660 w 3167762"/>
              <a:gd name="connsiteY57" fmla="*/ 533401 h 4546600"/>
              <a:gd name="connsiteX58" fmla="*/ 15041 w 3167762"/>
              <a:gd name="connsiteY58" fmla="*/ 276225 h 4546600"/>
              <a:gd name="connsiteX59" fmla="*/ 17417 w 3167762"/>
              <a:gd name="connsiteY59" fmla="*/ 162753 h 4546600"/>
              <a:gd name="connsiteX0" fmla="*/ 17417 w 3167762"/>
              <a:gd name="connsiteY0" fmla="*/ 162753 h 4546600"/>
              <a:gd name="connsiteX1" fmla="*/ 164930 w 3167762"/>
              <a:gd name="connsiteY1" fmla="*/ 15240 h 4546600"/>
              <a:gd name="connsiteX2" fmla="*/ 224114 w 3167762"/>
              <a:gd name="connsiteY2" fmla="*/ 12700 h 4546600"/>
              <a:gd name="connsiteX3" fmla="*/ 350792 w 3167762"/>
              <a:gd name="connsiteY3" fmla="*/ 5557 h 4546600"/>
              <a:gd name="connsiteX4" fmla="*/ 486051 w 3167762"/>
              <a:gd name="connsiteY4" fmla="*/ 7938 h 4546600"/>
              <a:gd name="connsiteX5" fmla="*/ 669407 w 3167762"/>
              <a:gd name="connsiteY5" fmla="*/ 5556 h 4546600"/>
              <a:gd name="connsiteX6" fmla="*/ 874667 w 3167762"/>
              <a:gd name="connsiteY6" fmla="*/ 0 h 4546600"/>
              <a:gd name="connsiteX7" fmla="*/ 990876 w 3167762"/>
              <a:gd name="connsiteY7" fmla="*/ 794 h 4546600"/>
              <a:gd name="connsiteX8" fmla="*/ 1293767 w 3167762"/>
              <a:gd name="connsiteY8" fmla="*/ 6350 h 4546600"/>
              <a:gd name="connsiteX9" fmla="*/ 1585867 w 3167762"/>
              <a:gd name="connsiteY9" fmla="*/ 6350 h 4546600"/>
              <a:gd name="connsiteX10" fmla="*/ 1725567 w 3167762"/>
              <a:gd name="connsiteY10" fmla="*/ 12700 h 4546600"/>
              <a:gd name="connsiteX11" fmla="*/ 1862414 w 3167762"/>
              <a:gd name="connsiteY11" fmla="*/ 7938 h 4546600"/>
              <a:gd name="connsiteX12" fmla="*/ 2076726 w 3167762"/>
              <a:gd name="connsiteY12" fmla="*/ 7938 h 4546600"/>
              <a:gd name="connsiteX13" fmla="*/ 2193407 w 3167762"/>
              <a:gd name="connsiteY13" fmla="*/ 5556 h 4546600"/>
              <a:gd name="connsiteX14" fmla="*/ 2357714 w 3167762"/>
              <a:gd name="connsiteY14" fmla="*/ 5556 h 4546600"/>
              <a:gd name="connsiteX15" fmla="*/ 2424067 w 3167762"/>
              <a:gd name="connsiteY15" fmla="*/ 6350 h 4546600"/>
              <a:gd name="connsiteX16" fmla="*/ 2754267 w 3167762"/>
              <a:gd name="connsiteY16" fmla="*/ 0 h 4546600"/>
              <a:gd name="connsiteX17" fmla="*/ 3013154 w 3167762"/>
              <a:gd name="connsiteY17" fmla="*/ 15240 h 4546600"/>
              <a:gd name="connsiteX18" fmla="*/ 3160667 w 3167762"/>
              <a:gd name="connsiteY18" fmla="*/ 162753 h 4546600"/>
              <a:gd name="connsiteX19" fmla="*/ 3160195 w 3167762"/>
              <a:gd name="connsiteY19" fmla="*/ 295275 h 4546600"/>
              <a:gd name="connsiteX20" fmla="*/ 3155432 w 3167762"/>
              <a:gd name="connsiteY20" fmla="*/ 357188 h 4546600"/>
              <a:gd name="connsiteX21" fmla="*/ 3160195 w 3167762"/>
              <a:gd name="connsiteY21" fmla="*/ 457200 h 4546600"/>
              <a:gd name="connsiteX22" fmla="*/ 3160667 w 3167762"/>
              <a:gd name="connsiteY22" fmla="*/ 615950 h 4546600"/>
              <a:gd name="connsiteX23" fmla="*/ 3157814 w 3167762"/>
              <a:gd name="connsiteY23" fmla="*/ 707231 h 4546600"/>
              <a:gd name="connsiteX24" fmla="*/ 3160667 w 3167762"/>
              <a:gd name="connsiteY24" fmla="*/ 939800 h 4546600"/>
              <a:gd name="connsiteX25" fmla="*/ 3155909 w 3167762"/>
              <a:gd name="connsiteY25" fmla="*/ 1326356 h 4546600"/>
              <a:gd name="connsiteX26" fmla="*/ 3154318 w 3167762"/>
              <a:gd name="connsiteY26" fmla="*/ 1651000 h 4546600"/>
              <a:gd name="connsiteX27" fmla="*/ 3154318 w 3167762"/>
              <a:gd name="connsiteY27" fmla="*/ 1841500 h 4546600"/>
              <a:gd name="connsiteX28" fmla="*/ 3167017 w 3167762"/>
              <a:gd name="connsiteY28" fmla="*/ 2371725 h 4546600"/>
              <a:gd name="connsiteX29" fmla="*/ 3167018 w 3167762"/>
              <a:gd name="connsiteY29" fmla="*/ 2565400 h 4546600"/>
              <a:gd name="connsiteX30" fmla="*/ 3163842 w 3167762"/>
              <a:gd name="connsiteY30" fmla="*/ 2765425 h 4546600"/>
              <a:gd name="connsiteX31" fmla="*/ 3163842 w 3167762"/>
              <a:gd name="connsiteY31" fmla="*/ 2911475 h 4546600"/>
              <a:gd name="connsiteX32" fmla="*/ 3160667 w 3167762"/>
              <a:gd name="connsiteY32" fmla="*/ 3340100 h 4546600"/>
              <a:gd name="connsiteX33" fmla="*/ 3154317 w 3167762"/>
              <a:gd name="connsiteY33" fmla="*/ 3714750 h 4546600"/>
              <a:gd name="connsiteX34" fmla="*/ 3160667 w 3167762"/>
              <a:gd name="connsiteY34" fmla="*/ 4083050 h 4546600"/>
              <a:gd name="connsiteX35" fmla="*/ 3160667 w 3167762"/>
              <a:gd name="connsiteY35" fmla="*/ 4392737 h 4546600"/>
              <a:gd name="connsiteX36" fmla="*/ 3013154 w 3167762"/>
              <a:gd name="connsiteY36" fmla="*/ 4540250 h 4546600"/>
              <a:gd name="connsiteX37" fmla="*/ 2905081 w 3167762"/>
              <a:gd name="connsiteY37" fmla="*/ 4545806 h 4546600"/>
              <a:gd name="connsiteX38" fmla="*/ 2707436 w 3167762"/>
              <a:gd name="connsiteY38" fmla="*/ 4539456 h 4546600"/>
              <a:gd name="connsiteX39" fmla="*/ 2500268 w 3167762"/>
              <a:gd name="connsiteY39" fmla="*/ 4533900 h 4546600"/>
              <a:gd name="connsiteX40" fmla="*/ 1988299 w 3167762"/>
              <a:gd name="connsiteY40" fmla="*/ 4541838 h 4546600"/>
              <a:gd name="connsiteX41" fmla="*/ 1465218 w 3167762"/>
              <a:gd name="connsiteY41" fmla="*/ 4540250 h 4546600"/>
              <a:gd name="connsiteX42" fmla="*/ 1138987 w 3167762"/>
              <a:gd name="connsiteY42" fmla="*/ 4541044 h 4546600"/>
              <a:gd name="connsiteX43" fmla="*/ 711949 w 3167762"/>
              <a:gd name="connsiteY43" fmla="*/ 4537075 h 4546600"/>
              <a:gd name="connsiteX44" fmla="*/ 287293 w 3167762"/>
              <a:gd name="connsiteY44" fmla="*/ 4546600 h 4546600"/>
              <a:gd name="connsiteX45" fmla="*/ 164930 w 3167762"/>
              <a:gd name="connsiteY45" fmla="*/ 4540250 h 4546600"/>
              <a:gd name="connsiteX46" fmla="*/ 17417 w 3167762"/>
              <a:gd name="connsiteY46" fmla="*/ 4392737 h 4546600"/>
              <a:gd name="connsiteX47" fmla="*/ 15038 w 3167762"/>
              <a:gd name="connsiteY47" fmla="*/ 4171950 h 4546600"/>
              <a:gd name="connsiteX48" fmla="*/ 17419 w 3167762"/>
              <a:gd name="connsiteY48" fmla="*/ 3850481 h 4546600"/>
              <a:gd name="connsiteX49" fmla="*/ 17419 w 3167762"/>
              <a:gd name="connsiteY49" fmla="*/ 3600450 h 4546600"/>
              <a:gd name="connsiteX50" fmla="*/ 15040 w 3167762"/>
              <a:gd name="connsiteY50" fmla="*/ 3217069 h 4546600"/>
              <a:gd name="connsiteX51" fmla="*/ 10276 w 3167762"/>
              <a:gd name="connsiteY51" fmla="*/ 2897981 h 4546600"/>
              <a:gd name="connsiteX52" fmla="*/ 10277 w 3167762"/>
              <a:gd name="connsiteY52" fmla="*/ 2652713 h 4546600"/>
              <a:gd name="connsiteX53" fmla="*/ 7896 w 3167762"/>
              <a:gd name="connsiteY53" fmla="*/ 2374106 h 4546600"/>
              <a:gd name="connsiteX54" fmla="*/ 5514 w 3167762"/>
              <a:gd name="connsiteY54" fmla="*/ 2221706 h 4546600"/>
              <a:gd name="connsiteX55" fmla="*/ 3133 w 3167762"/>
              <a:gd name="connsiteY55" fmla="*/ 1657350 h 4546600"/>
              <a:gd name="connsiteX56" fmla="*/ 752 w 3167762"/>
              <a:gd name="connsiteY56" fmla="*/ 1366838 h 4546600"/>
              <a:gd name="connsiteX57" fmla="*/ 5514 w 3167762"/>
              <a:gd name="connsiteY57" fmla="*/ 1040606 h 4546600"/>
              <a:gd name="connsiteX58" fmla="*/ 12660 w 3167762"/>
              <a:gd name="connsiteY58" fmla="*/ 533401 h 4546600"/>
              <a:gd name="connsiteX59" fmla="*/ 15041 w 3167762"/>
              <a:gd name="connsiteY59" fmla="*/ 276225 h 4546600"/>
              <a:gd name="connsiteX60" fmla="*/ 17417 w 3167762"/>
              <a:gd name="connsiteY60" fmla="*/ 162753 h 4546600"/>
              <a:gd name="connsiteX0" fmla="*/ 17417 w 3167762"/>
              <a:gd name="connsiteY0" fmla="*/ 164340 h 4548187"/>
              <a:gd name="connsiteX1" fmla="*/ 164930 w 3167762"/>
              <a:gd name="connsiteY1" fmla="*/ 16827 h 4548187"/>
              <a:gd name="connsiteX2" fmla="*/ 224114 w 3167762"/>
              <a:gd name="connsiteY2" fmla="*/ 14287 h 4548187"/>
              <a:gd name="connsiteX3" fmla="*/ 350792 w 3167762"/>
              <a:gd name="connsiteY3" fmla="*/ 7144 h 4548187"/>
              <a:gd name="connsiteX4" fmla="*/ 486051 w 3167762"/>
              <a:gd name="connsiteY4" fmla="*/ 9525 h 4548187"/>
              <a:gd name="connsiteX5" fmla="*/ 669407 w 3167762"/>
              <a:gd name="connsiteY5" fmla="*/ 7143 h 4548187"/>
              <a:gd name="connsiteX6" fmla="*/ 874667 w 3167762"/>
              <a:gd name="connsiteY6" fmla="*/ 1587 h 4548187"/>
              <a:gd name="connsiteX7" fmla="*/ 990876 w 3167762"/>
              <a:gd name="connsiteY7" fmla="*/ 2381 h 4548187"/>
              <a:gd name="connsiteX8" fmla="*/ 1293767 w 3167762"/>
              <a:gd name="connsiteY8" fmla="*/ 7937 h 4548187"/>
              <a:gd name="connsiteX9" fmla="*/ 1585867 w 3167762"/>
              <a:gd name="connsiteY9" fmla="*/ 7937 h 4548187"/>
              <a:gd name="connsiteX10" fmla="*/ 1725567 w 3167762"/>
              <a:gd name="connsiteY10" fmla="*/ 14287 h 4548187"/>
              <a:gd name="connsiteX11" fmla="*/ 1862414 w 3167762"/>
              <a:gd name="connsiteY11" fmla="*/ 9525 h 4548187"/>
              <a:gd name="connsiteX12" fmla="*/ 2076726 w 3167762"/>
              <a:gd name="connsiteY12" fmla="*/ 9525 h 4548187"/>
              <a:gd name="connsiteX13" fmla="*/ 2193407 w 3167762"/>
              <a:gd name="connsiteY13" fmla="*/ 7143 h 4548187"/>
              <a:gd name="connsiteX14" fmla="*/ 2357714 w 3167762"/>
              <a:gd name="connsiteY14" fmla="*/ 7143 h 4548187"/>
              <a:gd name="connsiteX15" fmla="*/ 2424067 w 3167762"/>
              <a:gd name="connsiteY15" fmla="*/ 7937 h 4548187"/>
              <a:gd name="connsiteX16" fmla="*/ 2522020 w 3167762"/>
              <a:gd name="connsiteY16" fmla="*/ 0 h 4548187"/>
              <a:gd name="connsiteX17" fmla="*/ 2754267 w 3167762"/>
              <a:gd name="connsiteY17" fmla="*/ 1587 h 4548187"/>
              <a:gd name="connsiteX18" fmla="*/ 3013154 w 3167762"/>
              <a:gd name="connsiteY18" fmla="*/ 16827 h 4548187"/>
              <a:gd name="connsiteX19" fmla="*/ 3160667 w 3167762"/>
              <a:gd name="connsiteY19" fmla="*/ 164340 h 4548187"/>
              <a:gd name="connsiteX20" fmla="*/ 3160195 w 3167762"/>
              <a:gd name="connsiteY20" fmla="*/ 296862 h 4548187"/>
              <a:gd name="connsiteX21" fmla="*/ 3155432 w 3167762"/>
              <a:gd name="connsiteY21" fmla="*/ 358775 h 4548187"/>
              <a:gd name="connsiteX22" fmla="*/ 3160195 w 3167762"/>
              <a:gd name="connsiteY22" fmla="*/ 458787 h 4548187"/>
              <a:gd name="connsiteX23" fmla="*/ 3160667 w 3167762"/>
              <a:gd name="connsiteY23" fmla="*/ 617537 h 4548187"/>
              <a:gd name="connsiteX24" fmla="*/ 3157814 w 3167762"/>
              <a:gd name="connsiteY24" fmla="*/ 708818 h 4548187"/>
              <a:gd name="connsiteX25" fmla="*/ 3160667 w 3167762"/>
              <a:gd name="connsiteY25" fmla="*/ 941387 h 4548187"/>
              <a:gd name="connsiteX26" fmla="*/ 3155909 w 3167762"/>
              <a:gd name="connsiteY26" fmla="*/ 1327943 h 4548187"/>
              <a:gd name="connsiteX27" fmla="*/ 3154318 w 3167762"/>
              <a:gd name="connsiteY27" fmla="*/ 1652587 h 4548187"/>
              <a:gd name="connsiteX28" fmla="*/ 3154318 w 3167762"/>
              <a:gd name="connsiteY28" fmla="*/ 1843087 h 4548187"/>
              <a:gd name="connsiteX29" fmla="*/ 3167017 w 3167762"/>
              <a:gd name="connsiteY29" fmla="*/ 2373312 h 4548187"/>
              <a:gd name="connsiteX30" fmla="*/ 3167018 w 3167762"/>
              <a:gd name="connsiteY30" fmla="*/ 2566987 h 4548187"/>
              <a:gd name="connsiteX31" fmla="*/ 3163842 w 3167762"/>
              <a:gd name="connsiteY31" fmla="*/ 2767012 h 4548187"/>
              <a:gd name="connsiteX32" fmla="*/ 3163842 w 3167762"/>
              <a:gd name="connsiteY32" fmla="*/ 2913062 h 4548187"/>
              <a:gd name="connsiteX33" fmla="*/ 3160667 w 3167762"/>
              <a:gd name="connsiteY33" fmla="*/ 3341687 h 4548187"/>
              <a:gd name="connsiteX34" fmla="*/ 3154317 w 3167762"/>
              <a:gd name="connsiteY34" fmla="*/ 3716337 h 4548187"/>
              <a:gd name="connsiteX35" fmla="*/ 3160667 w 3167762"/>
              <a:gd name="connsiteY35" fmla="*/ 4084637 h 4548187"/>
              <a:gd name="connsiteX36" fmla="*/ 3160667 w 3167762"/>
              <a:gd name="connsiteY36" fmla="*/ 4394324 h 4548187"/>
              <a:gd name="connsiteX37" fmla="*/ 3013154 w 3167762"/>
              <a:gd name="connsiteY37" fmla="*/ 4541837 h 4548187"/>
              <a:gd name="connsiteX38" fmla="*/ 2905081 w 3167762"/>
              <a:gd name="connsiteY38" fmla="*/ 4547393 h 4548187"/>
              <a:gd name="connsiteX39" fmla="*/ 2707436 w 3167762"/>
              <a:gd name="connsiteY39" fmla="*/ 4541043 h 4548187"/>
              <a:gd name="connsiteX40" fmla="*/ 2500268 w 3167762"/>
              <a:gd name="connsiteY40" fmla="*/ 4535487 h 4548187"/>
              <a:gd name="connsiteX41" fmla="*/ 1988299 w 3167762"/>
              <a:gd name="connsiteY41" fmla="*/ 4543425 h 4548187"/>
              <a:gd name="connsiteX42" fmla="*/ 1465218 w 3167762"/>
              <a:gd name="connsiteY42" fmla="*/ 4541837 h 4548187"/>
              <a:gd name="connsiteX43" fmla="*/ 1138987 w 3167762"/>
              <a:gd name="connsiteY43" fmla="*/ 4542631 h 4548187"/>
              <a:gd name="connsiteX44" fmla="*/ 711949 w 3167762"/>
              <a:gd name="connsiteY44" fmla="*/ 4538662 h 4548187"/>
              <a:gd name="connsiteX45" fmla="*/ 287293 w 3167762"/>
              <a:gd name="connsiteY45" fmla="*/ 4548187 h 4548187"/>
              <a:gd name="connsiteX46" fmla="*/ 164930 w 3167762"/>
              <a:gd name="connsiteY46" fmla="*/ 4541837 h 4548187"/>
              <a:gd name="connsiteX47" fmla="*/ 17417 w 3167762"/>
              <a:gd name="connsiteY47" fmla="*/ 4394324 h 4548187"/>
              <a:gd name="connsiteX48" fmla="*/ 15038 w 3167762"/>
              <a:gd name="connsiteY48" fmla="*/ 4173537 h 4548187"/>
              <a:gd name="connsiteX49" fmla="*/ 17419 w 3167762"/>
              <a:gd name="connsiteY49" fmla="*/ 3852068 h 4548187"/>
              <a:gd name="connsiteX50" fmla="*/ 17419 w 3167762"/>
              <a:gd name="connsiteY50" fmla="*/ 3602037 h 4548187"/>
              <a:gd name="connsiteX51" fmla="*/ 15040 w 3167762"/>
              <a:gd name="connsiteY51" fmla="*/ 3218656 h 4548187"/>
              <a:gd name="connsiteX52" fmla="*/ 10276 w 3167762"/>
              <a:gd name="connsiteY52" fmla="*/ 2899568 h 4548187"/>
              <a:gd name="connsiteX53" fmla="*/ 10277 w 3167762"/>
              <a:gd name="connsiteY53" fmla="*/ 2654300 h 4548187"/>
              <a:gd name="connsiteX54" fmla="*/ 7896 w 3167762"/>
              <a:gd name="connsiteY54" fmla="*/ 2375693 h 4548187"/>
              <a:gd name="connsiteX55" fmla="*/ 5514 w 3167762"/>
              <a:gd name="connsiteY55" fmla="*/ 2223293 h 4548187"/>
              <a:gd name="connsiteX56" fmla="*/ 3133 w 3167762"/>
              <a:gd name="connsiteY56" fmla="*/ 1658937 h 4548187"/>
              <a:gd name="connsiteX57" fmla="*/ 752 w 3167762"/>
              <a:gd name="connsiteY57" fmla="*/ 1368425 h 4548187"/>
              <a:gd name="connsiteX58" fmla="*/ 5514 w 3167762"/>
              <a:gd name="connsiteY58" fmla="*/ 1042193 h 4548187"/>
              <a:gd name="connsiteX59" fmla="*/ 12660 w 3167762"/>
              <a:gd name="connsiteY59" fmla="*/ 534988 h 4548187"/>
              <a:gd name="connsiteX60" fmla="*/ 15041 w 3167762"/>
              <a:gd name="connsiteY60" fmla="*/ 277812 h 4548187"/>
              <a:gd name="connsiteX61" fmla="*/ 17417 w 3167762"/>
              <a:gd name="connsiteY61" fmla="*/ 164340 h 454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67762" h="4548187">
                <a:moveTo>
                  <a:pt x="17417" y="164340"/>
                </a:moveTo>
                <a:cubicBezTo>
                  <a:pt x="17417" y="82871"/>
                  <a:pt x="83461" y="16827"/>
                  <a:pt x="164930" y="16827"/>
                </a:cubicBezTo>
                <a:cubicBezTo>
                  <a:pt x="184658" y="15980"/>
                  <a:pt x="204386" y="7991"/>
                  <a:pt x="224114" y="14287"/>
                </a:cubicBezTo>
                <a:lnTo>
                  <a:pt x="350792" y="7144"/>
                </a:lnTo>
                <a:cubicBezTo>
                  <a:pt x="404312" y="5927"/>
                  <a:pt x="403501" y="11642"/>
                  <a:pt x="486051" y="9525"/>
                </a:cubicBezTo>
                <a:lnTo>
                  <a:pt x="669407" y="7143"/>
                </a:lnTo>
                <a:cubicBezTo>
                  <a:pt x="725921" y="-1852"/>
                  <a:pt x="806247" y="3439"/>
                  <a:pt x="874667" y="1587"/>
                </a:cubicBezTo>
                <a:lnTo>
                  <a:pt x="990876" y="2381"/>
                </a:lnTo>
                <a:cubicBezTo>
                  <a:pt x="1091840" y="1852"/>
                  <a:pt x="1192803" y="6085"/>
                  <a:pt x="1293767" y="7937"/>
                </a:cubicBezTo>
                <a:lnTo>
                  <a:pt x="1585867" y="7937"/>
                </a:lnTo>
                <a:lnTo>
                  <a:pt x="1725567" y="14287"/>
                </a:lnTo>
                <a:lnTo>
                  <a:pt x="1862414" y="9525"/>
                </a:lnTo>
                <a:lnTo>
                  <a:pt x="2076726" y="9525"/>
                </a:lnTo>
                <a:lnTo>
                  <a:pt x="2193407" y="7143"/>
                </a:lnTo>
                <a:lnTo>
                  <a:pt x="2357714" y="7143"/>
                </a:lnTo>
                <a:lnTo>
                  <a:pt x="2424067" y="7937"/>
                </a:lnTo>
                <a:lnTo>
                  <a:pt x="2522020" y="0"/>
                </a:lnTo>
                <a:lnTo>
                  <a:pt x="2754267" y="1587"/>
                </a:lnTo>
                <a:lnTo>
                  <a:pt x="3013154" y="16827"/>
                </a:lnTo>
                <a:cubicBezTo>
                  <a:pt x="3094623" y="16827"/>
                  <a:pt x="3160667" y="82871"/>
                  <a:pt x="3160667" y="164340"/>
                </a:cubicBezTo>
                <a:cubicBezTo>
                  <a:pt x="3160510" y="208514"/>
                  <a:pt x="3157971" y="264594"/>
                  <a:pt x="3160195" y="296862"/>
                </a:cubicBezTo>
                <a:cubicBezTo>
                  <a:pt x="3159720" y="330061"/>
                  <a:pt x="3155432" y="331788"/>
                  <a:pt x="3155432" y="358775"/>
                </a:cubicBezTo>
                <a:cubicBezTo>
                  <a:pt x="3155432" y="385762"/>
                  <a:pt x="3159720" y="416454"/>
                  <a:pt x="3160195" y="458787"/>
                </a:cubicBezTo>
                <a:cubicBezTo>
                  <a:pt x="3167418" y="519377"/>
                  <a:pt x="3161064" y="575865"/>
                  <a:pt x="3160667" y="617537"/>
                </a:cubicBezTo>
                <a:cubicBezTo>
                  <a:pt x="3160270" y="659209"/>
                  <a:pt x="3157814" y="654843"/>
                  <a:pt x="3157814" y="708818"/>
                </a:cubicBezTo>
                <a:cubicBezTo>
                  <a:pt x="3157814" y="762793"/>
                  <a:pt x="3160984" y="838200"/>
                  <a:pt x="3160667" y="941387"/>
                </a:cubicBezTo>
                <a:cubicBezTo>
                  <a:pt x="3159874" y="1059788"/>
                  <a:pt x="3156967" y="1209410"/>
                  <a:pt x="3155909" y="1327943"/>
                </a:cubicBezTo>
                <a:cubicBezTo>
                  <a:pt x="3154851" y="1446476"/>
                  <a:pt x="3154583" y="1566730"/>
                  <a:pt x="3154318" y="1652587"/>
                </a:cubicBezTo>
                <a:cubicBezTo>
                  <a:pt x="3153260" y="1741487"/>
                  <a:pt x="3153260" y="1386131"/>
                  <a:pt x="3154318" y="1843087"/>
                </a:cubicBezTo>
                <a:cubicBezTo>
                  <a:pt x="3156435" y="1962679"/>
                  <a:pt x="3164900" y="2252662"/>
                  <a:pt x="3167017" y="2373312"/>
                </a:cubicBezTo>
                <a:cubicBezTo>
                  <a:pt x="3169134" y="2493962"/>
                  <a:pt x="3165960" y="2501370"/>
                  <a:pt x="3167018" y="2566987"/>
                </a:cubicBezTo>
                <a:cubicBezTo>
                  <a:pt x="3168076" y="2632604"/>
                  <a:pt x="3162784" y="2709862"/>
                  <a:pt x="3163842" y="2767012"/>
                </a:cubicBezTo>
                <a:cubicBezTo>
                  <a:pt x="3164900" y="2824162"/>
                  <a:pt x="3165959" y="2816754"/>
                  <a:pt x="3163842" y="2913062"/>
                </a:cubicBezTo>
                <a:cubicBezTo>
                  <a:pt x="3162784" y="3042179"/>
                  <a:pt x="3162784" y="3094281"/>
                  <a:pt x="3160667" y="3341687"/>
                </a:cubicBezTo>
                <a:cubicBezTo>
                  <a:pt x="3157492" y="3476095"/>
                  <a:pt x="3154317" y="3540898"/>
                  <a:pt x="3154317" y="3716337"/>
                </a:cubicBezTo>
                <a:cubicBezTo>
                  <a:pt x="3154317" y="3840162"/>
                  <a:pt x="3159609" y="3971639"/>
                  <a:pt x="3160667" y="4084637"/>
                </a:cubicBezTo>
                <a:cubicBezTo>
                  <a:pt x="3161725" y="4197635"/>
                  <a:pt x="3166203" y="4320505"/>
                  <a:pt x="3160667" y="4394324"/>
                </a:cubicBezTo>
                <a:cubicBezTo>
                  <a:pt x="3160667" y="4475793"/>
                  <a:pt x="3094623" y="4541837"/>
                  <a:pt x="3013154" y="4541837"/>
                </a:cubicBezTo>
                <a:lnTo>
                  <a:pt x="2905081" y="4547393"/>
                </a:lnTo>
                <a:lnTo>
                  <a:pt x="2707436" y="4541043"/>
                </a:lnTo>
                <a:lnTo>
                  <a:pt x="2500268" y="4535487"/>
                </a:lnTo>
                <a:lnTo>
                  <a:pt x="1988299" y="4543425"/>
                </a:lnTo>
                <a:lnTo>
                  <a:pt x="1465218" y="4541837"/>
                </a:lnTo>
                <a:lnTo>
                  <a:pt x="1138987" y="4542631"/>
                </a:lnTo>
                <a:lnTo>
                  <a:pt x="711949" y="4538662"/>
                </a:lnTo>
                <a:lnTo>
                  <a:pt x="287293" y="4548187"/>
                </a:lnTo>
                <a:lnTo>
                  <a:pt x="164930" y="4541837"/>
                </a:lnTo>
                <a:cubicBezTo>
                  <a:pt x="83461" y="4541837"/>
                  <a:pt x="17417" y="4475793"/>
                  <a:pt x="17417" y="4394324"/>
                </a:cubicBezTo>
                <a:lnTo>
                  <a:pt x="15038" y="4173537"/>
                </a:lnTo>
                <a:cubicBezTo>
                  <a:pt x="15832" y="4066381"/>
                  <a:pt x="16625" y="3959224"/>
                  <a:pt x="17419" y="3852068"/>
                </a:cubicBezTo>
                <a:cubicBezTo>
                  <a:pt x="17816" y="3756818"/>
                  <a:pt x="17419" y="4216658"/>
                  <a:pt x="17419" y="3602037"/>
                </a:cubicBezTo>
                <a:cubicBezTo>
                  <a:pt x="17023" y="3496468"/>
                  <a:pt x="16230" y="3335734"/>
                  <a:pt x="15040" y="3218656"/>
                </a:cubicBezTo>
                <a:cubicBezTo>
                  <a:pt x="13850" y="3101578"/>
                  <a:pt x="11070" y="2993627"/>
                  <a:pt x="10276" y="2899568"/>
                </a:cubicBezTo>
                <a:cubicBezTo>
                  <a:pt x="9482" y="2805509"/>
                  <a:pt x="10674" y="2741612"/>
                  <a:pt x="10277" y="2654300"/>
                </a:cubicBezTo>
                <a:cubicBezTo>
                  <a:pt x="9880" y="2566988"/>
                  <a:pt x="8690" y="2447527"/>
                  <a:pt x="7896" y="2375693"/>
                </a:cubicBezTo>
                <a:cubicBezTo>
                  <a:pt x="7102" y="2303859"/>
                  <a:pt x="6308" y="2342752"/>
                  <a:pt x="5514" y="2223293"/>
                </a:cubicBezTo>
                <a:cubicBezTo>
                  <a:pt x="4324" y="2016521"/>
                  <a:pt x="1149" y="2002096"/>
                  <a:pt x="3133" y="1658937"/>
                </a:cubicBezTo>
                <a:cubicBezTo>
                  <a:pt x="2339" y="1516459"/>
                  <a:pt x="-1629" y="1617524"/>
                  <a:pt x="752" y="1368425"/>
                </a:cubicBezTo>
                <a:cubicBezTo>
                  <a:pt x="355" y="1265634"/>
                  <a:pt x="2737" y="1242874"/>
                  <a:pt x="5514" y="1042193"/>
                </a:cubicBezTo>
                <a:cubicBezTo>
                  <a:pt x="5911" y="904477"/>
                  <a:pt x="9883" y="681297"/>
                  <a:pt x="12660" y="534988"/>
                </a:cubicBezTo>
                <a:cubicBezTo>
                  <a:pt x="13851" y="404416"/>
                  <a:pt x="12661" y="340777"/>
                  <a:pt x="15041" y="277812"/>
                </a:cubicBezTo>
                <a:cubicBezTo>
                  <a:pt x="17421" y="260090"/>
                  <a:pt x="12676" y="211806"/>
                  <a:pt x="17417" y="164340"/>
                </a:cubicBezTo>
                <a:close/>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FFFF"/>
              </a:solidFill>
              <a:effectLst/>
              <a:uLnTx/>
              <a:uFillTx/>
              <a:latin typeface="Montserrat Light" panose="02020603050405020304"/>
              <a:ea typeface="+mn-ea"/>
              <a:cs typeface="+mn-cs"/>
            </a:endParaRPr>
          </a:p>
        </p:txBody>
      </p:sp>
      <p:grpSp>
        <p:nvGrpSpPr>
          <p:cNvPr id="11" name="Group 10">
            <a:extLst>
              <a:ext uri="{FF2B5EF4-FFF2-40B4-BE49-F238E27FC236}">
                <a16:creationId xmlns:a16="http://schemas.microsoft.com/office/drawing/2014/main" id="{38D05AE0-66B7-1613-6450-E2AB737D86E3}"/>
              </a:ext>
            </a:extLst>
          </p:cNvPr>
          <p:cNvGrpSpPr/>
          <p:nvPr/>
        </p:nvGrpSpPr>
        <p:grpSpPr>
          <a:xfrm>
            <a:off x="12810682" y="-2843472"/>
            <a:ext cx="9239250" cy="884613"/>
            <a:chOff x="1476375" y="1217716"/>
            <a:chExt cx="9239250" cy="884613"/>
          </a:xfrm>
        </p:grpSpPr>
        <p:grpSp>
          <p:nvGrpSpPr>
            <p:cNvPr id="12" name="Group 11">
              <a:extLst>
                <a:ext uri="{FF2B5EF4-FFF2-40B4-BE49-F238E27FC236}">
                  <a16:creationId xmlns:a16="http://schemas.microsoft.com/office/drawing/2014/main" id="{CC86262D-FD18-4B54-8C19-BE0B8B0CDE5E}"/>
                </a:ext>
              </a:extLst>
            </p:cNvPr>
            <p:cNvGrpSpPr>
              <a:grpSpLocks/>
            </p:cNvGrpSpPr>
            <p:nvPr/>
          </p:nvGrpSpPr>
          <p:grpSpPr bwMode="auto">
            <a:xfrm>
              <a:off x="1476375" y="1217716"/>
              <a:ext cx="9239250" cy="884613"/>
              <a:chOff x="1476881" y="1011745"/>
              <a:chExt cx="9238219" cy="884427"/>
            </a:xfrm>
          </p:grpSpPr>
          <p:sp>
            <p:nvSpPr>
              <p:cNvPr id="16" name="Freeform: Shape 6">
                <a:extLst>
                  <a:ext uri="{FF2B5EF4-FFF2-40B4-BE49-F238E27FC236}">
                    <a16:creationId xmlns:a16="http://schemas.microsoft.com/office/drawing/2014/main" id="{47EC7BF8-D0CB-CEB6-CD9D-1C2845F077B5}"/>
                  </a:ext>
                </a:extLst>
              </p:cNvPr>
              <p:cNvSpPr>
                <a:spLocks/>
              </p:cNvSpPr>
              <p:nvPr/>
            </p:nvSpPr>
            <p:spPr bwMode="auto">
              <a:xfrm>
                <a:off x="3768534" y="1067879"/>
                <a:ext cx="6853618" cy="772159"/>
              </a:xfrm>
              <a:custGeom>
                <a:avLst/>
                <a:gdLst>
                  <a:gd name="T0" fmla="*/ 6853556 w 6853618"/>
                  <a:gd name="T1" fmla="*/ 386080 h 772159"/>
                  <a:gd name="T2" fmla="*/ 6467475 w 6853618"/>
                  <a:gd name="T3" fmla="*/ 0 h 772159"/>
                  <a:gd name="T4" fmla="*/ 848170 w 6853618"/>
                  <a:gd name="T5" fmla="*/ 0 h 772159"/>
                  <a:gd name="T6" fmla="*/ 771779 w 6853618"/>
                  <a:gd name="T7" fmla="*/ 47435 h 772159"/>
                  <a:gd name="T8" fmla="*/ 771779 w 6853618"/>
                  <a:gd name="T9" fmla="*/ 47435 h 772159"/>
                  <a:gd name="T10" fmla="*/ 695389 w 6853618"/>
                  <a:gd name="T11" fmla="*/ 94869 h 772159"/>
                  <a:gd name="T12" fmla="*/ 292291 w 6853618"/>
                  <a:gd name="T13" fmla="*/ 94869 h 772159"/>
                  <a:gd name="T14" fmla="*/ 0 w 6853618"/>
                  <a:gd name="T15" fmla="*/ 387160 h 772159"/>
                  <a:gd name="T16" fmla="*/ 0 w 6853618"/>
                  <a:gd name="T17" fmla="*/ 387160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1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1"/>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1"/>
                    </a:cubicBezTo>
                    <a:cubicBezTo>
                      <a:pt x="6853428" y="397637"/>
                      <a:pt x="6853619" y="392430"/>
                      <a:pt x="6853619" y="387223"/>
                    </a:cubicBezTo>
                    <a:cubicBezTo>
                      <a:pt x="6853619" y="387032"/>
                      <a:pt x="6853619" y="386842"/>
                      <a:pt x="6853619" y="386715"/>
                    </a:cubicBezTo>
                    <a:cubicBezTo>
                      <a:pt x="6853556" y="386398"/>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7" name="Freeform: Shape 7">
                <a:extLst>
                  <a:ext uri="{FF2B5EF4-FFF2-40B4-BE49-F238E27FC236}">
                    <a16:creationId xmlns:a16="http://schemas.microsoft.com/office/drawing/2014/main" id="{3D4748A9-8507-01C8-10B6-041F44171206}"/>
                  </a:ext>
                </a:extLst>
              </p:cNvPr>
              <p:cNvSpPr>
                <a:spLocks/>
              </p:cNvSpPr>
              <p:nvPr/>
            </p:nvSpPr>
            <p:spPr bwMode="auto">
              <a:xfrm>
                <a:off x="1476881" y="1120203"/>
                <a:ext cx="2916686" cy="66763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5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2"/>
                      <a:pt x="2663128" y="624967"/>
                      <a:pt x="2582738" y="624967"/>
                    </a:cubicBezTo>
                    <a:lnTo>
                      <a:pt x="339029" y="624967"/>
                    </a:lnTo>
                    <a:cubicBezTo>
                      <a:pt x="177611" y="624967"/>
                      <a:pt x="41467" y="492887"/>
                      <a:pt x="42674" y="331470"/>
                    </a:cubicBezTo>
                    <a:cubicBezTo>
                      <a:pt x="43245" y="251904"/>
                      <a:pt x="75757" y="180022"/>
                      <a:pt x="127954" y="127825"/>
                    </a:cubicBezTo>
                    <a:cubicBezTo>
                      <a:pt x="180659" y="75121"/>
                      <a:pt x="253430" y="42545"/>
                      <a:pt x="333885" y="42545"/>
                    </a:cubicBezTo>
                    <a:lnTo>
                      <a:pt x="2577594" y="42545"/>
                    </a:lnTo>
                    <a:cubicBezTo>
                      <a:pt x="2738884" y="42545"/>
                      <a:pt x="2875091" y="174498"/>
                      <a:pt x="2873949" y="335788"/>
                    </a:cubicBezTo>
                    <a:cubicBezTo>
                      <a:pt x="2873441" y="415354"/>
                      <a:pt x="2840928" y="487426"/>
                      <a:pt x="2788668" y="53968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8" name="Freeform: Shape 8">
                <a:extLst>
                  <a:ext uri="{FF2B5EF4-FFF2-40B4-BE49-F238E27FC236}">
                    <a16:creationId xmlns:a16="http://schemas.microsoft.com/office/drawing/2014/main" id="{8263E6F1-DCCB-EA9A-6B7A-FF57DC5782FD}"/>
                  </a:ext>
                </a:extLst>
              </p:cNvPr>
              <p:cNvSpPr>
                <a:spLocks/>
              </p:cNvSpPr>
              <p:nvPr/>
            </p:nvSpPr>
            <p:spPr bwMode="auto">
              <a:xfrm>
                <a:off x="3725989" y="1120203"/>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9" name="Freeform: Shape 9">
                <a:extLst>
                  <a:ext uri="{FF2B5EF4-FFF2-40B4-BE49-F238E27FC236}">
                    <a16:creationId xmlns:a16="http://schemas.microsoft.com/office/drawing/2014/main" id="{E1FFBB9B-F02E-79D2-FAA7-0A91B9B7E975}"/>
                  </a:ext>
                </a:extLst>
              </p:cNvPr>
              <p:cNvSpPr>
                <a:spLocks/>
              </p:cNvSpPr>
              <p:nvPr/>
            </p:nvSpPr>
            <p:spPr bwMode="auto">
              <a:xfrm>
                <a:off x="3768534" y="1162748"/>
                <a:ext cx="582422" cy="582421"/>
              </a:xfrm>
              <a:custGeom>
                <a:avLst/>
                <a:gdLst>
                  <a:gd name="T0" fmla="*/ 582422 w 582422"/>
                  <a:gd name="T1" fmla="*/ 291211 h 582421"/>
                  <a:gd name="T2" fmla="*/ 291211 w 582422"/>
                  <a:gd name="T3" fmla="*/ 582422 h 582421"/>
                  <a:gd name="T4" fmla="*/ 0 w 582422"/>
                  <a:gd name="T5" fmla="*/ 291211 h 582421"/>
                  <a:gd name="T6" fmla="*/ 291211 w 582422"/>
                  <a:gd name="T7" fmla="*/ 0 h 582421"/>
                  <a:gd name="T8" fmla="*/ 582422 w 582422"/>
                  <a:gd name="T9" fmla="*/ 291211 h 582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1">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0" name="Freeform: Shape 10">
                <a:extLst>
                  <a:ext uri="{FF2B5EF4-FFF2-40B4-BE49-F238E27FC236}">
                    <a16:creationId xmlns:a16="http://schemas.microsoft.com/office/drawing/2014/main" id="{FA312FC0-1E6C-304C-D6E3-45CBD8A780C4}"/>
                  </a:ext>
                </a:extLst>
              </p:cNvPr>
              <p:cNvSpPr>
                <a:spLocks/>
              </p:cNvSpPr>
              <p:nvPr/>
            </p:nvSpPr>
            <p:spPr bwMode="auto">
              <a:xfrm>
                <a:off x="10142981" y="1011745"/>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69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69"/>
                    </a:cubicBezTo>
                    <a:cubicBezTo>
                      <a:pt x="13336" y="53213"/>
                      <a:pt x="20384" y="56388"/>
                      <a:pt x="28194" y="56388"/>
                    </a:cubicBezTo>
                    <a:lnTo>
                      <a:pt x="59627" y="56388"/>
                    </a:lnTo>
                    <a:cubicBezTo>
                      <a:pt x="261938" y="56388"/>
                      <a:pt x="432499" y="210439"/>
                      <a:pt x="448818" y="410146"/>
                    </a:cubicBezTo>
                    <a:cubicBezTo>
                      <a:pt x="449326" y="415735"/>
                      <a:pt x="449644" y="421322"/>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7"/>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35"/>
                      <a:pt x="574231" y="435229"/>
                      <a:pt x="565786" y="426783"/>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13" name="TextBox 36">
              <a:extLst>
                <a:ext uri="{FF2B5EF4-FFF2-40B4-BE49-F238E27FC236}">
                  <a16:creationId xmlns:a16="http://schemas.microsoft.com/office/drawing/2014/main" id="{F69FD11B-CD67-C547-B89C-7F8121FEB799}"/>
                </a:ext>
              </a:extLst>
            </p:cNvPr>
            <p:cNvSpPr txBox="1">
              <a:spLocks noChangeArrowheads="1"/>
            </p:cNvSpPr>
            <p:nvPr/>
          </p:nvSpPr>
          <p:spPr bwMode="auto">
            <a:xfrm>
              <a:off x="4680155" y="1398411"/>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(business owner) will use </a:t>
              </a:r>
              <a:r>
                <a:rPr lang="en-US" altLang="en-US" sz="1400" b="1">
                  <a:solidFill>
                    <a:srgbClr val="090812"/>
                  </a:solidFill>
                  <a:latin typeface="Source Sans Pro" panose="020B0503030403020204" pitchFamily="34" charset="0"/>
                </a:rPr>
                <a:t>existing credentials</a:t>
              </a:r>
              <a:r>
                <a:rPr lang="en-US" altLang="en-US" sz="1400">
                  <a:solidFill>
                    <a:srgbClr val="090812"/>
                  </a:solidFill>
                  <a:latin typeface="Source Sans Pro" panose="020B0503030403020204" pitchFamily="34" charset="0"/>
                </a:rPr>
                <a:t> for their business account to log into online banking.</a:t>
              </a:r>
              <a:endParaRPr lang="id-ID" altLang="en-US" sz="1400">
                <a:solidFill>
                  <a:srgbClr val="090812"/>
                </a:solidFill>
                <a:latin typeface="Source Sans Pro" panose="020B0503030403020204" pitchFamily="34" charset="0"/>
              </a:endParaRPr>
            </a:p>
          </p:txBody>
        </p:sp>
        <p:sp>
          <p:nvSpPr>
            <p:cNvPr id="14" name="TextBox 37">
              <a:extLst>
                <a:ext uri="{FF2B5EF4-FFF2-40B4-BE49-F238E27FC236}">
                  <a16:creationId xmlns:a16="http://schemas.microsoft.com/office/drawing/2014/main" id="{40E9F78E-BDFF-83AB-294F-80A1E10A22F2}"/>
                </a:ext>
              </a:extLst>
            </p:cNvPr>
            <p:cNvSpPr txBox="1">
              <a:spLocks noChangeArrowheads="1"/>
            </p:cNvSpPr>
            <p:nvPr/>
          </p:nvSpPr>
          <p:spPr bwMode="auto">
            <a:xfrm>
              <a:off x="1936874" y="1429189"/>
              <a:ext cx="1620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LOG INTO </a:t>
              </a:r>
            </a:p>
            <a:p>
              <a:pPr algn="ctr" eaLnBrk="1" hangingPunct="1"/>
              <a:r>
                <a:rPr lang="en-US" altLang="en-US" sz="1200">
                  <a:solidFill>
                    <a:schemeClr val="bg1"/>
                  </a:solidFill>
                  <a:latin typeface="+mj-lt"/>
                </a:rPr>
                <a:t>ONLINE BANKING</a:t>
              </a:r>
              <a:endParaRPr lang="id-ID" altLang="en-US" sz="1200">
                <a:solidFill>
                  <a:schemeClr val="bg1"/>
                </a:solidFill>
                <a:latin typeface="+mj-lt"/>
              </a:endParaRPr>
            </a:p>
          </p:txBody>
        </p:sp>
        <p:sp>
          <p:nvSpPr>
            <p:cNvPr id="15" name="Text 10">
              <a:extLst>
                <a:ext uri="{FF2B5EF4-FFF2-40B4-BE49-F238E27FC236}">
                  <a16:creationId xmlns:a16="http://schemas.microsoft.com/office/drawing/2014/main" id="{28ABE9AF-DEBB-F647-80B5-B7347058B1E6}"/>
                </a:ext>
              </a:extLst>
            </p:cNvPr>
            <p:cNvSpPr txBox="1">
              <a:spLocks/>
            </p:cNvSpPr>
            <p:nvPr/>
          </p:nvSpPr>
          <p:spPr>
            <a:xfrm>
              <a:off x="3768216" y="1368623"/>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a:latin typeface="+mj-lt"/>
                </a:rPr>
                <a:t>1</a:t>
              </a:r>
            </a:p>
          </p:txBody>
        </p:sp>
      </p:grpSp>
      <p:sp>
        <p:nvSpPr>
          <p:cNvPr id="51" name="Title">
            <a:extLst>
              <a:ext uri="{FF2B5EF4-FFF2-40B4-BE49-F238E27FC236}">
                <a16:creationId xmlns:a16="http://schemas.microsoft.com/office/drawing/2014/main" id="{672997A6-74D9-B423-456C-9C5A66A15CBB}"/>
              </a:ext>
            </a:extLst>
          </p:cNvPr>
          <p:cNvSpPr txBox="1">
            <a:spLocks/>
          </p:cNvSpPr>
          <p:nvPr/>
        </p:nvSpPr>
        <p:spPr>
          <a:xfrm>
            <a:off x="-6021119" y="7665959"/>
            <a:ext cx="9440545" cy="667657"/>
          </a:xfrm>
          <a:prstGeom prst="rect">
            <a:avLst/>
          </a:prstGeom>
        </p:spPr>
        <p:txBody>
          <a:bodyPr anchor="ctr"/>
          <a:lst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a:lstStyle>
          <a:p>
            <a:r>
              <a:rPr lang="en-US"/>
              <a:t>Setup: Enrollment</a:t>
            </a:r>
            <a:endParaRPr lang="ru-RU"/>
          </a:p>
        </p:txBody>
      </p:sp>
    </p:spTree>
    <p:custDataLst>
      <p:tags r:id="rId1"/>
    </p:custDataLst>
    <p:extLst>
      <p:ext uri="{BB962C8B-B14F-4D97-AF65-F5344CB8AC3E}">
        <p14:creationId xmlns:p14="http://schemas.microsoft.com/office/powerpoint/2010/main" val="205086867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D1F1-4585-9801-9F67-FB45971A4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6790A-E838-B8D5-0387-757F167426FF}"/>
              </a:ext>
            </a:extLst>
          </p:cNvPr>
          <p:cNvSpPr>
            <a:spLocks noGrp="1"/>
          </p:cNvSpPr>
          <p:nvPr>
            <p:ph type="title"/>
          </p:nvPr>
        </p:nvSpPr>
        <p:spPr/>
        <p:txBody>
          <a:bodyPr/>
          <a:lstStyle/>
          <a:p>
            <a:r>
              <a:rPr lang="en-US"/>
              <a:t>  </a:t>
            </a:r>
          </a:p>
        </p:txBody>
      </p:sp>
      <p:sp>
        <p:nvSpPr>
          <p:cNvPr id="7" name="Slide Number Placeholder 5">
            <a:extLst>
              <a:ext uri="{FF2B5EF4-FFF2-40B4-BE49-F238E27FC236}">
                <a16:creationId xmlns:a16="http://schemas.microsoft.com/office/drawing/2014/main" id="{A58CFBA3-C582-191B-931B-5320ACCA58E2}"/>
              </a:ext>
            </a:extLst>
          </p:cNvPr>
          <p:cNvSpPr txBox="1">
            <a:spLocks/>
          </p:cNvSpPr>
          <p:nvPr/>
        </p:nvSpPr>
        <p:spPr>
          <a:xfrm>
            <a:off x="222995" y="6445333"/>
            <a:ext cx="624000" cy="180000"/>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60C2248-B95D-984B-A0F4-42B9A4652AA7}" type="slidenum">
              <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endParaRPr>
          </a:p>
        </p:txBody>
      </p:sp>
      <p:sp>
        <p:nvSpPr>
          <p:cNvPr id="4" name="TextBox 3">
            <a:extLst>
              <a:ext uri="{FF2B5EF4-FFF2-40B4-BE49-F238E27FC236}">
                <a16:creationId xmlns:a16="http://schemas.microsoft.com/office/drawing/2014/main" id="{CE7EA444-5059-6A1C-F7AC-E6B4DBBF54E9}"/>
              </a:ext>
            </a:extLst>
          </p:cNvPr>
          <p:cNvSpPr txBox="1"/>
          <p:nvPr/>
        </p:nvSpPr>
        <p:spPr>
          <a:xfrm>
            <a:off x="1506881" y="2151823"/>
            <a:ext cx="9178238" cy="17336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400" normalizeH="0" baseline="0" noProof="0">
                <a:ln>
                  <a:noFill/>
                </a:ln>
                <a:solidFill>
                  <a:srgbClr val="F3F3F3"/>
                </a:solidFill>
                <a:effectLst/>
                <a:uLnTx/>
                <a:uFillTx/>
                <a:latin typeface="Montserrat Light" panose="02020603050405020304"/>
                <a:ea typeface="+mn-ea"/>
                <a:cs typeface="+mn-cs"/>
              </a:rPr>
              <a:t>Autobooks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333" spc="400">
                <a:solidFill>
                  <a:srgbClr val="F3F3F3"/>
                </a:solidFill>
                <a:latin typeface="Montserrat Light" panose="02020603050405020304"/>
              </a:rPr>
              <a:t>In Action</a:t>
            </a:r>
            <a:endParaRPr kumimoji="0" lang="en-US" sz="5333" b="1" i="0" u="none" strike="noStrike" kern="1200" cap="none" spc="400" normalizeH="0" baseline="0" noProof="0">
              <a:ln>
                <a:noFill/>
              </a:ln>
              <a:solidFill>
                <a:srgbClr val="F3F3F3"/>
              </a:solidFill>
              <a:effectLst/>
              <a:uLnTx/>
              <a:uFillTx/>
              <a:latin typeface="Montserrat Bold" panose="020B0604020202020204"/>
              <a:ea typeface="+mn-ea"/>
              <a:cs typeface="+mn-cs"/>
            </a:endParaRPr>
          </a:p>
        </p:txBody>
      </p:sp>
    </p:spTree>
    <p:extLst>
      <p:ext uri="{BB962C8B-B14F-4D97-AF65-F5344CB8AC3E}">
        <p14:creationId xmlns:p14="http://schemas.microsoft.com/office/powerpoint/2010/main" val="40481195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9A82F5-3AB4-46CA-3CCB-34A38DEE44C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00678" y="1836178"/>
            <a:ext cx="6870700" cy="3636579"/>
          </a:xfrm>
          <a:prstGeom prst="roundRect">
            <a:avLst>
              <a:gd name="adj" fmla="val 8594"/>
            </a:avLst>
          </a:prstGeom>
          <a:solidFill>
            <a:srgbClr val="FFFFFF">
              <a:shade val="85000"/>
            </a:srgbClr>
          </a:solidFill>
          <a:ln>
            <a:noFill/>
          </a:ln>
          <a:effectLst/>
        </p:spPr>
      </p:pic>
      <p:sp>
        <p:nvSpPr>
          <p:cNvPr id="4" name="TextBox 3">
            <a:extLst>
              <a:ext uri="{FF2B5EF4-FFF2-40B4-BE49-F238E27FC236}">
                <a16:creationId xmlns:a16="http://schemas.microsoft.com/office/drawing/2014/main" id="{0EFE4D40-5727-4440-10BD-B4B262742B50}"/>
              </a:ext>
            </a:extLst>
          </p:cNvPr>
          <p:cNvSpPr txBox="1"/>
          <p:nvPr/>
        </p:nvSpPr>
        <p:spPr>
          <a:xfrm>
            <a:off x="7763608" y="1836178"/>
            <a:ext cx="3697707" cy="1819632"/>
          </a:xfrm>
          <a:prstGeom prst="roundRect">
            <a:avLst>
              <a:gd name="adj" fmla="val 3583"/>
            </a:avLst>
          </a:prstGeom>
          <a:solidFill>
            <a:schemeClr val="bg1">
              <a:alpha val="94894"/>
            </a:schemeClr>
          </a:solidFill>
          <a:effectLst>
            <a:outerShdw blurRad="50800" dist="38100" dir="2700000" algn="tl" rotWithShape="0">
              <a:prstClr val="black">
                <a:alpha val="40000"/>
              </a:prstClr>
            </a:outerShdw>
          </a:effectLst>
        </p:spPr>
        <p:txBody>
          <a:bodyPr wrap="square" lIns="274320" tIns="274320" rIns="274320" bIns="274320" anchor="ctr" anchorCtr="0">
            <a:spAutoFit/>
          </a:bodyPr>
          <a:lstStyle/>
          <a:p>
            <a:pPr marL="11113" lvl="1">
              <a:spcAft>
                <a:spcPts val="600"/>
              </a:spcAft>
              <a:buClr>
                <a:srgbClr val="008AAB"/>
              </a:buClr>
              <a:defRPr/>
            </a:pPr>
            <a:r>
              <a:rPr lang="en-US" sz="2000">
                <a:solidFill>
                  <a:srgbClr val="060E21"/>
                </a:solidFill>
                <a:latin typeface="+mj-lt"/>
              </a:rPr>
              <a:t>Create a payment portal by embedding the payment link into the company website</a:t>
            </a:r>
            <a:endParaRPr lang="en-US" sz="2000">
              <a:solidFill>
                <a:srgbClr val="060E21"/>
              </a:solidFill>
              <a:latin typeface="Montserrat" pitchFamily="2" charset="77"/>
            </a:endParaRPr>
          </a:p>
        </p:txBody>
      </p:sp>
      <p:sp>
        <p:nvSpPr>
          <p:cNvPr id="5" name="Title 4">
            <a:extLst>
              <a:ext uri="{FF2B5EF4-FFF2-40B4-BE49-F238E27FC236}">
                <a16:creationId xmlns:a16="http://schemas.microsoft.com/office/drawing/2014/main" id="{69D87959-FC0D-6AA8-A808-68D45A177763}"/>
              </a:ext>
            </a:extLst>
          </p:cNvPr>
          <p:cNvSpPr>
            <a:spLocks noGrp="1"/>
          </p:cNvSpPr>
          <p:nvPr>
            <p:ph type="title"/>
          </p:nvPr>
        </p:nvSpPr>
        <p:spPr/>
        <p:txBody>
          <a:bodyPr/>
          <a:lstStyle/>
          <a:p>
            <a:pPr algn="l"/>
            <a:r>
              <a:rPr lang="en-US" dirty="0"/>
              <a:t>Payment Link in action</a:t>
            </a:r>
          </a:p>
        </p:txBody>
      </p:sp>
    </p:spTree>
    <p:extLst>
      <p:ext uri="{BB962C8B-B14F-4D97-AF65-F5344CB8AC3E}">
        <p14:creationId xmlns:p14="http://schemas.microsoft.com/office/powerpoint/2010/main" val="6335917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4A692-5DA1-8D4E-22E0-4666A815785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AE0E5BC-1033-CA2F-CEDA-96F3BB041E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3408" y="1613438"/>
            <a:ext cx="5756430" cy="3837620"/>
          </a:xfrm>
          <a:prstGeom prst="rect">
            <a:avLst/>
          </a:prstGeom>
        </p:spPr>
      </p:pic>
      <p:sp>
        <p:nvSpPr>
          <p:cNvPr id="7" name="TextBox 6">
            <a:extLst>
              <a:ext uri="{FF2B5EF4-FFF2-40B4-BE49-F238E27FC236}">
                <a16:creationId xmlns:a16="http://schemas.microsoft.com/office/drawing/2014/main" id="{BE9C6A40-6854-38D8-6EA9-78B8EE21E208}"/>
              </a:ext>
            </a:extLst>
          </p:cNvPr>
          <p:cNvSpPr txBox="1"/>
          <p:nvPr/>
        </p:nvSpPr>
        <p:spPr>
          <a:xfrm>
            <a:off x="1096739" y="4651159"/>
            <a:ext cx="3428803" cy="1192173"/>
          </a:xfrm>
          <a:prstGeom prst="roundRect">
            <a:avLst>
              <a:gd name="adj" fmla="val 3583"/>
            </a:avLst>
          </a:prstGeom>
          <a:solidFill>
            <a:schemeClr val="bg1">
              <a:alpha val="94894"/>
            </a:schemeClr>
          </a:solidFill>
          <a:effectLst>
            <a:outerShdw blurRad="50800" dist="38100" dir="2700000" algn="tl" rotWithShape="0">
              <a:prstClr val="black">
                <a:alpha val="40000"/>
              </a:prstClr>
            </a:outerShdw>
          </a:effectLst>
        </p:spPr>
        <p:txBody>
          <a:bodyPr wrap="square" lIns="274320" tIns="274320" rIns="274320" bIns="274320" anchor="ctr" anchorCtr="0">
            <a:spAutoFit/>
          </a:bodyPr>
          <a:lstStyle>
            <a:defPPr>
              <a:defRPr lang="en-US"/>
            </a:defPPr>
            <a:lvl2pPr marL="11113" lvl="1">
              <a:spcAft>
                <a:spcPts val="600"/>
              </a:spcAft>
              <a:buClr>
                <a:srgbClr val="008AAB"/>
              </a:buClr>
              <a:defRPr sz="2000">
                <a:solidFill>
                  <a:srgbClr val="060E21"/>
                </a:solidFill>
                <a:latin typeface="+mj-lt"/>
              </a:defRPr>
            </a:lvl2pPr>
          </a:lstStyle>
          <a:p>
            <a:pPr lvl="1"/>
            <a:r>
              <a:rPr lang="en-US"/>
              <a:t>Text a link to collect payments quickly</a:t>
            </a:r>
          </a:p>
        </p:txBody>
      </p:sp>
      <p:sp>
        <p:nvSpPr>
          <p:cNvPr id="4" name="Title 3">
            <a:extLst>
              <a:ext uri="{FF2B5EF4-FFF2-40B4-BE49-F238E27FC236}">
                <a16:creationId xmlns:a16="http://schemas.microsoft.com/office/drawing/2014/main" id="{469A7839-B279-F9A8-A145-0BAF7AEFA8D2}"/>
              </a:ext>
            </a:extLst>
          </p:cNvPr>
          <p:cNvSpPr>
            <a:spLocks noGrp="1"/>
          </p:cNvSpPr>
          <p:nvPr>
            <p:ph type="title"/>
          </p:nvPr>
        </p:nvSpPr>
        <p:spPr/>
        <p:txBody>
          <a:bodyPr/>
          <a:lstStyle/>
          <a:p>
            <a:pPr algn="l"/>
            <a:r>
              <a:rPr lang="en-US" dirty="0"/>
              <a:t>Payment Link in action</a:t>
            </a:r>
          </a:p>
        </p:txBody>
      </p:sp>
      <p:pic>
        <p:nvPicPr>
          <p:cNvPr id="5" name="Content Placeholder 7">
            <a:extLst>
              <a:ext uri="{FF2B5EF4-FFF2-40B4-BE49-F238E27FC236}">
                <a16:creationId xmlns:a16="http://schemas.microsoft.com/office/drawing/2014/main" id="{08C64EAC-2858-7C88-60D7-A5D56C6A21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17204" y="2137217"/>
            <a:ext cx="4697024" cy="3837620"/>
          </a:xfrm>
          <a:prstGeom prst="rect">
            <a:avLst/>
          </a:prstGeom>
          <a:ln>
            <a:noFill/>
          </a:ln>
          <a:effectLst/>
        </p:spPr>
      </p:pic>
    </p:spTree>
    <p:extLst>
      <p:ext uri="{BB962C8B-B14F-4D97-AF65-F5344CB8AC3E}">
        <p14:creationId xmlns:p14="http://schemas.microsoft.com/office/powerpoint/2010/main" val="6087214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EFC2-F077-0F26-0B39-EB1FD7C3F46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C57CA4-367D-F3F7-3624-D677E81065A5}"/>
              </a:ext>
            </a:extLst>
          </p:cNvPr>
          <p:cNvSpPr txBox="1"/>
          <p:nvPr/>
        </p:nvSpPr>
        <p:spPr>
          <a:xfrm>
            <a:off x="2197100" y="2667266"/>
            <a:ext cx="3537709" cy="1819632"/>
          </a:xfrm>
          <a:prstGeom prst="roundRect">
            <a:avLst>
              <a:gd name="adj" fmla="val 3583"/>
            </a:avLst>
          </a:prstGeom>
          <a:solidFill>
            <a:schemeClr val="bg1">
              <a:alpha val="94894"/>
            </a:schemeClr>
          </a:solidFill>
          <a:effectLst>
            <a:outerShdw blurRad="50800" dist="38100" dir="2700000" algn="tl" rotWithShape="0">
              <a:prstClr val="black">
                <a:alpha val="40000"/>
              </a:prstClr>
            </a:outerShdw>
          </a:effectLst>
        </p:spPr>
        <p:txBody>
          <a:bodyPr wrap="square" lIns="274320" tIns="274320" rIns="274320" bIns="274320" anchor="ctr" anchorCtr="0">
            <a:spAutoFit/>
          </a:bodyPr>
          <a:lstStyle>
            <a:defPPr>
              <a:defRPr lang="en-US"/>
            </a:defPPr>
            <a:lvl2pPr marL="11113" lvl="1">
              <a:spcAft>
                <a:spcPts val="600"/>
              </a:spcAft>
              <a:buClr>
                <a:srgbClr val="008AAB"/>
              </a:buClr>
              <a:defRPr sz="2000">
                <a:solidFill>
                  <a:srgbClr val="060E21"/>
                </a:solidFill>
                <a:latin typeface="+mj-lt"/>
              </a:defRPr>
            </a:lvl2pPr>
          </a:lstStyle>
          <a:p>
            <a:pPr lvl="1"/>
            <a:r>
              <a:rPr lang="en-US" dirty="0"/>
              <a:t>Add QR code to paper invoices, giving customers multiple payment options</a:t>
            </a:r>
          </a:p>
        </p:txBody>
      </p:sp>
      <p:pic>
        <p:nvPicPr>
          <p:cNvPr id="3" name="Picture 2">
            <a:extLst>
              <a:ext uri="{FF2B5EF4-FFF2-40B4-BE49-F238E27FC236}">
                <a16:creationId xmlns:a16="http://schemas.microsoft.com/office/drawing/2014/main" id="{4F719134-7E48-B712-06B7-C4D4917A6B68}"/>
              </a:ext>
            </a:extLst>
          </p:cNvPr>
          <p:cNvPicPr>
            <a:picLocks noChangeAspect="1"/>
          </p:cNvPicPr>
          <p:nvPr/>
        </p:nvPicPr>
        <p:blipFill>
          <a:blip r:embed="rId2"/>
          <a:stretch>
            <a:fillRect/>
          </a:stretch>
        </p:blipFill>
        <p:spPr>
          <a:xfrm>
            <a:off x="6096000" y="1111623"/>
            <a:ext cx="3595705" cy="4930918"/>
          </a:xfrm>
          <a:prstGeom prst="roundRect">
            <a:avLst>
              <a:gd name="adj" fmla="val 2766"/>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537EDB3E-96BF-F334-0775-7CD2CC1A747D}"/>
              </a:ext>
            </a:extLst>
          </p:cNvPr>
          <p:cNvSpPr>
            <a:spLocks noGrp="1"/>
          </p:cNvSpPr>
          <p:nvPr>
            <p:ph type="title"/>
          </p:nvPr>
        </p:nvSpPr>
        <p:spPr/>
        <p:txBody>
          <a:bodyPr/>
          <a:lstStyle/>
          <a:p>
            <a:pPr algn="l"/>
            <a:r>
              <a:rPr lang="en-US" dirty="0"/>
              <a:t>Payment Link in action</a:t>
            </a:r>
          </a:p>
        </p:txBody>
      </p:sp>
    </p:spTree>
    <p:extLst>
      <p:ext uri="{BB962C8B-B14F-4D97-AF65-F5344CB8AC3E}">
        <p14:creationId xmlns:p14="http://schemas.microsoft.com/office/powerpoint/2010/main" val="31967721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676D-3694-37F1-10FC-39B8A7C284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091659-A65F-6ADB-BCD6-115DEB065301}"/>
              </a:ext>
            </a:extLst>
          </p:cNvPr>
          <p:cNvSpPr>
            <a:spLocks noGrp="1"/>
          </p:cNvSpPr>
          <p:nvPr>
            <p:ph type="title"/>
          </p:nvPr>
        </p:nvSpPr>
        <p:spPr/>
        <p:txBody>
          <a:bodyPr/>
          <a:lstStyle/>
          <a:p>
            <a:pPr algn="r"/>
            <a:r>
              <a:rPr lang="en-US" dirty="0"/>
              <a:t>Invoices &amp; Estimates</a:t>
            </a:r>
          </a:p>
        </p:txBody>
      </p:sp>
      <p:sp>
        <p:nvSpPr>
          <p:cNvPr id="3" name="Slide Number Placeholder 2">
            <a:extLst>
              <a:ext uri="{FF2B5EF4-FFF2-40B4-BE49-F238E27FC236}">
                <a16:creationId xmlns:a16="http://schemas.microsoft.com/office/drawing/2014/main" id="{1410674E-E20E-DFAA-51AF-D04BEC812EB3}"/>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933" b="0" i="0" u="none" strike="noStrike" kern="0" cap="none" spc="0" normalizeH="0" baseline="0" noProof="0">
              <a:ln>
                <a:noFill/>
              </a:ln>
              <a:solidFill>
                <a:srgbClr val="5B6670"/>
              </a:solidFill>
              <a:effectLst/>
              <a:uLnTx/>
              <a:uFillTx/>
              <a:latin typeface="Montserrat Bold" panose="020B0604020202020204"/>
              <a:cs typeface="Arial"/>
              <a:sym typeface="Arial"/>
            </a:endParaRPr>
          </a:p>
        </p:txBody>
      </p:sp>
      <p:sp>
        <p:nvSpPr>
          <p:cNvPr id="11" name="TextBox 10">
            <a:extLst>
              <a:ext uri="{FF2B5EF4-FFF2-40B4-BE49-F238E27FC236}">
                <a16:creationId xmlns:a16="http://schemas.microsoft.com/office/drawing/2014/main" id="{2A595AD1-2934-0834-4373-579BFF358F41}"/>
              </a:ext>
            </a:extLst>
          </p:cNvPr>
          <p:cNvSpPr txBox="1"/>
          <p:nvPr/>
        </p:nvSpPr>
        <p:spPr>
          <a:xfrm>
            <a:off x="7641324" y="3167067"/>
            <a:ext cx="3925410" cy="1819632"/>
          </a:xfrm>
          <a:prstGeom prst="roundRect">
            <a:avLst>
              <a:gd name="adj" fmla="val 3583"/>
            </a:avLst>
          </a:prstGeom>
          <a:solidFill>
            <a:schemeClr val="bg1">
              <a:alpha val="94894"/>
            </a:schemeClr>
          </a:solidFill>
          <a:effectLst>
            <a:outerShdw blurRad="50800" dist="38100" dir="2700000" algn="tl" rotWithShape="0">
              <a:prstClr val="black">
                <a:alpha val="40000"/>
              </a:prstClr>
            </a:outerShdw>
          </a:effectLst>
        </p:spPr>
        <p:txBody>
          <a:bodyPr wrap="square" lIns="274320" tIns="274320" rIns="274320" bIns="274320" anchor="ctr" anchorCtr="0">
            <a:spAutoFit/>
          </a:bodyPr>
          <a:lstStyle>
            <a:defPPr>
              <a:defRPr lang="en-US"/>
            </a:defPPr>
            <a:lvl2pPr marL="11113" lvl="1">
              <a:spcAft>
                <a:spcPts val="600"/>
              </a:spcAft>
              <a:buClr>
                <a:srgbClr val="008AAB"/>
              </a:buClr>
              <a:defRPr sz="2000">
                <a:solidFill>
                  <a:srgbClr val="060E21"/>
                </a:solidFill>
                <a:latin typeface="+mj-lt"/>
              </a:defRPr>
            </a:lvl2pPr>
          </a:lstStyle>
          <a:p>
            <a:pPr lvl="1"/>
            <a:r>
              <a:rPr lang="en-US"/>
              <a:t>Track payments easier, get paid faster! Most digital invoices are paid within 5 days of receipt.</a:t>
            </a:r>
          </a:p>
        </p:txBody>
      </p:sp>
      <p:pic>
        <p:nvPicPr>
          <p:cNvPr id="12" name="Picture 11">
            <a:extLst>
              <a:ext uri="{FF2B5EF4-FFF2-40B4-BE49-F238E27FC236}">
                <a16:creationId xmlns:a16="http://schemas.microsoft.com/office/drawing/2014/main" id="{8186BBEB-7D94-440A-EBFE-7F99B67E41D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22899" y="566525"/>
            <a:ext cx="3464528" cy="4215008"/>
          </a:xfrm>
          <a:prstGeom prst="roundRect">
            <a:avLst>
              <a:gd name="adj" fmla="val 2766"/>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6EC33A3-EB7D-69CA-76FE-F0A03BC05D3F}"/>
              </a:ext>
            </a:extLst>
          </p:cNvPr>
          <p:cNvPicPr>
            <a:picLocks noChangeAspect="1"/>
          </p:cNvPicPr>
          <p:nvPr/>
        </p:nvPicPr>
        <p:blipFill>
          <a:blip r:embed="rId4" cstate="screen">
            <a:extLst>
              <a:ext uri="{28A0092B-C50C-407E-A947-70E740481C1C}">
                <a14:useLocalDpi xmlns:a14="http://schemas.microsoft.com/office/drawing/2010/main"/>
              </a:ext>
            </a:extLst>
          </a:blip>
          <a:srcRect l="1508" t="878" r="2751" b="1999"/>
          <a:stretch>
            <a:fillRect/>
          </a:stretch>
        </p:blipFill>
        <p:spPr>
          <a:xfrm>
            <a:off x="3319397" y="1327759"/>
            <a:ext cx="3417069" cy="4806677"/>
          </a:xfrm>
          <a:prstGeom prst="roundRect">
            <a:avLst>
              <a:gd name="adj" fmla="val 2766"/>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26364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5222-5C60-9DAF-5358-DF45A6646ABD}"/>
              </a:ext>
            </a:extLst>
          </p:cNvPr>
          <p:cNvSpPr>
            <a:spLocks noGrp="1"/>
          </p:cNvSpPr>
          <p:nvPr>
            <p:ph type="title"/>
          </p:nvPr>
        </p:nvSpPr>
        <p:spPr/>
        <p:txBody>
          <a:bodyPr/>
          <a:lstStyle/>
          <a:p>
            <a:r>
              <a:rPr lang="en-US"/>
              <a:t>  </a:t>
            </a:r>
          </a:p>
        </p:txBody>
      </p:sp>
      <p:sp>
        <p:nvSpPr>
          <p:cNvPr id="7" name="Slide Number Placeholder 5">
            <a:extLst>
              <a:ext uri="{FF2B5EF4-FFF2-40B4-BE49-F238E27FC236}">
                <a16:creationId xmlns:a16="http://schemas.microsoft.com/office/drawing/2014/main" id="{473DBD0A-C071-1966-D5F2-8E64E1DB11FA}"/>
              </a:ext>
            </a:extLst>
          </p:cNvPr>
          <p:cNvSpPr txBox="1">
            <a:spLocks/>
          </p:cNvSpPr>
          <p:nvPr/>
        </p:nvSpPr>
        <p:spPr>
          <a:xfrm>
            <a:off x="222995" y="6445333"/>
            <a:ext cx="624000" cy="180000"/>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60C2248-B95D-984B-A0F4-42B9A4652AA7}" type="slidenum">
              <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endParaRPr>
          </a:p>
        </p:txBody>
      </p:sp>
      <p:sp>
        <p:nvSpPr>
          <p:cNvPr id="4" name="TextBox 3">
            <a:extLst>
              <a:ext uri="{FF2B5EF4-FFF2-40B4-BE49-F238E27FC236}">
                <a16:creationId xmlns:a16="http://schemas.microsoft.com/office/drawing/2014/main" id="{C870C7FA-4620-1327-1E60-2422F9EE9BC1}"/>
              </a:ext>
            </a:extLst>
          </p:cNvPr>
          <p:cNvSpPr txBox="1"/>
          <p:nvPr/>
        </p:nvSpPr>
        <p:spPr>
          <a:xfrm>
            <a:off x="2219633" y="2562160"/>
            <a:ext cx="7752733" cy="17336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400" normalizeH="0" baseline="0" noProof="0" dirty="0">
                <a:ln>
                  <a:noFill/>
                </a:ln>
                <a:solidFill>
                  <a:srgbClr val="F3F3F3"/>
                </a:solidFill>
                <a:effectLst/>
                <a:uLnTx/>
                <a:uFillTx/>
                <a:latin typeface="Montserrat Light" panose="02020603050405020304"/>
                <a:ea typeface="+mn-ea"/>
                <a:cs typeface="+mn-cs"/>
              </a:rPr>
              <a:t>Business Challenges</a:t>
            </a:r>
            <a:endParaRPr kumimoji="0" lang="en-US" sz="5333" b="1" i="0" u="none" strike="noStrike" kern="1200" cap="none" spc="400" normalizeH="0" baseline="0" noProof="0" dirty="0">
              <a:ln>
                <a:noFill/>
              </a:ln>
              <a:solidFill>
                <a:srgbClr val="F3F3F3"/>
              </a:solidFill>
              <a:effectLst/>
              <a:uLnTx/>
              <a:uFillTx/>
              <a:latin typeface="Montserrat Bold" panose="020B0604020202020204"/>
              <a:ea typeface="+mn-ea"/>
              <a:cs typeface="+mn-cs"/>
            </a:endParaRPr>
          </a:p>
        </p:txBody>
      </p:sp>
    </p:spTree>
    <p:extLst>
      <p:ext uri="{BB962C8B-B14F-4D97-AF65-F5344CB8AC3E}">
        <p14:creationId xmlns:p14="http://schemas.microsoft.com/office/powerpoint/2010/main" val="4206528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11BD5-C06B-1C1A-DB22-2A86217955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13D6A2E-3BA5-0CE8-55FA-52D463471DAD}"/>
              </a:ext>
            </a:extLst>
          </p:cNvPr>
          <p:cNvSpPr>
            <a:spLocks noGrp="1"/>
          </p:cNvSpPr>
          <p:nvPr>
            <p:ph type="title"/>
          </p:nvPr>
        </p:nvSpPr>
        <p:spPr/>
        <p:txBody>
          <a:bodyPr/>
          <a:lstStyle/>
          <a:p>
            <a:r>
              <a:rPr lang="en-US" dirty="0"/>
              <a:t>Tap to Pay</a:t>
            </a:r>
          </a:p>
        </p:txBody>
      </p:sp>
      <p:sp>
        <p:nvSpPr>
          <p:cNvPr id="3" name="Slide Number Placeholder 2">
            <a:extLst>
              <a:ext uri="{FF2B5EF4-FFF2-40B4-BE49-F238E27FC236}">
                <a16:creationId xmlns:a16="http://schemas.microsoft.com/office/drawing/2014/main" id="{AC8B43C5-4A84-A6D1-14BD-73C0603700F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7CADEA9-0AFC-B549-B690-A46B9B6402E4}" type="slidenum">
              <a:rPr kumimoji="0" lang="en-US" sz="933" b="0" i="0" u="none" strike="noStrike" kern="0" cap="none" spc="0" normalizeH="0" baseline="0" noProof="0" smtClean="0">
                <a:ln>
                  <a:noFill/>
                </a:ln>
                <a:solidFill>
                  <a:srgbClr val="5B6670"/>
                </a:solidFill>
                <a:effectLst/>
                <a:uLnTx/>
                <a:uFillTx/>
                <a:latin typeface="Montserrat Bold" panose="020B060402020202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933" b="0" i="0" u="none" strike="noStrike" kern="0" cap="none" spc="0" normalizeH="0" baseline="0" noProof="0">
              <a:ln>
                <a:noFill/>
              </a:ln>
              <a:solidFill>
                <a:srgbClr val="5B6670"/>
              </a:solidFill>
              <a:effectLst/>
              <a:uLnTx/>
              <a:uFillTx/>
              <a:latin typeface="Montserrat Bold" panose="020B0604020202020204"/>
              <a:cs typeface="Arial"/>
              <a:sym typeface="Arial"/>
            </a:endParaRPr>
          </a:p>
        </p:txBody>
      </p:sp>
      <p:pic>
        <p:nvPicPr>
          <p:cNvPr id="5" name="Picture 4">
            <a:extLst>
              <a:ext uri="{FF2B5EF4-FFF2-40B4-BE49-F238E27FC236}">
                <a16:creationId xmlns:a16="http://schemas.microsoft.com/office/drawing/2014/main" id="{3B6E6B05-C4C8-533E-1458-8BF604D70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8360" y="1590256"/>
            <a:ext cx="6136728" cy="4091152"/>
          </a:xfrm>
          <a:prstGeom prst="rect">
            <a:avLst/>
          </a:prstGeom>
        </p:spPr>
      </p:pic>
      <p:sp>
        <p:nvSpPr>
          <p:cNvPr id="11" name="TextBox 10">
            <a:extLst>
              <a:ext uri="{FF2B5EF4-FFF2-40B4-BE49-F238E27FC236}">
                <a16:creationId xmlns:a16="http://schemas.microsoft.com/office/drawing/2014/main" id="{0FB8361A-5896-A76D-DEAE-E6EC936DF37D}"/>
              </a:ext>
            </a:extLst>
          </p:cNvPr>
          <p:cNvSpPr txBox="1"/>
          <p:nvPr/>
        </p:nvSpPr>
        <p:spPr>
          <a:xfrm>
            <a:off x="7409831" y="3429000"/>
            <a:ext cx="2792857" cy="1505903"/>
          </a:xfrm>
          <a:prstGeom prst="roundRect">
            <a:avLst>
              <a:gd name="adj" fmla="val 3583"/>
            </a:avLst>
          </a:prstGeom>
          <a:solidFill>
            <a:schemeClr val="bg1">
              <a:alpha val="94894"/>
            </a:schemeClr>
          </a:solidFill>
          <a:effectLst>
            <a:outerShdw blurRad="50800" dist="38100" dir="2700000" algn="tl" rotWithShape="0">
              <a:prstClr val="black">
                <a:alpha val="40000"/>
              </a:prstClr>
            </a:outerShdw>
          </a:effectLst>
        </p:spPr>
        <p:txBody>
          <a:bodyPr wrap="square" lIns="274320" tIns="274320" rIns="274320" bIns="274320" anchor="ctr" anchorCtr="0">
            <a:spAutoFit/>
          </a:bodyPr>
          <a:lstStyle>
            <a:defPPr>
              <a:defRPr lang="en-US"/>
            </a:defPPr>
            <a:lvl2pPr marL="11113" lvl="1">
              <a:spcAft>
                <a:spcPts val="600"/>
              </a:spcAft>
              <a:buClr>
                <a:srgbClr val="008AAB"/>
              </a:buClr>
              <a:defRPr sz="2000">
                <a:solidFill>
                  <a:srgbClr val="060E21"/>
                </a:solidFill>
                <a:latin typeface="+mj-lt"/>
              </a:defRPr>
            </a:lvl2pPr>
          </a:lstStyle>
          <a:p>
            <a:pPr lvl="1"/>
            <a:r>
              <a:rPr lang="en-US"/>
              <a:t>Take a payment </a:t>
            </a:r>
            <a:br>
              <a:rPr lang="en-US"/>
            </a:br>
            <a:r>
              <a:rPr lang="en-US"/>
              <a:t>in-person, right from an iPhone.</a:t>
            </a:r>
          </a:p>
        </p:txBody>
      </p:sp>
    </p:spTree>
    <p:extLst>
      <p:ext uri="{BB962C8B-B14F-4D97-AF65-F5344CB8AC3E}">
        <p14:creationId xmlns:p14="http://schemas.microsoft.com/office/powerpoint/2010/main" val="13850899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18F53-9EE1-2E06-4840-6DC99A8D1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1742B-CA5D-196C-92D6-949DF5F985F5}"/>
              </a:ext>
            </a:extLst>
          </p:cNvPr>
          <p:cNvSpPr>
            <a:spLocks noGrp="1"/>
          </p:cNvSpPr>
          <p:nvPr>
            <p:ph type="title"/>
          </p:nvPr>
        </p:nvSpPr>
        <p:spPr/>
        <p:txBody>
          <a:bodyPr/>
          <a:lstStyle/>
          <a:p>
            <a:r>
              <a:rPr lang="en-US"/>
              <a:t>  </a:t>
            </a:r>
          </a:p>
        </p:txBody>
      </p:sp>
      <p:sp>
        <p:nvSpPr>
          <p:cNvPr id="7" name="Slide Number Placeholder 5">
            <a:extLst>
              <a:ext uri="{FF2B5EF4-FFF2-40B4-BE49-F238E27FC236}">
                <a16:creationId xmlns:a16="http://schemas.microsoft.com/office/drawing/2014/main" id="{A7A27F41-232D-8D3C-54BC-F45F1E529EA5}"/>
              </a:ext>
            </a:extLst>
          </p:cNvPr>
          <p:cNvSpPr txBox="1">
            <a:spLocks/>
          </p:cNvSpPr>
          <p:nvPr/>
        </p:nvSpPr>
        <p:spPr>
          <a:xfrm>
            <a:off x="222995" y="6445333"/>
            <a:ext cx="624000" cy="180000"/>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60C2248-B95D-984B-A0F4-42B9A4652AA7}" type="slidenum">
              <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endParaRPr>
          </a:p>
        </p:txBody>
      </p:sp>
      <p:sp>
        <p:nvSpPr>
          <p:cNvPr id="4" name="TextBox 3">
            <a:extLst>
              <a:ext uri="{FF2B5EF4-FFF2-40B4-BE49-F238E27FC236}">
                <a16:creationId xmlns:a16="http://schemas.microsoft.com/office/drawing/2014/main" id="{3E57ADE7-79E9-1BDE-918B-DA7C5D41602D}"/>
              </a:ext>
            </a:extLst>
          </p:cNvPr>
          <p:cNvSpPr txBox="1"/>
          <p:nvPr/>
        </p:nvSpPr>
        <p:spPr>
          <a:xfrm>
            <a:off x="1506881" y="2972496"/>
            <a:ext cx="9178238" cy="9130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400" normalizeH="0" baseline="0" noProof="0">
                <a:ln>
                  <a:noFill/>
                </a:ln>
                <a:solidFill>
                  <a:srgbClr val="F3F3F3"/>
                </a:solidFill>
                <a:effectLst/>
                <a:uLnTx/>
                <a:uFillTx/>
                <a:latin typeface="Montserrat Light" panose="02020603050405020304"/>
                <a:ea typeface="+mn-ea"/>
                <a:cs typeface="+mn-cs"/>
              </a:rPr>
              <a:t>Enrollment</a:t>
            </a:r>
            <a:endParaRPr kumimoji="0" lang="en-US" sz="5333" b="1" i="0" u="none" strike="noStrike" kern="1200" cap="none" spc="400" normalizeH="0" baseline="0" noProof="0">
              <a:ln>
                <a:noFill/>
              </a:ln>
              <a:solidFill>
                <a:srgbClr val="F3F3F3"/>
              </a:solidFill>
              <a:effectLst/>
              <a:uLnTx/>
              <a:uFillTx/>
              <a:latin typeface="Montserrat Bold" panose="020B0604020202020204"/>
              <a:ea typeface="+mn-ea"/>
              <a:cs typeface="+mn-cs"/>
            </a:endParaRPr>
          </a:p>
        </p:txBody>
      </p:sp>
    </p:spTree>
    <p:extLst>
      <p:ext uri="{BB962C8B-B14F-4D97-AF65-F5344CB8AC3E}">
        <p14:creationId xmlns:p14="http://schemas.microsoft.com/office/powerpoint/2010/main" val="14857098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389E45-8592-8CCF-1968-E07F8A497663}"/>
              </a:ext>
            </a:extLst>
          </p:cNvPr>
          <p:cNvSpPr>
            <a:spLocks noGrp="1"/>
          </p:cNvSpPr>
          <p:nvPr>
            <p:ph type="sldNum" sz="quarter" idx="11"/>
          </p:nvPr>
        </p:nvSpPr>
        <p:spPr/>
        <p:txBody>
          <a:bodyPr/>
          <a:lstStyle/>
          <a:p>
            <a:fld id="{F7CADEA9-0AFC-B549-B690-A46B9B6402E4}" type="slidenum">
              <a:rPr lang="en-US" smtClean="0"/>
              <a:pPr/>
              <a:t>32</a:t>
            </a:fld>
            <a:endParaRPr lang="en-US"/>
          </a:p>
        </p:txBody>
      </p:sp>
      <p:sp>
        <p:nvSpPr>
          <p:cNvPr id="100" name="Title">
            <a:extLst>
              <a:ext uri="{FF2B5EF4-FFF2-40B4-BE49-F238E27FC236}">
                <a16:creationId xmlns:a16="http://schemas.microsoft.com/office/drawing/2014/main" id="{BCD3FBD7-02A9-64FF-3E98-82AD9024B548}"/>
              </a:ext>
            </a:extLst>
          </p:cNvPr>
          <p:cNvSpPr txBox="1">
            <a:spLocks/>
          </p:cNvSpPr>
          <p:nvPr/>
        </p:nvSpPr>
        <p:spPr>
          <a:xfrm>
            <a:off x="1275080" y="395341"/>
            <a:ext cx="9440545" cy="667657"/>
          </a:xfrm>
          <a:prstGeom prst="rect">
            <a:avLst/>
          </a:prstGeom>
        </p:spPr>
        <p:txBody>
          <a:bodyPr anchor="ctr"/>
          <a:lst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a:lstStyle>
          <a:p>
            <a:r>
              <a:rPr lang="en-US"/>
              <a:t>Setup: Enrollment</a:t>
            </a:r>
            <a:endParaRPr lang="ru-RU"/>
          </a:p>
        </p:txBody>
      </p:sp>
      <p:grpSp>
        <p:nvGrpSpPr>
          <p:cNvPr id="131" name="Group 130">
            <a:extLst>
              <a:ext uri="{FF2B5EF4-FFF2-40B4-BE49-F238E27FC236}">
                <a16:creationId xmlns:a16="http://schemas.microsoft.com/office/drawing/2014/main" id="{B8735F0F-9D62-488D-6814-852988A1F9E8}"/>
              </a:ext>
            </a:extLst>
          </p:cNvPr>
          <p:cNvGrpSpPr/>
          <p:nvPr/>
        </p:nvGrpSpPr>
        <p:grpSpPr>
          <a:xfrm>
            <a:off x="1476375" y="1958496"/>
            <a:ext cx="9239250" cy="884613"/>
            <a:chOff x="1476375" y="1217716"/>
            <a:chExt cx="9239250" cy="884613"/>
          </a:xfrm>
        </p:grpSpPr>
        <p:grpSp>
          <p:nvGrpSpPr>
            <p:cNvPr id="76" name="Group 75">
              <a:extLst>
                <a:ext uri="{FF2B5EF4-FFF2-40B4-BE49-F238E27FC236}">
                  <a16:creationId xmlns:a16="http://schemas.microsoft.com/office/drawing/2014/main" id="{404E5A86-8822-00CA-DF83-2B216FA68D6E}"/>
                </a:ext>
              </a:extLst>
            </p:cNvPr>
            <p:cNvGrpSpPr>
              <a:grpSpLocks/>
            </p:cNvGrpSpPr>
            <p:nvPr/>
          </p:nvGrpSpPr>
          <p:grpSpPr bwMode="auto">
            <a:xfrm>
              <a:off x="1476375" y="1217716"/>
              <a:ext cx="9239250" cy="884613"/>
              <a:chOff x="1476881" y="1011745"/>
              <a:chExt cx="9238219" cy="884427"/>
            </a:xfrm>
          </p:grpSpPr>
          <p:sp>
            <p:nvSpPr>
              <p:cNvPr id="95" name="Freeform: Shape 6">
                <a:extLst>
                  <a:ext uri="{FF2B5EF4-FFF2-40B4-BE49-F238E27FC236}">
                    <a16:creationId xmlns:a16="http://schemas.microsoft.com/office/drawing/2014/main" id="{59AF1724-2939-37A1-3739-1BF254E879D8}"/>
                  </a:ext>
                </a:extLst>
              </p:cNvPr>
              <p:cNvSpPr>
                <a:spLocks/>
              </p:cNvSpPr>
              <p:nvPr/>
            </p:nvSpPr>
            <p:spPr bwMode="auto">
              <a:xfrm>
                <a:off x="3768534" y="1067879"/>
                <a:ext cx="6853618" cy="772159"/>
              </a:xfrm>
              <a:custGeom>
                <a:avLst/>
                <a:gdLst>
                  <a:gd name="T0" fmla="*/ 6853556 w 6853618"/>
                  <a:gd name="T1" fmla="*/ 386080 h 772159"/>
                  <a:gd name="T2" fmla="*/ 6467475 w 6853618"/>
                  <a:gd name="T3" fmla="*/ 0 h 772159"/>
                  <a:gd name="T4" fmla="*/ 848170 w 6853618"/>
                  <a:gd name="T5" fmla="*/ 0 h 772159"/>
                  <a:gd name="T6" fmla="*/ 771779 w 6853618"/>
                  <a:gd name="T7" fmla="*/ 47435 h 772159"/>
                  <a:gd name="T8" fmla="*/ 771779 w 6853618"/>
                  <a:gd name="T9" fmla="*/ 47435 h 772159"/>
                  <a:gd name="T10" fmla="*/ 695389 w 6853618"/>
                  <a:gd name="T11" fmla="*/ 94869 h 772159"/>
                  <a:gd name="T12" fmla="*/ 292291 w 6853618"/>
                  <a:gd name="T13" fmla="*/ 94869 h 772159"/>
                  <a:gd name="T14" fmla="*/ 0 w 6853618"/>
                  <a:gd name="T15" fmla="*/ 387160 h 772159"/>
                  <a:gd name="T16" fmla="*/ 0 w 6853618"/>
                  <a:gd name="T17" fmla="*/ 387160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1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1"/>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1"/>
                    </a:cubicBezTo>
                    <a:cubicBezTo>
                      <a:pt x="6853428" y="397637"/>
                      <a:pt x="6853619" y="392430"/>
                      <a:pt x="6853619" y="387223"/>
                    </a:cubicBezTo>
                    <a:cubicBezTo>
                      <a:pt x="6853619" y="387032"/>
                      <a:pt x="6853619" y="386842"/>
                      <a:pt x="6853619" y="386715"/>
                    </a:cubicBezTo>
                    <a:cubicBezTo>
                      <a:pt x="6853556" y="386398"/>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6" name="Freeform: Shape 7">
                <a:extLst>
                  <a:ext uri="{FF2B5EF4-FFF2-40B4-BE49-F238E27FC236}">
                    <a16:creationId xmlns:a16="http://schemas.microsoft.com/office/drawing/2014/main" id="{9D7BA6F2-4ACD-B8BD-622B-8B745D8013C6}"/>
                  </a:ext>
                </a:extLst>
              </p:cNvPr>
              <p:cNvSpPr>
                <a:spLocks/>
              </p:cNvSpPr>
              <p:nvPr/>
            </p:nvSpPr>
            <p:spPr bwMode="auto">
              <a:xfrm>
                <a:off x="1476881" y="1120203"/>
                <a:ext cx="2916686" cy="66763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5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2"/>
                      <a:pt x="2663128" y="624967"/>
                      <a:pt x="2582738" y="624967"/>
                    </a:cubicBezTo>
                    <a:lnTo>
                      <a:pt x="339029" y="624967"/>
                    </a:lnTo>
                    <a:cubicBezTo>
                      <a:pt x="177611" y="624967"/>
                      <a:pt x="41467" y="492887"/>
                      <a:pt x="42674" y="331470"/>
                    </a:cubicBezTo>
                    <a:cubicBezTo>
                      <a:pt x="43245" y="251904"/>
                      <a:pt x="75757" y="180022"/>
                      <a:pt x="127954" y="127825"/>
                    </a:cubicBezTo>
                    <a:cubicBezTo>
                      <a:pt x="180659" y="75121"/>
                      <a:pt x="253430" y="42545"/>
                      <a:pt x="333885" y="42545"/>
                    </a:cubicBezTo>
                    <a:lnTo>
                      <a:pt x="2577594" y="42545"/>
                    </a:lnTo>
                    <a:cubicBezTo>
                      <a:pt x="2738884" y="42545"/>
                      <a:pt x="2875091" y="174498"/>
                      <a:pt x="2873949" y="335788"/>
                    </a:cubicBezTo>
                    <a:cubicBezTo>
                      <a:pt x="2873441" y="415354"/>
                      <a:pt x="2840928" y="487426"/>
                      <a:pt x="2788668" y="53968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7" name="Freeform: Shape 8">
                <a:extLst>
                  <a:ext uri="{FF2B5EF4-FFF2-40B4-BE49-F238E27FC236}">
                    <a16:creationId xmlns:a16="http://schemas.microsoft.com/office/drawing/2014/main" id="{A2D2C64D-2B81-239B-B421-57B7DCBFCA0F}"/>
                  </a:ext>
                </a:extLst>
              </p:cNvPr>
              <p:cNvSpPr>
                <a:spLocks/>
              </p:cNvSpPr>
              <p:nvPr/>
            </p:nvSpPr>
            <p:spPr bwMode="auto">
              <a:xfrm>
                <a:off x="3725989" y="1120203"/>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8" name="Freeform: Shape 9">
                <a:extLst>
                  <a:ext uri="{FF2B5EF4-FFF2-40B4-BE49-F238E27FC236}">
                    <a16:creationId xmlns:a16="http://schemas.microsoft.com/office/drawing/2014/main" id="{71506770-B8F9-66DC-2E67-65919BC15C1B}"/>
                  </a:ext>
                </a:extLst>
              </p:cNvPr>
              <p:cNvSpPr>
                <a:spLocks/>
              </p:cNvSpPr>
              <p:nvPr/>
            </p:nvSpPr>
            <p:spPr bwMode="auto">
              <a:xfrm>
                <a:off x="3768534" y="1162748"/>
                <a:ext cx="582422" cy="582421"/>
              </a:xfrm>
              <a:custGeom>
                <a:avLst/>
                <a:gdLst>
                  <a:gd name="T0" fmla="*/ 582422 w 582422"/>
                  <a:gd name="T1" fmla="*/ 291211 h 582421"/>
                  <a:gd name="T2" fmla="*/ 291211 w 582422"/>
                  <a:gd name="T3" fmla="*/ 582422 h 582421"/>
                  <a:gd name="T4" fmla="*/ 0 w 582422"/>
                  <a:gd name="T5" fmla="*/ 291211 h 582421"/>
                  <a:gd name="T6" fmla="*/ 291211 w 582422"/>
                  <a:gd name="T7" fmla="*/ 0 h 582421"/>
                  <a:gd name="T8" fmla="*/ 582422 w 582422"/>
                  <a:gd name="T9" fmla="*/ 291211 h 582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1">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9" name="Freeform: Shape 10">
                <a:extLst>
                  <a:ext uri="{FF2B5EF4-FFF2-40B4-BE49-F238E27FC236}">
                    <a16:creationId xmlns:a16="http://schemas.microsoft.com/office/drawing/2014/main" id="{AD29466D-0B18-1FEC-87ED-8698836BC919}"/>
                  </a:ext>
                </a:extLst>
              </p:cNvPr>
              <p:cNvSpPr>
                <a:spLocks/>
              </p:cNvSpPr>
              <p:nvPr/>
            </p:nvSpPr>
            <p:spPr bwMode="auto">
              <a:xfrm>
                <a:off x="10142981" y="1011745"/>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69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69"/>
                    </a:cubicBezTo>
                    <a:cubicBezTo>
                      <a:pt x="13336" y="53213"/>
                      <a:pt x="20384" y="56388"/>
                      <a:pt x="28194" y="56388"/>
                    </a:cubicBezTo>
                    <a:lnTo>
                      <a:pt x="59627" y="56388"/>
                    </a:lnTo>
                    <a:cubicBezTo>
                      <a:pt x="261938" y="56388"/>
                      <a:pt x="432499" y="210439"/>
                      <a:pt x="448818" y="410146"/>
                    </a:cubicBezTo>
                    <a:cubicBezTo>
                      <a:pt x="449326" y="415735"/>
                      <a:pt x="449644" y="421322"/>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7"/>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35"/>
                      <a:pt x="574231" y="435229"/>
                      <a:pt x="565786" y="426783"/>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65" name="TextBox 36">
              <a:extLst>
                <a:ext uri="{FF2B5EF4-FFF2-40B4-BE49-F238E27FC236}">
                  <a16:creationId xmlns:a16="http://schemas.microsoft.com/office/drawing/2014/main" id="{23DABB40-9731-F416-478E-70D3B09502D4}"/>
                </a:ext>
              </a:extLst>
            </p:cNvPr>
            <p:cNvSpPr txBox="1">
              <a:spLocks noChangeArrowheads="1"/>
            </p:cNvSpPr>
            <p:nvPr/>
          </p:nvSpPr>
          <p:spPr bwMode="auto">
            <a:xfrm>
              <a:off x="4680155" y="1326197"/>
              <a:ext cx="5463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(business owner) will use </a:t>
              </a:r>
              <a:r>
                <a:rPr lang="en-US" altLang="en-US" sz="1400" b="1">
                  <a:solidFill>
                    <a:schemeClr val="tx2"/>
                  </a:solidFill>
                  <a:latin typeface="Source Sans Pro" panose="020B0503030403020204" pitchFamily="34" charset="0"/>
                </a:rPr>
                <a:t>existing credentials</a:t>
              </a:r>
              <a:r>
                <a:rPr lang="en-US" altLang="en-US" sz="1400">
                  <a:solidFill>
                    <a:srgbClr val="090812"/>
                  </a:solidFill>
                  <a:latin typeface="Source Sans Pro" panose="020B0503030403020204" pitchFamily="34" charset="0"/>
                </a:rPr>
                <a:t> for their </a:t>
              </a:r>
              <a:r>
                <a:rPr lang="en-US" altLang="en-US" sz="1400">
                  <a:solidFill>
                    <a:schemeClr val="tx2"/>
                  </a:solidFill>
                  <a:latin typeface="Source Sans Pro" panose="020B0503030403020204" pitchFamily="34" charset="0"/>
                </a:rPr>
                <a:t>business account </a:t>
              </a:r>
              <a:r>
                <a:rPr lang="en-US" altLang="en-US" sz="1400">
                  <a:solidFill>
                    <a:srgbClr val="090812"/>
                  </a:solidFill>
                  <a:latin typeface="Source Sans Pro" panose="020B0503030403020204" pitchFamily="34" charset="0"/>
                </a:rPr>
                <a:t>to log into online banking, then click on a Autobooks feature.</a:t>
              </a:r>
              <a:endParaRPr lang="id-ID" altLang="en-US" sz="1400">
                <a:solidFill>
                  <a:srgbClr val="090812"/>
                </a:solidFill>
                <a:latin typeface="Source Sans Pro" panose="020B0503030403020204" pitchFamily="34" charset="0"/>
              </a:endParaRPr>
            </a:p>
          </p:txBody>
        </p:sp>
        <p:sp>
          <p:nvSpPr>
            <p:cNvPr id="66" name="TextBox 37">
              <a:extLst>
                <a:ext uri="{FF2B5EF4-FFF2-40B4-BE49-F238E27FC236}">
                  <a16:creationId xmlns:a16="http://schemas.microsoft.com/office/drawing/2014/main" id="{7E443BF6-2091-B654-8D76-4B10F7AC2789}"/>
                </a:ext>
              </a:extLst>
            </p:cNvPr>
            <p:cNvSpPr txBox="1">
              <a:spLocks noChangeArrowheads="1"/>
            </p:cNvSpPr>
            <p:nvPr/>
          </p:nvSpPr>
          <p:spPr bwMode="auto">
            <a:xfrm>
              <a:off x="1936874" y="1429189"/>
              <a:ext cx="1620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LOG INTO </a:t>
              </a:r>
            </a:p>
            <a:p>
              <a:pPr algn="ctr" eaLnBrk="1" hangingPunct="1"/>
              <a:r>
                <a:rPr lang="en-US" altLang="en-US" sz="1200">
                  <a:solidFill>
                    <a:schemeClr val="bg1"/>
                  </a:solidFill>
                  <a:latin typeface="+mj-lt"/>
                </a:rPr>
                <a:t>ONLINE BANKING</a:t>
              </a:r>
              <a:endParaRPr lang="id-ID" altLang="en-US" sz="1200">
                <a:solidFill>
                  <a:schemeClr val="bg1"/>
                </a:solidFill>
                <a:latin typeface="+mj-lt"/>
              </a:endParaRPr>
            </a:p>
          </p:txBody>
        </p:sp>
        <p:sp>
          <p:nvSpPr>
            <p:cNvPr id="118" name="Text 10">
              <a:extLst>
                <a:ext uri="{FF2B5EF4-FFF2-40B4-BE49-F238E27FC236}">
                  <a16:creationId xmlns:a16="http://schemas.microsoft.com/office/drawing/2014/main" id="{03CFBE49-523D-E7E2-9ECE-086F38B5D6DA}"/>
                </a:ext>
              </a:extLst>
            </p:cNvPr>
            <p:cNvSpPr txBox="1">
              <a:spLocks/>
            </p:cNvSpPr>
            <p:nvPr/>
          </p:nvSpPr>
          <p:spPr>
            <a:xfrm>
              <a:off x="3768216" y="1368623"/>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a:latin typeface="+mj-lt"/>
                </a:rPr>
                <a:t>1</a:t>
              </a:r>
            </a:p>
          </p:txBody>
        </p:sp>
      </p:grpSp>
      <p:grpSp>
        <p:nvGrpSpPr>
          <p:cNvPr id="132" name="Group 131">
            <a:extLst>
              <a:ext uri="{FF2B5EF4-FFF2-40B4-BE49-F238E27FC236}">
                <a16:creationId xmlns:a16="http://schemas.microsoft.com/office/drawing/2014/main" id="{2C222B88-4C41-9DB8-7CAB-1096ADFFD101}"/>
              </a:ext>
            </a:extLst>
          </p:cNvPr>
          <p:cNvGrpSpPr/>
          <p:nvPr/>
        </p:nvGrpSpPr>
        <p:grpSpPr>
          <a:xfrm>
            <a:off x="1476375" y="3275445"/>
            <a:ext cx="9239253" cy="1986445"/>
            <a:chOff x="1476375" y="2534665"/>
            <a:chExt cx="9239253" cy="1986445"/>
          </a:xfrm>
        </p:grpSpPr>
        <p:sp>
          <p:nvSpPr>
            <p:cNvPr id="90" name="Freeform: Shape 12">
              <a:extLst>
                <a:ext uri="{FF2B5EF4-FFF2-40B4-BE49-F238E27FC236}">
                  <a16:creationId xmlns:a16="http://schemas.microsoft.com/office/drawing/2014/main" id="{F273DF0F-725E-C145-1DAE-2E8C399C7426}"/>
                </a:ext>
              </a:extLst>
            </p:cNvPr>
            <p:cNvSpPr>
              <a:spLocks/>
            </p:cNvSpPr>
            <p:nvPr/>
          </p:nvSpPr>
          <p:spPr bwMode="auto">
            <a:xfrm>
              <a:off x="3768284" y="2590811"/>
              <a:ext cx="6854383" cy="772322"/>
            </a:xfrm>
            <a:custGeom>
              <a:avLst/>
              <a:gdLst>
                <a:gd name="T0" fmla="*/ 6853556 w 6853618"/>
                <a:gd name="T1" fmla="*/ 386080 h 772160"/>
                <a:gd name="T2" fmla="*/ 6467475 w 6853618"/>
                <a:gd name="T3" fmla="*/ 0 h 772160"/>
                <a:gd name="T4" fmla="*/ 848170 w 6853618"/>
                <a:gd name="T5" fmla="*/ 0 h 772160"/>
                <a:gd name="T6" fmla="*/ 771779 w 6853618"/>
                <a:gd name="T7" fmla="*/ 47435 h 772160"/>
                <a:gd name="T8" fmla="*/ 771779 w 6853618"/>
                <a:gd name="T9" fmla="*/ 47435 h 772160"/>
                <a:gd name="T10" fmla="*/ 695389 w 6853618"/>
                <a:gd name="T11" fmla="*/ 94869 h 772160"/>
                <a:gd name="T12" fmla="*/ 292291 w 6853618"/>
                <a:gd name="T13" fmla="*/ 94869 h 772160"/>
                <a:gd name="T14" fmla="*/ 0 w 6853618"/>
                <a:gd name="T15" fmla="*/ 387160 h 772160"/>
                <a:gd name="T16" fmla="*/ 0 w 6853618"/>
                <a:gd name="T17" fmla="*/ 387160 h 772160"/>
                <a:gd name="T18" fmla="*/ 292291 w 6853618"/>
                <a:gd name="T19" fmla="*/ 679450 h 772160"/>
                <a:gd name="T20" fmla="*/ 697675 w 6853618"/>
                <a:gd name="T21" fmla="*/ 679450 h 772160"/>
                <a:gd name="T22" fmla="*/ 772351 w 6853618"/>
                <a:gd name="T23" fmla="*/ 725805 h 772160"/>
                <a:gd name="T24" fmla="*/ 772351 w 6853618"/>
                <a:gd name="T25" fmla="*/ 725805 h 772160"/>
                <a:gd name="T26" fmla="*/ 847027 w 6853618"/>
                <a:gd name="T27" fmla="*/ 772160 h 772160"/>
                <a:gd name="T28" fmla="*/ 6467539 w 6853618"/>
                <a:gd name="T29" fmla="*/ 772160 h 772160"/>
                <a:gd name="T30" fmla="*/ 6853174 w 6853618"/>
                <a:gd name="T31" fmla="*/ 402781 h 772160"/>
                <a:gd name="T32" fmla="*/ 6853619 w 6853618"/>
                <a:gd name="T33" fmla="*/ 387223 h 772160"/>
                <a:gd name="T34" fmla="*/ 6853619 w 6853618"/>
                <a:gd name="T35" fmla="*/ 387223 h 772160"/>
                <a:gd name="T36" fmla="*/ 6853619 w 6853618"/>
                <a:gd name="T37" fmla="*/ 386715 h 772160"/>
                <a:gd name="T38" fmla="*/ 6853556 w 6853618"/>
                <a:gd name="T39" fmla="*/ 386080 h 772160"/>
                <a:gd name="T40" fmla="*/ 6853556 w 6853618"/>
                <a:gd name="T41" fmla="*/ 386080 h 772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60">
                  <a:moveTo>
                    <a:pt x="6853556" y="386080"/>
                  </a:moveTo>
                  <a:cubicBezTo>
                    <a:pt x="6853556" y="172847"/>
                    <a:pt x="6680709" y="0"/>
                    <a:pt x="6467475" y="0"/>
                  </a:cubicBezTo>
                  <a:lnTo>
                    <a:pt x="848170" y="0"/>
                  </a:lnTo>
                  <a:cubicBezTo>
                    <a:pt x="815785" y="0"/>
                    <a:pt x="786194" y="18352"/>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7"/>
                    <a:pt x="6853174" y="402781"/>
                  </a:cubicBezTo>
                  <a:cubicBezTo>
                    <a:pt x="6853428" y="397637"/>
                    <a:pt x="6853619" y="392430"/>
                    <a:pt x="6853619" y="387223"/>
                  </a:cubicBezTo>
                  <a:cubicBezTo>
                    <a:pt x="6853619" y="387033"/>
                    <a:pt x="6853619" y="386842"/>
                    <a:pt x="6853619" y="386715"/>
                  </a:cubicBezTo>
                  <a:cubicBezTo>
                    <a:pt x="6853556" y="386461"/>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1" name="Freeform: Shape 13">
              <a:extLst>
                <a:ext uri="{FF2B5EF4-FFF2-40B4-BE49-F238E27FC236}">
                  <a16:creationId xmlns:a16="http://schemas.microsoft.com/office/drawing/2014/main" id="{2F916E88-359D-93EC-1300-690A6841E70B}"/>
                </a:ext>
              </a:extLst>
            </p:cNvPr>
            <p:cNvSpPr>
              <a:spLocks/>
            </p:cNvSpPr>
            <p:nvPr/>
          </p:nvSpPr>
          <p:spPr bwMode="auto">
            <a:xfrm>
              <a:off x="1476375" y="2643147"/>
              <a:ext cx="2917012" cy="66777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6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7"/>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1"/>
                    <a:pt x="2663128" y="624967"/>
                    <a:pt x="2582738" y="624967"/>
                  </a:cubicBezTo>
                  <a:lnTo>
                    <a:pt x="339029" y="624967"/>
                  </a:lnTo>
                  <a:cubicBezTo>
                    <a:pt x="177611" y="624967"/>
                    <a:pt x="41467" y="492887"/>
                    <a:pt x="42674" y="331470"/>
                  </a:cubicBezTo>
                  <a:cubicBezTo>
                    <a:pt x="43245" y="251904"/>
                    <a:pt x="75757" y="180022"/>
                    <a:pt x="127954" y="127826"/>
                  </a:cubicBezTo>
                  <a:cubicBezTo>
                    <a:pt x="180659" y="75120"/>
                    <a:pt x="253430" y="42545"/>
                    <a:pt x="333885" y="42545"/>
                  </a:cubicBezTo>
                  <a:lnTo>
                    <a:pt x="2577594" y="42545"/>
                  </a:lnTo>
                  <a:cubicBezTo>
                    <a:pt x="2738884" y="42545"/>
                    <a:pt x="2875091" y="174498"/>
                    <a:pt x="2873949" y="335788"/>
                  </a:cubicBezTo>
                  <a:cubicBezTo>
                    <a:pt x="2873441" y="415417"/>
                    <a:pt x="2840928" y="487426"/>
                    <a:pt x="2788668" y="539686"/>
                  </a:cubicBezTo>
                  <a:close/>
                </a:path>
              </a:pathLst>
            </a:custGeom>
            <a:gradFill rotWithShape="0">
              <a:gsLst>
                <a:gs pos="0">
                  <a:srgbClr val="F95C14"/>
                </a:gs>
                <a:gs pos="100000">
                  <a:srgbClr val="FB9A0A"/>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2" name="Freeform: Shape 14">
              <a:extLst>
                <a:ext uri="{FF2B5EF4-FFF2-40B4-BE49-F238E27FC236}">
                  <a16:creationId xmlns:a16="http://schemas.microsoft.com/office/drawing/2014/main" id="{D7EFEC84-D198-B65F-FB1C-E059271FB402}"/>
                </a:ext>
              </a:extLst>
            </p:cNvPr>
            <p:cNvSpPr>
              <a:spLocks/>
            </p:cNvSpPr>
            <p:nvPr/>
          </p:nvSpPr>
          <p:spPr bwMode="auto">
            <a:xfrm>
              <a:off x="3725734" y="2643147"/>
              <a:ext cx="667586" cy="667652"/>
            </a:xfrm>
            <a:custGeom>
              <a:avLst/>
              <a:gdLst>
                <a:gd name="T0" fmla="*/ 667512 w 667512"/>
                <a:gd name="T1" fmla="*/ 333756 h 667512"/>
                <a:gd name="T2" fmla="*/ 333756 w 667512"/>
                <a:gd name="T3" fmla="*/ 667512 h 667512"/>
                <a:gd name="T4" fmla="*/ 0 w 667512"/>
                <a:gd name="T5" fmla="*/ 333756 h 667512"/>
                <a:gd name="T6" fmla="*/ 333756 w 667512"/>
                <a:gd name="T7" fmla="*/ 0 h 667512"/>
                <a:gd name="T8" fmla="*/ 667512 w 667512"/>
                <a:gd name="T9" fmla="*/ 333756 h 667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2">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95C14"/>
                </a:gs>
                <a:gs pos="100000">
                  <a:srgbClr val="FB9A0A"/>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3" name="Freeform: Shape 15">
              <a:extLst>
                <a:ext uri="{FF2B5EF4-FFF2-40B4-BE49-F238E27FC236}">
                  <a16:creationId xmlns:a16="http://schemas.microsoft.com/office/drawing/2014/main" id="{E9B64C52-D093-223F-94EB-9BC664E92A98}"/>
                </a:ext>
              </a:extLst>
            </p:cNvPr>
            <p:cNvSpPr>
              <a:spLocks/>
            </p:cNvSpPr>
            <p:nvPr/>
          </p:nvSpPr>
          <p:spPr bwMode="auto">
            <a:xfrm>
              <a:off x="3768283" y="2685701"/>
              <a:ext cx="582487" cy="582544"/>
            </a:xfrm>
            <a:custGeom>
              <a:avLst/>
              <a:gdLst>
                <a:gd name="T0" fmla="*/ 582422 w 582422"/>
                <a:gd name="T1" fmla="*/ 291211 h 582422"/>
                <a:gd name="T2" fmla="*/ 291211 w 582422"/>
                <a:gd name="T3" fmla="*/ 582422 h 582422"/>
                <a:gd name="T4" fmla="*/ 0 w 582422"/>
                <a:gd name="T5" fmla="*/ 291211 h 582422"/>
                <a:gd name="T6" fmla="*/ 291211 w 582422"/>
                <a:gd name="T7" fmla="*/ 0 h 582422"/>
                <a:gd name="T8" fmla="*/ 582422 w 582422"/>
                <a:gd name="T9" fmla="*/ 291211 h 582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2">
                  <a:moveTo>
                    <a:pt x="582422" y="291211"/>
                  </a:moveTo>
                  <a:cubicBezTo>
                    <a:pt x="582422" y="452043"/>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B9A0A"/>
                </a:gs>
                <a:gs pos="100000">
                  <a:srgbClr val="F95C14"/>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68" name="TextBox 39">
              <a:extLst>
                <a:ext uri="{FF2B5EF4-FFF2-40B4-BE49-F238E27FC236}">
                  <a16:creationId xmlns:a16="http://schemas.microsoft.com/office/drawing/2014/main" id="{FFE5FC52-2578-2C0F-AEC7-482DAB44247A}"/>
                </a:ext>
              </a:extLst>
            </p:cNvPr>
            <p:cNvSpPr txBox="1">
              <a:spLocks noChangeArrowheads="1"/>
            </p:cNvSpPr>
            <p:nvPr/>
          </p:nvSpPr>
          <p:spPr bwMode="auto">
            <a:xfrm>
              <a:off x="4680155" y="2720214"/>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algn="just" eaLnBrk="1" hangingPunct="1">
                <a:buFont typeface="Arial" panose="020B0604020202020204" pitchFamily="34" charset="0"/>
                <a:buChar char="•"/>
              </a:pPr>
              <a:r>
                <a:rPr lang="en-US" altLang="en-US" sz="1400">
                  <a:solidFill>
                    <a:srgbClr val="090812"/>
                  </a:solidFill>
                  <a:latin typeface="Source Sans Pro" panose="020B0503030403020204" pitchFamily="34" charset="0"/>
                </a:rPr>
                <a:t>Autobooks </a:t>
              </a:r>
              <a:r>
                <a:rPr lang="en-US" altLang="en-US" sz="1400" b="1">
                  <a:solidFill>
                    <a:schemeClr val="tx2"/>
                  </a:solidFill>
                  <a:latin typeface="Source Sans Pro" panose="020B0503030403020204" pitchFamily="34" charset="0"/>
                </a:rPr>
                <a:t>Terms and Conditions</a:t>
              </a:r>
              <a:r>
                <a:rPr lang="en-US" altLang="en-US" sz="1400">
                  <a:solidFill>
                    <a:srgbClr val="090812"/>
                  </a:solidFill>
                  <a:latin typeface="Source Sans Pro" panose="020B0503030403020204" pitchFamily="34" charset="0"/>
                </a:rPr>
                <a:t> will appear. The customer will need to read and accept before continuing.</a:t>
              </a:r>
              <a:endParaRPr lang="id-ID" altLang="en-US" sz="1400">
                <a:solidFill>
                  <a:srgbClr val="090812"/>
                </a:solidFill>
                <a:latin typeface="Source Sans Pro" panose="020B0503030403020204" pitchFamily="34" charset="0"/>
              </a:endParaRPr>
            </a:p>
          </p:txBody>
        </p:sp>
        <p:sp>
          <p:nvSpPr>
            <p:cNvPr id="101" name="TextBox 37">
              <a:extLst>
                <a:ext uri="{FF2B5EF4-FFF2-40B4-BE49-F238E27FC236}">
                  <a16:creationId xmlns:a16="http://schemas.microsoft.com/office/drawing/2014/main" id="{B284C9C0-8B3C-E18C-B710-E60D207F6808}"/>
                </a:ext>
              </a:extLst>
            </p:cNvPr>
            <p:cNvSpPr txBox="1">
              <a:spLocks noChangeArrowheads="1"/>
            </p:cNvSpPr>
            <p:nvPr/>
          </p:nvSpPr>
          <p:spPr bwMode="auto">
            <a:xfrm>
              <a:off x="1985775" y="4059445"/>
              <a:ext cx="1515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ANSWER BASIC</a:t>
              </a:r>
            </a:p>
            <a:p>
              <a:pPr algn="ctr" eaLnBrk="1" hangingPunct="1"/>
              <a:r>
                <a:rPr lang="en-US" altLang="en-US" sz="1200">
                  <a:solidFill>
                    <a:schemeClr val="bg1"/>
                  </a:solidFill>
                  <a:latin typeface="+mj-lt"/>
                </a:rPr>
                <a:t>QUESTIONS</a:t>
              </a:r>
              <a:endParaRPr lang="id-ID" altLang="en-US" sz="1200">
                <a:solidFill>
                  <a:schemeClr val="bg1"/>
                </a:solidFill>
                <a:latin typeface="+mj-lt"/>
              </a:endParaRPr>
            </a:p>
          </p:txBody>
        </p:sp>
        <p:sp>
          <p:nvSpPr>
            <p:cNvPr id="119" name="Text 10">
              <a:extLst>
                <a:ext uri="{FF2B5EF4-FFF2-40B4-BE49-F238E27FC236}">
                  <a16:creationId xmlns:a16="http://schemas.microsoft.com/office/drawing/2014/main" id="{ABF5AC5A-FD33-E2EB-E867-2608C57642D8}"/>
                </a:ext>
              </a:extLst>
            </p:cNvPr>
            <p:cNvSpPr txBox="1">
              <a:spLocks/>
            </p:cNvSpPr>
            <p:nvPr/>
          </p:nvSpPr>
          <p:spPr>
            <a:xfrm>
              <a:off x="3768216" y="2686784"/>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latin typeface="+mj-lt"/>
                </a:rPr>
                <a:t>2</a:t>
              </a:r>
              <a:endParaRPr lang="ru-RU" sz="3600">
                <a:latin typeface="+mj-lt"/>
              </a:endParaRPr>
            </a:p>
          </p:txBody>
        </p:sp>
        <p:sp>
          <p:nvSpPr>
            <p:cNvPr id="94" name="Freeform: Shape 16">
              <a:extLst>
                <a:ext uri="{FF2B5EF4-FFF2-40B4-BE49-F238E27FC236}">
                  <a16:creationId xmlns:a16="http://schemas.microsoft.com/office/drawing/2014/main" id="{317052C2-0E70-34DD-0C23-B1508B531927}"/>
                </a:ext>
              </a:extLst>
            </p:cNvPr>
            <p:cNvSpPr>
              <a:spLocks/>
            </p:cNvSpPr>
            <p:nvPr/>
          </p:nvSpPr>
          <p:spPr bwMode="auto">
            <a:xfrm>
              <a:off x="10143445" y="2534665"/>
              <a:ext cx="572183" cy="884613"/>
            </a:xfrm>
            <a:custGeom>
              <a:avLst/>
              <a:gdLst>
                <a:gd name="T0" fmla="*/ 565786 w 572119"/>
                <a:gd name="T1" fmla="*/ 426784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70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4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4"/>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70"/>
                  </a:cubicBezTo>
                  <a:cubicBezTo>
                    <a:pt x="13336" y="53213"/>
                    <a:pt x="20384" y="56388"/>
                    <a:pt x="28194" y="56388"/>
                  </a:cubicBezTo>
                  <a:lnTo>
                    <a:pt x="59627" y="56388"/>
                  </a:lnTo>
                  <a:cubicBezTo>
                    <a:pt x="261938" y="56388"/>
                    <a:pt x="432499" y="210439"/>
                    <a:pt x="448818" y="410146"/>
                  </a:cubicBezTo>
                  <a:cubicBezTo>
                    <a:pt x="449326" y="415735"/>
                    <a:pt x="449644" y="421323"/>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8"/>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8"/>
                    <a:pt x="485331" y="608076"/>
                    <a:pt x="500762" y="515239"/>
                  </a:cubicBezTo>
                  <a:cubicBezTo>
                    <a:pt x="505778" y="514921"/>
                    <a:pt x="510667" y="512763"/>
                    <a:pt x="514477" y="508952"/>
                  </a:cubicBezTo>
                  <a:lnTo>
                    <a:pt x="565786" y="457708"/>
                  </a:lnTo>
                  <a:cubicBezTo>
                    <a:pt x="574231" y="449199"/>
                    <a:pt x="574231" y="435293"/>
                    <a:pt x="565786" y="426784"/>
                  </a:cubicBezTo>
                  <a:close/>
                </a:path>
              </a:pathLst>
            </a:custGeom>
            <a:gradFill rotWithShape="0">
              <a:gsLst>
                <a:gs pos="0">
                  <a:srgbClr val="FB9A0A"/>
                </a:gs>
                <a:gs pos="100000">
                  <a:srgbClr val="F95C14"/>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grpSp>
        <p:nvGrpSpPr>
          <p:cNvPr id="138" name="Group 137">
            <a:extLst>
              <a:ext uri="{FF2B5EF4-FFF2-40B4-BE49-F238E27FC236}">
                <a16:creationId xmlns:a16="http://schemas.microsoft.com/office/drawing/2014/main" id="{309EC4AF-6A1D-B5BF-682F-1A4062841C3E}"/>
              </a:ext>
            </a:extLst>
          </p:cNvPr>
          <p:cNvGrpSpPr/>
          <p:nvPr/>
        </p:nvGrpSpPr>
        <p:grpSpPr>
          <a:xfrm>
            <a:off x="1476375" y="3490770"/>
            <a:ext cx="9239250" cy="1987681"/>
            <a:chOff x="1476375" y="2749990"/>
            <a:chExt cx="9239250" cy="1987681"/>
          </a:xfrm>
        </p:grpSpPr>
        <p:grpSp>
          <p:nvGrpSpPr>
            <p:cNvPr id="136" name="Group 135">
              <a:extLst>
                <a:ext uri="{FF2B5EF4-FFF2-40B4-BE49-F238E27FC236}">
                  <a16:creationId xmlns:a16="http://schemas.microsoft.com/office/drawing/2014/main" id="{D0AECB8D-A76B-1C2A-4849-662B528D10C9}"/>
                </a:ext>
              </a:extLst>
            </p:cNvPr>
            <p:cNvGrpSpPr/>
            <p:nvPr/>
          </p:nvGrpSpPr>
          <p:grpSpPr>
            <a:xfrm>
              <a:off x="1476375" y="2749990"/>
              <a:ext cx="9146292" cy="1987681"/>
              <a:chOff x="1476375" y="2749990"/>
              <a:chExt cx="9146292" cy="1987681"/>
            </a:xfrm>
          </p:grpSpPr>
          <p:sp>
            <p:nvSpPr>
              <p:cNvPr id="85" name="Freeform: Shape 18">
                <a:extLst>
                  <a:ext uri="{FF2B5EF4-FFF2-40B4-BE49-F238E27FC236}">
                    <a16:creationId xmlns:a16="http://schemas.microsoft.com/office/drawing/2014/main" id="{E70CEC93-DD81-7B01-52A0-193D660FAF56}"/>
                  </a:ext>
                </a:extLst>
              </p:cNvPr>
              <p:cNvSpPr>
                <a:spLocks/>
              </p:cNvSpPr>
              <p:nvPr/>
            </p:nvSpPr>
            <p:spPr bwMode="auto">
              <a:xfrm>
                <a:off x="3768284" y="3907825"/>
                <a:ext cx="6854383" cy="772321"/>
              </a:xfrm>
              <a:custGeom>
                <a:avLst/>
                <a:gdLst>
                  <a:gd name="T0" fmla="*/ 6853556 w 6853618"/>
                  <a:gd name="T1" fmla="*/ 386080 h 772159"/>
                  <a:gd name="T2" fmla="*/ 6467475 w 6853618"/>
                  <a:gd name="T3" fmla="*/ 0 h 772159"/>
                  <a:gd name="T4" fmla="*/ 848170 w 6853618"/>
                  <a:gd name="T5" fmla="*/ 0 h 772159"/>
                  <a:gd name="T6" fmla="*/ 771779 w 6853618"/>
                  <a:gd name="T7" fmla="*/ 47434 h 772159"/>
                  <a:gd name="T8" fmla="*/ 771779 w 6853618"/>
                  <a:gd name="T9" fmla="*/ 47434 h 772159"/>
                  <a:gd name="T10" fmla="*/ 695389 w 6853618"/>
                  <a:gd name="T11" fmla="*/ 94869 h 772159"/>
                  <a:gd name="T12" fmla="*/ 292291 w 6853618"/>
                  <a:gd name="T13" fmla="*/ 94869 h 772159"/>
                  <a:gd name="T14" fmla="*/ 0 w 6853618"/>
                  <a:gd name="T15" fmla="*/ 387159 h 772159"/>
                  <a:gd name="T16" fmla="*/ 0 w 6853618"/>
                  <a:gd name="T17" fmla="*/ 387159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0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2"/>
                      <a:pt x="771779" y="47434"/>
                    </a:cubicBezTo>
                    <a:cubicBezTo>
                      <a:pt x="757428" y="76454"/>
                      <a:pt x="727774" y="94869"/>
                      <a:pt x="695389" y="94869"/>
                    </a:cubicBezTo>
                    <a:lnTo>
                      <a:pt x="292291" y="94869"/>
                    </a:lnTo>
                    <a:cubicBezTo>
                      <a:pt x="130874" y="94869"/>
                      <a:pt x="0" y="225742"/>
                      <a:pt x="0" y="387159"/>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0"/>
                    </a:cubicBezTo>
                    <a:cubicBezTo>
                      <a:pt x="6853428" y="397637"/>
                      <a:pt x="6853619" y="392430"/>
                      <a:pt x="6853619" y="387223"/>
                    </a:cubicBezTo>
                    <a:cubicBezTo>
                      <a:pt x="6853619" y="387033"/>
                      <a:pt x="6853619" y="386842"/>
                      <a:pt x="6853619" y="386715"/>
                    </a:cubicBezTo>
                    <a:cubicBezTo>
                      <a:pt x="6853556" y="386397"/>
                      <a:pt x="6853556" y="386207"/>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6" name="Freeform: Shape 19">
                <a:extLst>
                  <a:ext uri="{FF2B5EF4-FFF2-40B4-BE49-F238E27FC236}">
                    <a16:creationId xmlns:a16="http://schemas.microsoft.com/office/drawing/2014/main" id="{24D8B5C8-1C8F-6B0C-0870-730104602E9C}"/>
                  </a:ext>
                </a:extLst>
              </p:cNvPr>
              <p:cNvSpPr>
                <a:spLocks/>
              </p:cNvSpPr>
              <p:nvPr/>
            </p:nvSpPr>
            <p:spPr bwMode="auto">
              <a:xfrm>
                <a:off x="1476375" y="3960096"/>
                <a:ext cx="2917012" cy="667779"/>
              </a:xfrm>
              <a:custGeom>
                <a:avLst/>
                <a:gdLst>
                  <a:gd name="T0" fmla="*/ 2577912 w 2916686"/>
                  <a:gd name="T1" fmla="*/ 0 h 667639"/>
                  <a:gd name="T2" fmla="*/ 333821 w 2916686"/>
                  <a:gd name="T3" fmla="*/ 0 h 667639"/>
                  <a:gd name="T4" fmla="*/ 97792 w 2916686"/>
                  <a:gd name="T5" fmla="*/ 97790 h 667639"/>
                  <a:gd name="T6" fmla="*/ 2 w 2916686"/>
                  <a:gd name="T7" fmla="*/ 335090 h 667639"/>
                  <a:gd name="T8" fmla="*/ 338774 w 2916686"/>
                  <a:gd name="T9" fmla="*/ 667639 h 667639"/>
                  <a:gd name="T10" fmla="*/ 2582865 w 2916686"/>
                  <a:gd name="T11" fmla="*/ 667639 h 667639"/>
                  <a:gd name="T12" fmla="*/ 2818894 w 2916686"/>
                  <a:gd name="T13" fmla="*/ 569849 h 667639"/>
                  <a:gd name="T14" fmla="*/ 2916684 w 2916686"/>
                  <a:gd name="T15" fmla="*/ 332549 h 667639"/>
                  <a:gd name="T16" fmla="*/ 2577912 w 2916686"/>
                  <a:gd name="T17" fmla="*/ 0 h 667639"/>
                  <a:gd name="T18" fmla="*/ 2788668 w 2916686"/>
                  <a:gd name="T19" fmla="*/ 539750 h 667639"/>
                  <a:gd name="T20" fmla="*/ 2582738 w 2916686"/>
                  <a:gd name="T21" fmla="*/ 625030 h 667639"/>
                  <a:gd name="T22" fmla="*/ 339029 w 2916686"/>
                  <a:gd name="T23" fmla="*/ 625030 h 667639"/>
                  <a:gd name="T24" fmla="*/ 42674 w 2916686"/>
                  <a:gd name="T25" fmla="*/ 331534 h 667639"/>
                  <a:gd name="T26" fmla="*/ 127954 w 2916686"/>
                  <a:gd name="T27" fmla="*/ 127889 h 667639"/>
                  <a:gd name="T28" fmla="*/ 333885 w 2916686"/>
                  <a:gd name="T29" fmla="*/ 42609 h 667639"/>
                  <a:gd name="T30" fmla="*/ 2577594 w 2916686"/>
                  <a:gd name="T31" fmla="*/ 42609 h 667639"/>
                  <a:gd name="T32" fmla="*/ 2873949 w 2916686"/>
                  <a:gd name="T33" fmla="*/ 335852 h 667639"/>
                  <a:gd name="T34" fmla="*/ 2788668 w 2916686"/>
                  <a:gd name="T35" fmla="*/ 539750 h 6676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9">
                    <a:moveTo>
                      <a:pt x="2577912" y="0"/>
                    </a:moveTo>
                    <a:lnTo>
                      <a:pt x="333821" y="0"/>
                    </a:lnTo>
                    <a:cubicBezTo>
                      <a:pt x="241620" y="0"/>
                      <a:pt x="158180" y="37338"/>
                      <a:pt x="97792" y="97790"/>
                    </a:cubicBezTo>
                    <a:cubicBezTo>
                      <a:pt x="37149" y="158433"/>
                      <a:pt x="-316" y="242380"/>
                      <a:pt x="2" y="335090"/>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92"/>
                      <a:pt x="2762570" y="0"/>
                      <a:pt x="2577912" y="0"/>
                    </a:cubicBezTo>
                    <a:close/>
                    <a:moveTo>
                      <a:pt x="2788668" y="539750"/>
                    </a:moveTo>
                    <a:cubicBezTo>
                      <a:pt x="2735963" y="592455"/>
                      <a:pt x="2663128" y="625030"/>
                      <a:pt x="2582738" y="625030"/>
                    </a:cubicBezTo>
                    <a:lnTo>
                      <a:pt x="339029" y="625030"/>
                    </a:lnTo>
                    <a:cubicBezTo>
                      <a:pt x="177611" y="625030"/>
                      <a:pt x="41467" y="492951"/>
                      <a:pt x="42674" y="331534"/>
                    </a:cubicBezTo>
                    <a:cubicBezTo>
                      <a:pt x="43245" y="251968"/>
                      <a:pt x="75757" y="180086"/>
                      <a:pt x="127954" y="127889"/>
                    </a:cubicBezTo>
                    <a:cubicBezTo>
                      <a:pt x="180659" y="75184"/>
                      <a:pt x="253430" y="42609"/>
                      <a:pt x="333885" y="42609"/>
                    </a:cubicBezTo>
                    <a:lnTo>
                      <a:pt x="2577594" y="42609"/>
                    </a:lnTo>
                    <a:cubicBezTo>
                      <a:pt x="2738884" y="42609"/>
                      <a:pt x="2875091" y="174561"/>
                      <a:pt x="2873949" y="335852"/>
                    </a:cubicBezTo>
                    <a:cubicBezTo>
                      <a:pt x="2873441" y="415417"/>
                      <a:pt x="2840928" y="487490"/>
                      <a:pt x="2788668" y="539750"/>
                    </a:cubicBezTo>
                    <a:close/>
                  </a:path>
                </a:pathLst>
              </a:custGeom>
              <a:gradFill rotWithShape="0">
                <a:gsLst>
                  <a:gs pos="0">
                    <a:schemeClr val="accent1"/>
                  </a:gs>
                  <a:gs pos="100000">
                    <a:schemeClr val="accent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7" name="Freeform: Shape 20">
                <a:extLst>
                  <a:ext uri="{FF2B5EF4-FFF2-40B4-BE49-F238E27FC236}">
                    <a16:creationId xmlns:a16="http://schemas.microsoft.com/office/drawing/2014/main" id="{9EB4FA7F-445D-360A-EE07-5ED9A444D00A}"/>
                  </a:ext>
                </a:extLst>
              </p:cNvPr>
              <p:cNvSpPr>
                <a:spLocks/>
              </p:cNvSpPr>
              <p:nvPr/>
            </p:nvSpPr>
            <p:spPr bwMode="auto">
              <a:xfrm>
                <a:off x="3725734" y="3960159"/>
                <a:ext cx="667586" cy="667652"/>
              </a:xfrm>
              <a:custGeom>
                <a:avLst/>
                <a:gdLst>
                  <a:gd name="T0" fmla="*/ 667512 w 667512"/>
                  <a:gd name="T1" fmla="*/ 333756 h 667512"/>
                  <a:gd name="T2" fmla="*/ 333756 w 667512"/>
                  <a:gd name="T3" fmla="*/ 667512 h 667512"/>
                  <a:gd name="T4" fmla="*/ 0 w 667512"/>
                  <a:gd name="T5" fmla="*/ 333756 h 667512"/>
                  <a:gd name="T6" fmla="*/ 333756 w 667512"/>
                  <a:gd name="T7" fmla="*/ 0 h 667512"/>
                  <a:gd name="T8" fmla="*/ 667512 w 667512"/>
                  <a:gd name="T9" fmla="*/ 333756 h 667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2">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chemeClr val="accent1"/>
                  </a:gs>
                  <a:gs pos="100000">
                    <a:schemeClr val="accent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8" name="Freeform: Shape 21">
                <a:extLst>
                  <a:ext uri="{FF2B5EF4-FFF2-40B4-BE49-F238E27FC236}">
                    <a16:creationId xmlns:a16="http://schemas.microsoft.com/office/drawing/2014/main" id="{FD8B976B-2E02-7F10-BD5F-943714B79C64}"/>
                  </a:ext>
                </a:extLst>
              </p:cNvPr>
              <p:cNvSpPr>
                <a:spLocks/>
              </p:cNvSpPr>
              <p:nvPr/>
            </p:nvSpPr>
            <p:spPr bwMode="auto">
              <a:xfrm>
                <a:off x="3768284" y="4002713"/>
                <a:ext cx="582487" cy="582544"/>
              </a:xfrm>
              <a:custGeom>
                <a:avLst/>
                <a:gdLst>
                  <a:gd name="T0" fmla="*/ 582422 w 582422"/>
                  <a:gd name="T1" fmla="*/ 291211 h 582422"/>
                  <a:gd name="T2" fmla="*/ 291211 w 582422"/>
                  <a:gd name="T3" fmla="*/ 582422 h 582422"/>
                  <a:gd name="T4" fmla="*/ 0 w 582422"/>
                  <a:gd name="T5" fmla="*/ 291211 h 582422"/>
                  <a:gd name="T6" fmla="*/ 291211 w 582422"/>
                  <a:gd name="T7" fmla="*/ 0 h 582422"/>
                  <a:gd name="T8" fmla="*/ 582422 w 582422"/>
                  <a:gd name="T9" fmla="*/ 291211 h 582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2">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chemeClr val="accent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02" name="TextBox 37">
                <a:extLst>
                  <a:ext uri="{FF2B5EF4-FFF2-40B4-BE49-F238E27FC236}">
                    <a16:creationId xmlns:a16="http://schemas.microsoft.com/office/drawing/2014/main" id="{5E92D518-BDD6-4CA3-3EE6-3ACCE2FFB256}"/>
                  </a:ext>
                </a:extLst>
              </p:cNvPr>
              <p:cNvSpPr txBox="1">
                <a:spLocks noChangeArrowheads="1"/>
              </p:cNvSpPr>
              <p:nvPr/>
            </p:nvSpPr>
            <p:spPr bwMode="auto">
              <a:xfrm>
                <a:off x="1936874" y="2749990"/>
                <a:ext cx="143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ACCEPT TERMS</a:t>
                </a:r>
              </a:p>
              <a:p>
                <a:pPr algn="ctr" eaLnBrk="1" hangingPunct="1"/>
                <a:r>
                  <a:rPr lang="en-US" altLang="en-US" sz="1200">
                    <a:solidFill>
                      <a:schemeClr val="bg1"/>
                    </a:solidFill>
                    <a:latin typeface="+mj-lt"/>
                  </a:rPr>
                  <a:t>&amp; CONDITIONS</a:t>
                </a:r>
                <a:endParaRPr lang="id-ID" altLang="en-US" sz="1200">
                  <a:solidFill>
                    <a:schemeClr val="bg1"/>
                  </a:solidFill>
                  <a:latin typeface="+mj-lt"/>
                </a:endParaRPr>
              </a:p>
            </p:txBody>
          </p:sp>
          <p:sp>
            <p:nvSpPr>
              <p:cNvPr id="120" name="Text 10">
                <a:extLst>
                  <a:ext uri="{FF2B5EF4-FFF2-40B4-BE49-F238E27FC236}">
                    <a16:creationId xmlns:a16="http://schemas.microsoft.com/office/drawing/2014/main" id="{A64721FA-8C89-7CD0-D523-B85900B9249B}"/>
                  </a:ext>
                </a:extLst>
              </p:cNvPr>
              <p:cNvSpPr txBox="1">
                <a:spLocks/>
              </p:cNvSpPr>
              <p:nvPr/>
            </p:nvSpPr>
            <p:spPr>
              <a:xfrm>
                <a:off x="3768216" y="3999007"/>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latin typeface="+mj-lt"/>
                  </a:rPr>
                  <a:t>3</a:t>
                </a:r>
                <a:endParaRPr lang="ru-RU" sz="3600">
                  <a:latin typeface="+mj-lt"/>
                </a:endParaRPr>
              </a:p>
            </p:txBody>
          </p:sp>
          <p:sp>
            <p:nvSpPr>
              <p:cNvPr id="71" name="TextBox 42">
                <a:extLst>
                  <a:ext uri="{FF2B5EF4-FFF2-40B4-BE49-F238E27FC236}">
                    <a16:creationId xmlns:a16="http://schemas.microsoft.com/office/drawing/2014/main" id="{C67ED930-1D02-0A75-4922-4A8A5E612A4F}"/>
                  </a:ext>
                </a:extLst>
              </p:cNvPr>
              <p:cNvSpPr txBox="1">
                <a:spLocks noChangeArrowheads="1"/>
              </p:cNvSpPr>
              <p:nvPr/>
            </p:nvSpPr>
            <p:spPr bwMode="auto">
              <a:xfrm>
                <a:off x="4660527" y="3999007"/>
                <a:ext cx="54828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algn="just"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will answer basic questions about the business, then wait for in-app and email notification of payment approval from Autobooks.</a:t>
                </a:r>
              </a:p>
            </p:txBody>
          </p:sp>
        </p:grpSp>
        <p:sp>
          <p:nvSpPr>
            <p:cNvPr id="89" name="Freeform: Shape 22">
              <a:extLst>
                <a:ext uri="{FF2B5EF4-FFF2-40B4-BE49-F238E27FC236}">
                  <a16:creationId xmlns:a16="http://schemas.microsoft.com/office/drawing/2014/main" id="{2E263F4E-2806-D1AD-F4A9-71AAB0B0AAD7}"/>
                </a:ext>
              </a:extLst>
            </p:cNvPr>
            <p:cNvSpPr>
              <a:spLocks/>
            </p:cNvSpPr>
            <p:nvPr/>
          </p:nvSpPr>
          <p:spPr bwMode="auto">
            <a:xfrm>
              <a:off x="10143442" y="3851678"/>
              <a:ext cx="572183" cy="884614"/>
            </a:xfrm>
            <a:custGeom>
              <a:avLst/>
              <a:gdLst>
                <a:gd name="T0" fmla="*/ 565786 w 572119"/>
                <a:gd name="T1" fmla="*/ 426784 h 884428"/>
                <a:gd name="T2" fmla="*/ 514477 w 572119"/>
                <a:gd name="T3" fmla="*/ 375476 h 884428"/>
                <a:gd name="T4" fmla="*/ 500635 w 572119"/>
                <a:gd name="T5" fmla="*/ 369189 h 884428"/>
                <a:gd name="T6" fmla="*/ 58992 w 572119"/>
                <a:gd name="T7" fmla="*/ 0 h 884428"/>
                <a:gd name="T8" fmla="*/ 28131 w 572119"/>
                <a:gd name="T9" fmla="*/ 0 h 884428"/>
                <a:gd name="T10" fmla="*/ 0 w 572119"/>
                <a:gd name="T11" fmla="*/ 28130 h 884428"/>
                <a:gd name="T12" fmla="*/ 8255 w 572119"/>
                <a:gd name="T13" fmla="*/ 48070 h 884428"/>
                <a:gd name="T14" fmla="*/ 28194 w 572119"/>
                <a:gd name="T15" fmla="*/ 56388 h 884428"/>
                <a:gd name="T16" fmla="*/ 59627 w 572119"/>
                <a:gd name="T17" fmla="*/ 56388 h 884428"/>
                <a:gd name="T18" fmla="*/ 448818 w 572119"/>
                <a:gd name="T19" fmla="*/ 410147 h 884428"/>
                <a:gd name="T20" fmla="*/ 449898 w 572119"/>
                <a:gd name="T21" fmla="*/ 427038 h 884428"/>
                <a:gd name="T22" fmla="*/ 448882 w 572119"/>
                <a:gd name="T23" fmla="*/ 474345 h 884428"/>
                <a:gd name="T24" fmla="*/ 337186 w 572119"/>
                <a:gd name="T25" fmla="*/ 715010 h 884428"/>
                <a:gd name="T26" fmla="*/ 64326 w 572119"/>
                <a:gd name="T27" fmla="*/ 828040 h 884428"/>
                <a:gd name="T28" fmla="*/ 29337 w 572119"/>
                <a:gd name="T29" fmla="*/ 828040 h 884428"/>
                <a:gd name="T30" fmla="*/ 572 w 572119"/>
                <a:gd name="T31" fmla="*/ 850583 h 884428"/>
                <a:gd name="T32" fmla="*/ 8255 w 572119"/>
                <a:gd name="T33" fmla="*/ 876173 h 884428"/>
                <a:gd name="T34" fmla="*/ 28194 w 572119"/>
                <a:gd name="T35" fmla="*/ 884428 h 884428"/>
                <a:gd name="T36" fmla="*/ 64580 w 572119"/>
                <a:gd name="T37" fmla="*/ 884428 h 884428"/>
                <a:gd name="T38" fmla="*/ 377190 w 572119"/>
                <a:gd name="T39" fmla="*/ 754952 h 884428"/>
                <a:gd name="T40" fmla="*/ 500762 w 572119"/>
                <a:gd name="T41" fmla="*/ 515239 h 884428"/>
                <a:gd name="T42" fmla="*/ 514477 w 572119"/>
                <a:gd name="T43" fmla="*/ 508953 h 884428"/>
                <a:gd name="T44" fmla="*/ 565786 w 572119"/>
                <a:gd name="T45" fmla="*/ 457708 h 884428"/>
                <a:gd name="T46" fmla="*/ 565786 w 572119"/>
                <a:gd name="T47" fmla="*/ 426784 h 8844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8">
                  <a:moveTo>
                    <a:pt x="565786" y="426784"/>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70"/>
                  </a:cubicBezTo>
                  <a:cubicBezTo>
                    <a:pt x="13336" y="53213"/>
                    <a:pt x="20384" y="56388"/>
                    <a:pt x="28194" y="56388"/>
                  </a:cubicBezTo>
                  <a:lnTo>
                    <a:pt x="59627" y="56388"/>
                  </a:lnTo>
                  <a:cubicBezTo>
                    <a:pt x="261938" y="56388"/>
                    <a:pt x="432499" y="210439"/>
                    <a:pt x="448818" y="410147"/>
                  </a:cubicBezTo>
                  <a:cubicBezTo>
                    <a:pt x="449326" y="415735"/>
                    <a:pt x="449644" y="421323"/>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8"/>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8"/>
                    <a:pt x="485331" y="608076"/>
                    <a:pt x="500762" y="515239"/>
                  </a:cubicBezTo>
                  <a:cubicBezTo>
                    <a:pt x="505778" y="514922"/>
                    <a:pt x="510667" y="512763"/>
                    <a:pt x="514477" y="508953"/>
                  </a:cubicBezTo>
                  <a:lnTo>
                    <a:pt x="565786" y="457708"/>
                  </a:lnTo>
                  <a:cubicBezTo>
                    <a:pt x="574231" y="449136"/>
                    <a:pt x="574231" y="435229"/>
                    <a:pt x="565786" y="426784"/>
                  </a:cubicBezTo>
                  <a:close/>
                </a:path>
              </a:pathLst>
            </a:custGeom>
            <a:gradFill rotWithShape="0">
              <a:gsLst>
                <a:gs pos="0">
                  <a:schemeClr val="accent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2" name="Rounded Rectangle 1">
            <a:extLst>
              <a:ext uri="{FF2B5EF4-FFF2-40B4-BE49-F238E27FC236}">
                <a16:creationId xmlns:a16="http://schemas.microsoft.com/office/drawing/2014/main" id="{6A510801-8DF4-1841-B36C-28BA5E933E40}"/>
              </a:ext>
            </a:extLst>
          </p:cNvPr>
          <p:cNvSpPr/>
          <p:nvPr/>
        </p:nvSpPr>
        <p:spPr>
          <a:xfrm>
            <a:off x="5661748" y="414635"/>
            <a:ext cx="5255172" cy="7777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Enrollment takes an average of 8 minutes to complete and is available 24/7!</a:t>
            </a:r>
          </a:p>
        </p:txBody>
      </p:sp>
    </p:spTree>
    <p:extLst>
      <p:ext uri="{BB962C8B-B14F-4D97-AF65-F5344CB8AC3E}">
        <p14:creationId xmlns:p14="http://schemas.microsoft.com/office/powerpoint/2010/main" val="1063023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9369-457F-14F1-B4F5-64F30FB08D3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F80F5F-7FFB-CD62-9ADA-5239B1578373}"/>
              </a:ext>
            </a:extLst>
          </p:cNvPr>
          <p:cNvSpPr>
            <a:spLocks noGrp="1"/>
          </p:cNvSpPr>
          <p:nvPr>
            <p:ph type="sldNum" sz="quarter" idx="11"/>
          </p:nvPr>
        </p:nvSpPr>
        <p:spPr/>
        <p:txBody>
          <a:bodyPr/>
          <a:lstStyle/>
          <a:p>
            <a:fld id="{F7CADEA9-0AFC-B549-B690-A46B9B6402E4}" type="slidenum">
              <a:rPr lang="en-US" smtClean="0"/>
              <a:pPr/>
              <a:t>33</a:t>
            </a:fld>
            <a:endParaRPr lang="en-US"/>
          </a:p>
        </p:txBody>
      </p:sp>
      <p:sp>
        <p:nvSpPr>
          <p:cNvPr id="100" name="Title">
            <a:extLst>
              <a:ext uri="{FF2B5EF4-FFF2-40B4-BE49-F238E27FC236}">
                <a16:creationId xmlns:a16="http://schemas.microsoft.com/office/drawing/2014/main" id="{1A7BD43A-6C86-A24B-83E8-1E6CC6475B22}"/>
              </a:ext>
            </a:extLst>
          </p:cNvPr>
          <p:cNvSpPr txBox="1">
            <a:spLocks/>
          </p:cNvSpPr>
          <p:nvPr/>
        </p:nvSpPr>
        <p:spPr>
          <a:xfrm>
            <a:off x="1275080" y="372024"/>
            <a:ext cx="9440545" cy="667657"/>
          </a:xfrm>
          <a:prstGeom prst="rect">
            <a:avLst/>
          </a:prstGeom>
        </p:spPr>
        <p:txBody>
          <a:bodyPr anchor="ctr"/>
          <a:lst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a:lstStyle>
          <a:p>
            <a:r>
              <a:rPr lang="en-US"/>
              <a:t>Setup: Payment Approval Process</a:t>
            </a:r>
            <a:endParaRPr lang="ru-RU"/>
          </a:p>
        </p:txBody>
      </p:sp>
      <p:grpSp>
        <p:nvGrpSpPr>
          <p:cNvPr id="6" name="Group 5">
            <a:extLst>
              <a:ext uri="{FF2B5EF4-FFF2-40B4-BE49-F238E27FC236}">
                <a16:creationId xmlns:a16="http://schemas.microsoft.com/office/drawing/2014/main" id="{79D66885-933C-FDD4-3A18-A67FDC1BC6E6}"/>
              </a:ext>
            </a:extLst>
          </p:cNvPr>
          <p:cNvGrpSpPr/>
          <p:nvPr/>
        </p:nvGrpSpPr>
        <p:grpSpPr>
          <a:xfrm>
            <a:off x="1476375" y="1217716"/>
            <a:ext cx="9239250" cy="884613"/>
            <a:chOff x="1476375" y="1217716"/>
            <a:chExt cx="9239250" cy="884613"/>
          </a:xfrm>
        </p:grpSpPr>
        <p:grpSp>
          <p:nvGrpSpPr>
            <p:cNvPr id="76" name="Group 75">
              <a:extLst>
                <a:ext uri="{FF2B5EF4-FFF2-40B4-BE49-F238E27FC236}">
                  <a16:creationId xmlns:a16="http://schemas.microsoft.com/office/drawing/2014/main" id="{710F0A9A-866C-0CED-BBA8-784BD2D6BC1C}"/>
                </a:ext>
              </a:extLst>
            </p:cNvPr>
            <p:cNvGrpSpPr>
              <a:grpSpLocks/>
            </p:cNvGrpSpPr>
            <p:nvPr/>
          </p:nvGrpSpPr>
          <p:grpSpPr bwMode="auto">
            <a:xfrm>
              <a:off x="1476375" y="1217716"/>
              <a:ext cx="9239250" cy="884613"/>
              <a:chOff x="1476881" y="1011745"/>
              <a:chExt cx="9238219" cy="884427"/>
            </a:xfrm>
          </p:grpSpPr>
          <p:sp>
            <p:nvSpPr>
              <p:cNvPr id="95" name="Freeform: Shape 6">
                <a:extLst>
                  <a:ext uri="{FF2B5EF4-FFF2-40B4-BE49-F238E27FC236}">
                    <a16:creationId xmlns:a16="http://schemas.microsoft.com/office/drawing/2014/main" id="{3A2079BF-993B-10C6-0EC1-FBE71F01D21B}"/>
                  </a:ext>
                </a:extLst>
              </p:cNvPr>
              <p:cNvSpPr>
                <a:spLocks/>
              </p:cNvSpPr>
              <p:nvPr/>
            </p:nvSpPr>
            <p:spPr bwMode="auto">
              <a:xfrm>
                <a:off x="3768534" y="1067879"/>
                <a:ext cx="6853618" cy="772159"/>
              </a:xfrm>
              <a:custGeom>
                <a:avLst/>
                <a:gdLst>
                  <a:gd name="T0" fmla="*/ 6853556 w 6853618"/>
                  <a:gd name="T1" fmla="*/ 386080 h 772159"/>
                  <a:gd name="T2" fmla="*/ 6467475 w 6853618"/>
                  <a:gd name="T3" fmla="*/ 0 h 772159"/>
                  <a:gd name="T4" fmla="*/ 848170 w 6853618"/>
                  <a:gd name="T5" fmla="*/ 0 h 772159"/>
                  <a:gd name="T6" fmla="*/ 771779 w 6853618"/>
                  <a:gd name="T7" fmla="*/ 47435 h 772159"/>
                  <a:gd name="T8" fmla="*/ 771779 w 6853618"/>
                  <a:gd name="T9" fmla="*/ 47435 h 772159"/>
                  <a:gd name="T10" fmla="*/ 695389 w 6853618"/>
                  <a:gd name="T11" fmla="*/ 94869 h 772159"/>
                  <a:gd name="T12" fmla="*/ 292291 w 6853618"/>
                  <a:gd name="T13" fmla="*/ 94869 h 772159"/>
                  <a:gd name="T14" fmla="*/ 0 w 6853618"/>
                  <a:gd name="T15" fmla="*/ 387160 h 772159"/>
                  <a:gd name="T16" fmla="*/ 0 w 6853618"/>
                  <a:gd name="T17" fmla="*/ 387160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1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1"/>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1"/>
                    </a:cubicBezTo>
                    <a:cubicBezTo>
                      <a:pt x="6853428" y="397637"/>
                      <a:pt x="6853619" y="392430"/>
                      <a:pt x="6853619" y="387223"/>
                    </a:cubicBezTo>
                    <a:cubicBezTo>
                      <a:pt x="6853619" y="387032"/>
                      <a:pt x="6853619" y="386842"/>
                      <a:pt x="6853619" y="386715"/>
                    </a:cubicBezTo>
                    <a:cubicBezTo>
                      <a:pt x="6853556" y="386398"/>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6" name="Freeform: Shape 7">
                <a:extLst>
                  <a:ext uri="{FF2B5EF4-FFF2-40B4-BE49-F238E27FC236}">
                    <a16:creationId xmlns:a16="http://schemas.microsoft.com/office/drawing/2014/main" id="{5BF7EFF0-F3FE-F073-14D5-488239F83096}"/>
                  </a:ext>
                </a:extLst>
              </p:cNvPr>
              <p:cNvSpPr>
                <a:spLocks/>
              </p:cNvSpPr>
              <p:nvPr/>
            </p:nvSpPr>
            <p:spPr bwMode="auto">
              <a:xfrm>
                <a:off x="1476881" y="1120203"/>
                <a:ext cx="2916686" cy="66763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5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2"/>
                      <a:pt x="2663128" y="624967"/>
                      <a:pt x="2582738" y="624967"/>
                    </a:cubicBezTo>
                    <a:lnTo>
                      <a:pt x="339029" y="624967"/>
                    </a:lnTo>
                    <a:cubicBezTo>
                      <a:pt x="177611" y="624967"/>
                      <a:pt x="41467" y="492887"/>
                      <a:pt x="42674" y="331470"/>
                    </a:cubicBezTo>
                    <a:cubicBezTo>
                      <a:pt x="43245" y="251904"/>
                      <a:pt x="75757" y="180022"/>
                      <a:pt x="127954" y="127825"/>
                    </a:cubicBezTo>
                    <a:cubicBezTo>
                      <a:pt x="180659" y="75121"/>
                      <a:pt x="253430" y="42545"/>
                      <a:pt x="333885" y="42545"/>
                    </a:cubicBezTo>
                    <a:lnTo>
                      <a:pt x="2577594" y="42545"/>
                    </a:lnTo>
                    <a:cubicBezTo>
                      <a:pt x="2738884" y="42545"/>
                      <a:pt x="2875091" y="174498"/>
                      <a:pt x="2873949" y="335788"/>
                    </a:cubicBezTo>
                    <a:cubicBezTo>
                      <a:pt x="2873441" y="415354"/>
                      <a:pt x="2840928" y="487426"/>
                      <a:pt x="2788668" y="53968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7" name="Freeform: Shape 8">
                <a:extLst>
                  <a:ext uri="{FF2B5EF4-FFF2-40B4-BE49-F238E27FC236}">
                    <a16:creationId xmlns:a16="http://schemas.microsoft.com/office/drawing/2014/main" id="{3BE1CF1D-0D8B-A0C4-FC52-DF4D77BF4D81}"/>
                  </a:ext>
                </a:extLst>
              </p:cNvPr>
              <p:cNvSpPr>
                <a:spLocks/>
              </p:cNvSpPr>
              <p:nvPr/>
            </p:nvSpPr>
            <p:spPr bwMode="auto">
              <a:xfrm>
                <a:off x="3725989" y="1120203"/>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8" name="Freeform: Shape 9">
                <a:extLst>
                  <a:ext uri="{FF2B5EF4-FFF2-40B4-BE49-F238E27FC236}">
                    <a16:creationId xmlns:a16="http://schemas.microsoft.com/office/drawing/2014/main" id="{6CE4965A-6832-E545-EA23-EEEB84EC0F2B}"/>
                  </a:ext>
                </a:extLst>
              </p:cNvPr>
              <p:cNvSpPr>
                <a:spLocks/>
              </p:cNvSpPr>
              <p:nvPr/>
            </p:nvSpPr>
            <p:spPr bwMode="auto">
              <a:xfrm>
                <a:off x="3768534" y="1162748"/>
                <a:ext cx="582422" cy="582421"/>
              </a:xfrm>
              <a:custGeom>
                <a:avLst/>
                <a:gdLst>
                  <a:gd name="T0" fmla="*/ 582422 w 582422"/>
                  <a:gd name="T1" fmla="*/ 291211 h 582421"/>
                  <a:gd name="T2" fmla="*/ 291211 w 582422"/>
                  <a:gd name="T3" fmla="*/ 582422 h 582421"/>
                  <a:gd name="T4" fmla="*/ 0 w 582422"/>
                  <a:gd name="T5" fmla="*/ 291211 h 582421"/>
                  <a:gd name="T6" fmla="*/ 291211 w 582422"/>
                  <a:gd name="T7" fmla="*/ 0 h 582421"/>
                  <a:gd name="T8" fmla="*/ 582422 w 582422"/>
                  <a:gd name="T9" fmla="*/ 291211 h 582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1">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9" name="Freeform: Shape 10">
                <a:extLst>
                  <a:ext uri="{FF2B5EF4-FFF2-40B4-BE49-F238E27FC236}">
                    <a16:creationId xmlns:a16="http://schemas.microsoft.com/office/drawing/2014/main" id="{C620DD7E-6DED-E2DF-35AC-677A39A01CD8}"/>
                  </a:ext>
                </a:extLst>
              </p:cNvPr>
              <p:cNvSpPr>
                <a:spLocks/>
              </p:cNvSpPr>
              <p:nvPr/>
            </p:nvSpPr>
            <p:spPr bwMode="auto">
              <a:xfrm>
                <a:off x="10142981" y="1011745"/>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69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69"/>
                    </a:cubicBezTo>
                    <a:cubicBezTo>
                      <a:pt x="13336" y="53213"/>
                      <a:pt x="20384" y="56388"/>
                      <a:pt x="28194" y="56388"/>
                    </a:cubicBezTo>
                    <a:lnTo>
                      <a:pt x="59627" y="56388"/>
                    </a:lnTo>
                    <a:cubicBezTo>
                      <a:pt x="261938" y="56388"/>
                      <a:pt x="432499" y="210439"/>
                      <a:pt x="448818" y="410146"/>
                    </a:cubicBezTo>
                    <a:cubicBezTo>
                      <a:pt x="449326" y="415735"/>
                      <a:pt x="449644" y="421322"/>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7"/>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35"/>
                      <a:pt x="574231" y="435229"/>
                      <a:pt x="565786" y="426783"/>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65" name="TextBox 36">
              <a:extLst>
                <a:ext uri="{FF2B5EF4-FFF2-40B4-BE49-F238E27FC236}">
                  <a16:creationId xmlns:a16="http://schemas.microsoft.com/office/drawing/2014/main" id="{70011D34-0BA5-75D3-4782-703E16A3B26A}"/>
                </a:ext>
              </a:extLst>
            </p:cNvPr>
            <p:cNvSpPr txBox="1">
              <a:spLocks noChangeArrowheads="1"/>
            </p:cNvSpPr>
            <p:nvPr/>
          </p:nvSpPr>
          <p:spPr bwMode="auto">
            <a:xfrm>
              <a:off x="4680155" y="1398411"/>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eaLnBrk="1" hangingPunct="1">
                <a:buFont typeface="Arial" panose="020B0604020202020204" pitchFamily="34" charset="0"/>
                <a:buChar char="•"/>
              </a:pPr>
              <a:r>
                <a:rPr lang="en-US" altLang="en-US" sz="1400">
                  <a:solidFill>
                    <a:srgbClr val="090812"/>
                  </a:solidFill>
                  <a:latin typeface="Source Sans Pro" panose="020B0503030403020204" pitchFamily="34" charset="0"/>
                </a:rPr>
                <a:t>Autobooks will run the business data and information through an automated assessment.</a:t>
              </a:r>
              <a:endParaRPr lang="id-ID" altLang="en-US" sz="1400">
                <a:solidFill>
                  <a:srgbClr val="090812"/>
                </a:solidFill>
                <a:latin typeface="Source Sans Pro" panose="020B0503030403020204" pitchFamily="34" charset="0"/>
              </a:endParaRPr>
            </a:p>
          </p:txBody>
        </p:sp>
        <p:sp>
          <p:nvSpPr>
            <p:cNvPr id="66" name="TextBox 37">
              <a:extLst>
                <a:ext uri="{FF2B5EF4-FFF2-40B4-BE49-F238E27FC236}">
                  <a16:creationId xmlns:a16="http://schemas.microsoft.com/office/drawing/2014/main" id="{2AA9987A-5461-AD26-9304-C4159D026062}"/>
                </a:ext>
              </a:extLst>
            </p:cNvPr>
            <p:cNvSpPr txBox="1">
              <a:spLocks noChangeArrowheads="1"/>
            </p:cNvSpPr>
            <p:nvPr/>
          </p:nvSpPr>
          <p:spPr bwMode="auto">
            <a:xfrm>
              <a:off x="2025041" y="1506005"/>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400">
                  <a:solidFill>
                    <a:schemeClr val="bg1"/>
                  </a:solidFill>
                  <a:latin typeface="+mj-lt"/>
                </a:rPr>
                <a:t>ASSESSMENT</a:t>
              </a:r>
              <a:endParaRPr lang="id-ID" altLang="en-US" sz="1400">
                <a:solidFill>
                  <a:schemeClr val="bg1"/>
                </a:solidFill>
                <a:latin typeface="+mj-lt"/>
              </a:endParaRPr>
            </a:p>
          </p:txBody>
        </p:sp>
        <p:sp>
          <p:nvSpPr>
            <p:cNvPr id="118" name="Text 10">
              <a:extLst>
                <a:ext uri="{FF2B5EF4-FFF2-40B4-BE49-F238E27FC236}">
                  <a16:creationId xmlns:a16="http://schemas.microsoft.com/office/drawing/2014/main" id="{AE7A9D99-2919-3344-C94C-EEDCEBE6CD94}"/>
                </a:ext>
              </a:extLst>
            </p:cNvPr>
            <p:cNvSpPr txBox="1">
              <a:spLocks/>
            </p:cNvSpPr>
            <p:nvPr/>
          </p:nvSpPr>
          <p:spPr>
            <a:xfrm>
              <a:off x="3768216" y="1368623"/>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a:latin typeface="+mj-lt"/>
                </a:rPr>
                <a:t>1</a:t>
              </a:r>
            </a:p>
          </p:txBody>
        </p:sp>
      </p:grpSp>
      <p:grpSp>
        <p:nvGrpSpPr>
          <p:cNvPr id="8" name="Group 7">
            <a:extLst>
              <a:ext uri="{FF2B5EF4-FFF2-40B4-BE49-F238E27FC236}">
                <a16:creationId xmlns:a16="http://schemas.microsoft.com/office/drawing/2014/main" id="{39C2C2DF-A2B4-26CD-A52D-F48B8A0E603D}"/>
              </a:ext>
            </a:extLst>
          </p:cNvPr>
          <p:cNvGrpSpPr/>
          <p:nvPr/>
        </p:nvGrpSpPr>
        <p:grpSpPr>
          <a:xfrm>
            <a:off x="1476375" y="2534665"/>
            <a:ext cx="9239253" cy="884613"/>
            <a:chOff x="1476375" y="2534665"/>
            <a:chExt cx="9239253" cy="884613"/>
          </a:xfrm>
        </p:grpSpPr>
        <p:sp>
          <p:nvSpPr>
            <p:cNvPr id="90" name="Freeform: Shape 12">
              <a:extLst>
                <a:ext uri="{FF2B5EF4-FFF2-40B4-BE49-F238E27FC236}">
                  <a16:creationId xmlns:a16="http://schemas.microsoft.com/office/drawing/2014/main" id="{45045C0F-0921-0E7C-1748-939414B5AEAA}"/>
                </a:ext>
              </a:extLst>
            </p:cNvPr>
            <p:cNvSpPr>
              <a:spLocks/>
            </p:cNvSpPr>
            <p:nvPr/>
          </p:nvSpPr>
          <p:spPr bwMode="auto">
            <a:xfrm>
              <a:off x="3768284" y="2590811"/>
              <a:ext cx="6854383" cy="772322"/>
            </a:xfrm>
            <a:custGeom>
              <a:avLst/>
              <a:gdLst>
                <a:gd name="T0" fmla="*/ 6853556 w 6853618"/>
                <a:gd name="T1" fmla="*/ 386080 h 772160"/>
                <a:gd name="T2" fmla="*/ 6467475 w 6853618"/>
                <a:gd name="T3" fmla="*/ 0 h 772160"/>
                <a:gd name="T4" fmla="*/ 848170 w 6853618"/>
                <a:gd name="T5" fmla="*/ 0 h 772160"/>
                <a:gd name="T6" fmla="*/ 771779 w 6853618"/>
                <a:gd name="T7" fmla="*/ 47435 h 772160"/>
                <a:gd name="T8" fmla="*/ 771779 w 6853618"/>
                <a:gd name="T9" fmla="*/ 47435 h 772160"/>
                <a:gd name="T10" fmla="*/ 695389 w 6853618"/>
                <a:gd name="T11" fmla="*/ 94869 h 772160"/>
                <a:gd name="T12" fmla="*/ 292291 w 6853618"/>
                <a:gd name="T13" fmla="*/ 94869 h 772160"/>
                <a:gd name="T14" fmla="*/ 0 w 6853618"/>
                <a:gd name="T15" fmla="*/ 387160 h 772160"/>
                <a:gd name="T16" fmla="*/ 0 w 6853618"/>
                <a:gd name="T17" fmla="*/ 387160 h 772160"/>
                <a:gd name="T18" fmla="*/ 292291 w 6853618"/>
                <a:gd name="T19" fmla="*/ 679450 h 772160"/>
                <a:gd name="T20" fmla="*/ 697675 w 6853618"/>
                <a:gd name="T21" fmla="*/ 679450 h 772160"/>
                <a:gd name="T22" fmla="*/ 772351 w 6853618"/>
                <a:gd name="T23" fmla="*/ 725805 h 772160"/>
                <a:gd name="T24" fmla="*/ 772351 w 6853618"/>
                <a:gd name="T25" fmla="*/ 725805 h 772160"/>
                <a:gd name="T26" fmla="*/ 847027 w 6853618"/>
                <a:gd name="T27" fmla="*/ 772160 h 772160"/>
                <a:gd name="T28" fmla="*/ 6467539 w 6853618"/>
                <a:gd name="T29" fmla="*/ 772160 h 772160"/>
                <a:gd name="T30" fmla="*/ 6853174 w 6853618"/>
                <a:gd name="T31" fmla="*/ 402781 h 772160"/>
                <a:gd name="T32" fmla="*/ 6853619 w 6853618"/>
                <a:gd name="T33" fmla="*/ 387223 h 772160"/>
                <a:gd name="T34" fmla="*/ 6853619 w 6853618"/>
                <a:gd name="T35" fmla="*/ 387223 h 772160"/>
                <a:gd name="T36" fmla="*/ 6853619 w 6853618"/>
                <a:gd name="T37" fmla="*/ 386715 h 772160"/>
                <a:gd name="T38" fmla="*/ 6853556 w 6853618"/>
                <a:gd name="T39" fmla="*/ 386080 h 772160"/>
                <a:gd name="T40" fmla="*/ 6853556 w 6853618"/>
                <a:gd name="T41" fmla="*/ 386080 h 772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60">
                  <a:moveTo>
                    <a:pt x="6853556" y="386080"/>
                  </a:moveTo>
                  <a:cubicBezTo>
                    <a:pt x="6853556" y="172847"/>
                    <a:pt x="6680709" y="0"/>
                    <a:pt x="6467475" y="0"/>
                  </a:cubicBezTo>
                  <a:lnTo>
                    <a:pt x="848170" y="0"/>
                  </a:lnTo>
                  <a:cubicBezTo>
                    <a:pt x="815785" y="0"/>
                    <a:pt x="786194" y="18352"/>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7"/>
                    <a:pt x="6853174" y="402781"/>
                  </a:cubicBezTo>
                  <a:cubicBezTo>
                    <a:pt x="6853428" y="397637"/>
                    <a:pt x="6853619" y="392430"/>
                    <a:pt x="6853619" y="387223"/>
                  </a:cubicBezTo>
                  <a:cubicBezTo>
                    <a:pt x="6853619" y="387033"/>
                    <a:pt x="6853619" y="386842"/>
                    <a:pt x="6853619" y="386715"/>
                  </a:cubicBezTo>
                  <a:cubicBezTo>
                    <a:pt x="6853556" y="386461"/>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1" name="Freeform: Shape 13">
              <a:extLst>
                <a:ext uri="{FF2B5EF4-FFF2-40B4-BE49-F238E27FC236}">
                  <a16:creationId xmlns:a16="http://schemas.microsoft.com/office/drawing/2014/main" id="{BAED8182-D7BC-822D-317E-8812CA6EF0DD}"/>
                </a:ext>
              </a:extLst>
            </p:cNvPr>
            <p:cNvSpPr>
              <a:spLocks/>
            </p:cNvSpPr>
            <p:nvPr/>
          </p:nvSpPr>
          <p:spPr bwMode="auto">
            <a:xfrm>
              <a:off x="1476375" y="2643147"/>
              <a:ext cx="2917012" cy="66777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6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7"/>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1"/>
                    <a:pt x="2663128" y="624967"/>
                    <a:pt x="2582738" y="624967"/>
                  </a:cubicBezTo>
                  <a:lnTo>
                    <a:pt x="339029" y="624967"/>
                  </a:lnTo>
                  <a:cubicBezTo>
                    <a:pt x="177611" y="624967"/>
                    <a:pt x="41467" y="492887"/>
                    <a:pt x="42674" y="331470"/>
                  </a:cubicBezTo>
                  <a:cubicBezTo>
                    <a:pt x="43245" y="251904"/>
                    <a:pt x="75757" y="180022"/>
                    <a:pt x="127954" y="127826"/>
                  </a:cubicBezTo>
                  <a:cubicBezTo>
                    <a:pt x="180659" y="75120"/>
                    <a:pt x="253430" y="42545"/>
                    <a:pt x="333885" y="42545"/>
                  </a:cubicBezTo>
                  <a:lnTo>
                    <a:pt x="2577594" y="42545"/>
                  </a:lnTo>
                  <a:cubicBezTo>
                    <a:pt x="2738884" y="42545"/>
                    <a:pt x="2875091" y="174498"/>
                    <a:pt x="2873949" y="335788"/>
                  </a:cubicBezTo>
                  <a:cubicBezTo>
                    <a:pt x="2873441" y="415417"/>
                    <a:pt x="2840928" y="487426"/>
                    <a:pt x="2788668" y="539686"/>
                  </a:cubicBezTo>
                  <a:close/>
                </a:path>
              </a:pathLst>
            </a:custGeom>
            <a:gradFill rotWithShape="0">
              <a:gsLst>
                <a:gs pos="0">
                  <a:srgbClr val="F95C14"/>
                </a:gs>
                <a:gs pos="100000">
                  <a:srgbClr val="FB9A0A"/>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2" name="Freeform: Shape 14">
              <a:extLst>
                <a:ext uri="{FF2B5EF4-FFF2-40B4-BE49-F238E27FC236}">
                  <a16:creationId xmlns:a16="http://schemas.microsoft.com/office/drawing/2014/main" id="{FA86C558-6105-72CA-30FD-EF63C2CE0E83}"/>
                </a:ext>
              </a:extLst>
            </p:cNvPr>
            <p:cNvSpPr>
              <a:spLocks/>
            </p:cNvSpPr>
            <p:nvPr/>
          </p:nvSpPr>
          <p:spPr bwMode="auto">
            <a:xfrm>
              <a:off x="3725734" y="2643147"/>
              <a:ext cx="667586" cy="667652"/>
            </a:xfrm>
            <a:custGeom>
              <a:avLst/>
              <a:gdLst>
                <a:gd name="T0" fmla="*/ 667512 w 667512"/>
                <a:gd name="T1" fmla="*/ 333756 h 667512"/>
                <a:gd name="T2" fmla="*/ 333756 w 667512"/>
                <a:gd name="T3" fmla="*/ 667512 h 667512"/>
                <a:gd name="T4" fmla="*/ 0 w 667512"/>
                <a:gd name="T5" fmla="*/ 333756 h 667512"/>
                <a:gd name="T6" fmla="*/ 333756 w 667512"/>
                <a:gd name="T7" fmla="*/ 0 h 667512"/>
                <a:gd name="T8" fmla="*/ 667512 w 667512"/>
                <a:gd name="T9" fmla="*/ 333756 h 667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2">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95C14"/>
                </a:gs>
                <a:gs pos="100000">
                  <a:srgbClr val="FB9A0A"/>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3" name="Freeform: Shape 15">
              <a:extLst>
                <a:ext uri="{FF2B5EF4-FFF2-40B4-BE49-F238E27FC236}">
                  <a16:creationId xmlns:a16="http://schemas.microsoft.com/office/drawing/2014/main" id="{AEF73222-BC84-BC9E-47ED-11B64A31B49C}"/>
                </a:ext>
              </a:extLst>
            </p:cNvPr>
            <p:cNvSpPr>
              <a:spLocks/>
            </p:cNvSpPr>
            <p:nvPr/>
          </p:nvSpPr>
          <p:spPr bwMode="auto">
            <a:xfrm>
              <a:off x="3768283" y="2685701"/>
              <a:ext cx="582487" cy="582544"/>
            </a:xfrm>
            <a:custGeom>
              <a:avLst/>
              <a:gdLst>
                <a:gd name="T0" fmla="*/ 582422 w 582422"/>
                <a:gd name="T1" fmla="*/ 291211 h 582422"/>
                <a:gd name="T2" fmla="*/ 291211 w 582422"/>
                <a:gd name="T3" fmla="*/ 582422 h 582422"/>
                <a:gd name="T4" fmla="*/ 0 w 582422"/>
                <a:gd name="T5" fmla="*/ 291211 h 582422"/>
                <a:gd name="T6" fmla="*/ 291211 w 582422"/>
                <a:gd name="T7" fmla="*/ 0 h 582422"/>
                <a:gd name="T8" fmla="*/ 582422 w 582422"/>
                <a:gd name="T9" fmla="*/ 291211 h 582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2">
                  <a:moveTo>
                    <a:pt x="582422" y="291211"/>
                  </a:moveTo>
                  <a:cubicBezTo>
                    <a:pt x="582422" y="452043"/>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B9A0A"/>
                </a:gs>
                <a:gs pos="100000">
                  <a:srgbClr val="F95C14"/>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4" name="Freeform: Shape 16">
              <a:extLst>
                <a:ext uri="{FF2B5EF4-FFF2-40B4-BE49-F238E27FC236}">
                  <a16:creationId xmlns:a16="http://schemas.microsoft.com/office/drawing/2014/main" id="{2316EFCB-8E96-C728-1F25-14EB27E8AB6D}"/>
                </a:ext>
              </a:extLst>
            </p:cNvPr>
            <p:cNvSpPr>
              <a:spLocks/>
            </p:cNvSpPr>
            <p:nvPr/>
          </p:nvSpPr>
          <p:spPr bwMode="auto">
            <a:xfrm>
              <a:off x="10143445" y="2534665"/>
              <a:ext cx="572183" cy="884613"/>
            </a:xfrm>
            <a:custGeom>
              <a:avLst/>
              <a:gdLst>
                <a:gd name="T0" fmla="*/ 565786 w 572119"/>
                <a:gd name="T1" fmla="*/ 426784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70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4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4"/>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70"/>
                  </a:cubicBezTo>
                  <a:cubicBezTo>
                    <a:pt x="13336" y="53213"/>
                    <a:pt x="20384" y="56388"/>
                    <a:pt x="28194" y="56388"/>
                  </a:cubicBezTo>
                  <a:lnTo>
                    <a:pt x="59627" y="56388"/>
                  </a:lnTo>
                  <a:cubicBezTo>
                    <a:pt x="261938" y="56388"/>
                    <a:pt x="432499" y="210439"/>
                    <a:pt x="448818" y="410146"/>
                  </a:cubicBezTo>
                  <a:cubicBezTo>
                    <a:pt x="449326" y="415735"/>
                    <a:pt x="449644" y="421323"/>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8"/>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8"/>
                    <a:pt x="485331" y="608076"/>
                    <a:pt x="500762" y="515239"/>
                  </a:cubicBezTo>
                  <a:cubicBezTo>
                    <a:pt x="505778" y="514921"/>
                    <a:pt x="510667" y="512763"/>
                    <a:pt x="514477" y="508952"/>
                  </a:cubicBezTo>
                  <a:lnTo>
                    <a:pt x="565786" y="457708"/>
                  </a:lnTo>
                  <a:cubicBezTo>
                    <a:pt x="574231" y="449199"/>
                    <a:pt x="574231" y="435293"/>
                    <a:pt x="565786" y="426784"/>
                  </a:cubicBezTo>
                  <a:close/>
                </a:path>
              </a:pathLst>
            </a:custGeom>
            <a:gradFill rotWithShape="0">
              <a:gsLst>
                <a:gs pos="0">
                  <a:srgbClr val="FB9A0A"/>
                </a:gs>
                <a:gs pos="100000">
                  <a:srgbClr val="F95C14"/>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68" name="TextBox 39">
              <a:extLst>
                <a:ext uri="{FF2B5EF4-FFF2-40B4-BE49-F238E27FC236}">
                  <a16:creationId xmlns:a16="http://schemas.microsoft.com/office/drawing/2014/main" id="{24DE0572-F935-92C9-2B69-32FC3BB822AE}"/>
                </a:ext>
              </a:extLst>
            </p:cNvPr>
            <p:cNvSpPr txBox="1">
              <a:spLocks noChangeArrowheads="1"/>
            </p:cNvSpPr>
            <p:nvPr/>
          </p:nvSpPr>
          <p:spPr bwMode="auto">
            <a:xfrm>
              <a:off x="4680155" y="2715360"/>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algn="just" eaLnBrk="1" hangingPunct="1">
                <a:buFont typeface="Arial" panose="020B0604020202020204" pitchFamily="34" charset="0"/>
                <a:buChar char="•"/>
              </a:pPr>
              <a:r>
                <a:rPr lang="en-US" altLang="en-US" sz="1400">
                  <a:solidFill>
                    <a:srgbClr val="090812"/>
                  </a:solidFill>
                  <a:latin typeface="Source Sans Pro" panose="020B0503030403020204" pitchFamily="34" charset="0"/>
                </a:rPr>
                <a:t>If the assessment requires a manual review, Autobooks will contact the customer and/or financial institution for more information.</a:t>
              </a:r>
              <a:endParaRPr lang="id-ID" altLang="en-US" sz="1400">
                <a:solidFill>
                  <a:srgbClr val="090812"/>
                </a:solidFill>
                <a:latin typeface="Source Sans Pro" panose="020B0503030403020204" pitchFamily="34" charset="0"/>
              </a:endParaRPr>
            </a:p>
          </p:txBody>
        </p:sp>
        <p:sp>
          <p:nvSpPr>
            <p:cNvPr id="101" name="TextBox 37">
              <a:extLst>
                <a:ext uri="{FF2B5EF4-FFF2-40B4-BE49-F238E27FC236}">
                  <a16:creationId xmlns:a16="http://schemas.microsoft.com/office/drawing/2014/main" id="{0F8E8A05-D3D2-A478-FA39-768D1482F794}"/>
                </a:ext>
              </a:extLst>
            </p:cNvPr>
            <p:cNvSpPr txBox="1">
              <a:spLocks noChangeArrowheads="1"/>
            </p:cNvSpPr>
            <p:nvPr/>
          </p:nvSpPr>
          <p:spPr bwMode="auto">
            <a:xfrm>
              <a:off x="2140398" y="2823082"/>
              <a:ext cx="1218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400">
                  <a:solidFill>
                    <a:schemeClr val="bg1"/>
                  </a:solidFill>
                  <a:latin typeface="+mj-lt"/>
                </a:rPr>
                <a:t>* REVIEW *</a:t>
              </a:r>
            </a:p>
          </p:txBody>
        </p:sp>
        <p:sp>
          <p:nvSpPr>
            <p:cNvPr id="119" name="Text 10">
              <a:extLst>
                <a:ext uri="{FF2B5EF4-FFF2-40B4-BE49-F238E27FC236}">
                  <a16:creationId xmlns:a16="http://schemas.microsoft.com/office/drawing/2014/main" id="{4D672F76-49A4-BDE7-F4EB-CC88DFF23FCA}"/>
                </a:ext>
              </a:extLst>
            </p:cNvPr>
            <p:cNvSpPr txBox="1">
              <a:spLocks/>
            </p:cNvSpPr>
            <p:nvPr/>
          </p:nvSpPr>
          <p:spPr>
            <a:xfrm>
              <a:off x="3768216" y="2686784"/>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latin typeface="+mj-lt"/>
                </a:rPr>
                <a:t>1*</a:t>
              </a:r>
              <a:endParaRPr lang="ru-RU" sz="2800">
                <a:latin typeface="+mj-lt"/>
              </a:endParaRPr>
            </a:p>
          </p:txBody>
        </p:sp>
      </p:grpSp>
      <p:grpSp>
        <p:nvGrpSpPr>
          <p:cNvPr id="12" name="Group 11">
            <a:extLst>
              <a:ext uri="{FF2B5EF4-FFF2-40B4-BE49-F238E27FC236}">
                <a16:creationId xmlns:a16="http://schemas.microsoft.com/office/drawing/2014/main" id="{3DE6463F-C260-CED1-E7D3-2F3585B5652B}"/>
              </a:ext>
            </a:extLst>
          </p:cNvPr>
          <p:cNvGrpSpPr/>
          <p:nvPr/>
        </p:nvGrpSpPr>
        <p:grpSpPr>
          <a:xfrm>
            <a:off x="1476375" y="5168628"/>
            <a:ext cx="9239250" cy="884613"/>
            <a:chOff x="1476375" y="5168628"/>
            <a:chExt cx="9239250" cy="884613"/>
          </a:xfrm>
        </p:grpSpPr>
        <p:grpSp>
          <p:nvGrpSpPr>
            <p:cNvPr id="10" name="Group 9">
              <a:extLst>
                <a:ext uri="{FF2B5EF4-FFF2-40B4-BE49-F238E27FC236}">
                  <a16:creationId xmlns:a16="http://schemas.microsoft.com/office/drawing/2014/main" id="{28DFD4B5-D2E8-B27D-2BD3-1A86481CD058}"/>
                </a:ext>
              </a:extLst>
            </p:cNvPr>
            <p:cNvGrpSpPr/>
            <p:nvPr/>
          </p:nvGrpSpPr>
          <p:grpSpPr>
            <a:xfrm>
              <a:off x="1476375" y="5168628"/>
              <a:ext cx="9239250" cy="884613"/>
              <a:chOff x="1476375" y="5168628"/>
              <a:chExt cx="9239250" cy="884613"/>
            </a:xfrm>
          </p:grpSpPr>
          <p:grpSp>
            <p:nvGrpSpPr>
              <p:cNvPr id="79" name="Group 78">
                <a:extLst>
                  <a:ext uri="{FF2B5EF4-FFF2-40B4-BE49-F238E27FC236}">
                    <a16:creationId xmlns:a16="http://schemas.microsoft.com/office/drawing/2014/main" id="{0CE4CB72-01AB-00AC-E561-F5214648561E}"/>
                  </a:ext>
                </a:extLst>
              </p:cNvPr>
              <p:cNvGrpSpPr>
                <a:grpSpLocks/>
              </p:cNvGrpSpPr>
              <p:nvPr/>
            </p:nvGrpSpPr>
            <p:grpSpPr bwMode="auto">
              <a:xfrm>
                <a:off x="1476375" y="5168628"/>
                <a:ext cx="9239250" cy="884613"/>
                <a:chOff x="1476881" y="4961826"/>
                <a:chExt cx="9238219" cy="884427"/>
              </a:xfrm>
            </p:grpSpPr>
            <p:sp>
              <p:nvSpPr>
                <p:cNvPr id="80" name="Freeform: Shape 24">
                  <a:extLst>
                    <a:ext uri="{FF2B5EF4-FFF2-40B4-BE49-F238E27FC236}">
                      <a16:creationId xmlns:a16="http://schemas.microsoft.com/office/drawing/2014/main" id="{D831F3D6-BC60-A1B2-7A4C-A4C5F0BEF2C4}"/>
                    </a:ext>
                  </a:extLst>
                </p:cNvPr>
                <p:cNvSpPr>
                  <a:spLocks/>
                </p:cNvSpPr>
                <p:nvPr/>
              </p:nvSpPr>
              <p:spPr bwMode="auto">
                <a:xfrm>
                  <a:off x="3768534" y="5017960"/>
                  <a:ext cx="6853618" cy="772160"/>
                </a:xfrm>
                <a:custGeom>
                  <a:avLst/>
                  <a:gdLst>
                    <a:gd name="T0" fmla="*/ 6853556 w 6853618"/>
                    <a:gd name="T1" fmla="*/ 386080 h 772160"/>
                    <a:gd name="T2" fmla="*/ 6467475 w 6853618"/>
                    <a:gd name="T3" fmla="*/ 0 h 772160"/>
                    <a:gd name="T4" fmla="*/ 848170 w 6853618"/>
                    <a:gd name="T5" fmla="*/ 0 h 772160"/>
                    <a:gd name="T6" fmla="*/ 771779 w 6853618"/>
                    <a:gd name="T7" fmla="*/ 47435 h 772160"/>
                    <a:gd name="T8" fmla="*/ 771779 w 6853618"/>
                    <a:gd name="T9" fmla="*/ 47435 h 772160"/>
                    <a:gd name="T10" fmla="*/ 695389 w 6853618"/>
                    <a:gd name="T11" fmla="*/ 94869 h 772160"/>
                    <a:gd name="T12" fmla="*/ 292291 w 6853618"/>
                    <a:gd name="T13" fmla="*/ 94869 h 772160"/>
                    <a:gd name="T14" fmla="*/ 0 w 6853618"/>
                    <a:gd name="T15" fmla="*/ 387160 h 772160"/>
                    <a:gd name="T16" fmla="*/ 0 w 6853618"/>
                    <a:gd name="T17" fmla="*/ 387160 h 772160"/>
                    <a:gd name="T18" fmla="*/ 292291 w 6853618"/>
                    <a:gd name="T19" fmla="*/ 679450 h 772160"/>
                    <a:gd name="T20" fmla="*/ 697675 w 6853618"/>
                    <a:gd name="T21" fmla="*/ 679450 h 772160"/>
                    <a:gd name="T22" fmla="*/ 772351 w 6853618"/>
                    <a:gd name="T23" fmla="*/ 725805 h 772160"/>
                    <a:gd name="T24" fmla="*/ 772351 w 6853618"/>
                    <a:gd name="T25" fmla="*/ 725805 h 772160"/>
                    <a:gd name="T26" fmla="*/ 847027 w 6853618"/>
                    <a:gd name="T27" fmla="*/ 772160 h 772160"/>
                    <a:gd name="T28" fmla="*/ 6467539 w 6853618"/>
                    <a:gd name="T29" fmla="*/ 772160 h 772160"/>
                    <a:gd name="T30" fmla="*/ 6853174 w 6853618"/>
                    <a:gd name="T31" fmla="*/ 402780 h 772160"/>
                    <a:gd name="T32" fmla="*/ 6853619 w 6853618"/>
                    <a:gd name="T33" fmla="*/ 387223 h 772160"/>
                    <a:gd name="T34" fmla="*/ 6853619 w 6853618"/>
                    <a:gd name="T35" fmla="*/ 387223 h 772160"/>
                    <a:gd name="T36" fmla="*/ 6853619 w 6853618"/>
                    <a:gd name="T37" fmla="*/ 386715 h 772160"/>
                    <a:gd name="T38" fmla="*/ 6853556 w 6853618"/>
                    <a:gd name="T39" fmla="*/ 386080 h 772160"/>
                    <a:gd name="T40" fmla="*/ 6853556 w 6853618"/>
                    <a:gd name="T41" fmla="*/ 386080 h 772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60">
                      <a:moveTo>
                        <a:pt x="6853556" y="386080"/>
                      </a:moveTo>
                      <a:cubicBezTo>
                        <a:pt x="6853556" y="172847"/>
                        <a:pt x="6680709" y="0"/>
                        <a:pt x="6467475" y="0"/>
                      </a:cubicBezTo>
                      <a:lnTo>
                        <a:pt x="848170" y="0"/>
                      </a:lnTo>
                      <a:cubicBezTo>
                        <a:pt x="815785" y="0"/>
                        <a:pt x="786194" y="18352"/>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7"/>
                        <a:pt x="6853174" y="402780"/>
                      </a:cubicBezTo>
                      <a:cubicBezTo>
                        <a:pt x="6853428" y="397637"/>
                        <a:pt x="6853619" y="392430"/>
                        <a:pt x="6853619" y="387223"/>
                      </a:cubicBezTo>
                      <a:cubicBezTo>
                        <a:pt x="6853619" y="387033"/>
                        <a:pt x="6853619" y="386842"/>
                        <a:pt x="6853619" y="386715"/>
                      </a:cubicBezTo>
                      <a:cubicBezTo>
                        <a:pt x="6853556" y="386461"/>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1" name="Freeform: Shape 25">
                  <a:extLst>
                    <a:ext uri="{FF2B5EF4-FFF2-40B4-BE49-F238E27FC236}">
                      <a16:creationId xmlns:a16="http://schemas.microsoft.com/office/drawing/2014/main" id="{1C7F59D0-0013-9234-9D3E-441DE48CBD07}"/>
                    </a:ext>
                  </a:extLst>
                </p:cNvPr>
                <p:cNvSpPr>
                  <a:spLocks/>
                </p:cNvSpPr>
                <p:nvPr/>
              </p:nvSpPr>
              <p:spPr bwMode="auto">
                <a:xfrm>
                  <a:off x="1476881" y="5070284"/>
                  <a:ext cx="2916686" cy="667639"/>
                </a:xfrm>
                <a:custGeom>
                  <a:avLst/>
                  <a:gdLst>
                    <a:gd name="T0" fmla="*/ 2577912 w 2916686"/>
                    <a:gd name="T1" fmla="*/ 0 h 667639"/>
                    <a:gd name="T2" fmla="*/ 333821 w 2916686"/>
                    <a:gd name="T3" fmla="*/ 0 h 667639"/>
                    <a:gd name="T4" fmla="*/ 97792 w 2916686"/>
                    <a:gd name="T5" fmla="*/ 97790 h 667639"/>
                    <a:gd name="T6" fmla="*/ 2 w 2916686"/>
                    <a:gd name="T7" fmla="*/ 335090 h 667639"/>
                    <a:gd name="T8" fmla="*/ 338774 w 2916686"/>
                    <a:gd name="T9" fmla="*/ 667639 h 667639"/>
                    <a:gd name="T10" fmla="*/ 2582865 w 2916686"/>
                    <a:gd name="T11" fmla="*/ 667639 h 667639"/>
                    <a:gd name="T12" fmla="*/ 2818894 w 2916686"/>
                    <a:gd name="T13" fmla="*/ 569849 h 667639"/>
                    <a:gd name="T14" fmla="*/ 2916684 w 2916686"/>
                    <a:gd name="T15" fmla="*/ 332550 h 667639"/>
                    <a:gd name="T16" fmla="*/ 2577912 w 2916686"/>
                    <a:gd name="T17" fmla="*/ 0 h 667639"/>
                    <a:gd name="T18" fmla="*/ 2788668 w 2916686"/>
                    <a:gd name="T19" fmla="*/ 539687 h 667639"/>
                    <a:gd name="T20" fmla="*/ 2582738 w 2916686"/>
                    <a:gd name="T21" fmla="*/ 624967 h 667639"/>
                    <a:gd name="T22" fmla="*/ 339029 w 2916686"/>
                    <a:gd name="T23" fmla="*/ 624967 h 667639"/>
                    <a:gd name="T24" fmla="*/ 42674 w 2916686"/>
                    <a:gd name="T25" fmla="*/ 331470 h 667639"/>
                    <a:gd name="T26" fmla="*/ 127954 w 2916686"/>
                    <a:gd name="T27" fmla="*/ 127826 h 667639"/>
                    <a:gd name="T28" fmla="*/ 333885 w 2916686"/>
                    <a:gd name="T29" fmla="*/ 42545 h 667639"/>
                    <a:gd name="T30" fmla="*/ 2577594 w 2916686"/>
                    <a:gd name="T31" fmla="*/ 42545 h 667639"/>
                    <a:gd name="T32" fmla="*/ 2873949 w 2916686"/>
                    <a:gd name="T33" fmla="*/ 335788 h 667639"/>
                    <a:gd name="T34" fmla="*/ 2788668 w 2916686"/>
                    <a:gd name="T35" fmla="*/ 539687 h 6676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9">
                      <a:moveTo>
                        <a:pt x="2577912" y="0"/>
                      </a:moveTo>
                      <a:lnTo>
                        <a:pt x="333821" y="0"/>
                      </a:lnTo>
                      <a:cubicBezTo>
                        <a:pt x="241620" y="0"/>
                        <a:pt x="158180" y="37338"/>
                        <a:pt x="97792" y="97790"/>
                      </a:cubicBezTo>
                      <a:cubicBezTo>
                        <a:pt x="37149" y="158433"/>
                        <a:pt x="-316" y="242380"/>
                        <a:pt x="2" y="335090"/>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50"/>
                      </a:cubicBezTo>
                      <a:cubicBezTo>
                        <a:pt x="2915985" y="147828"/>
                        <a:pt x="2762570" y="0"/>
                        <a:pt x="2577912" y="0"/>
                      </a:cubicBezTo>
                      <a:close/>
                      <a:moveTo>
                        <a:pt x="2788668" y="539687"/>
                      </a:moveTo>
                      <a:cubicBezTo>
                        <a:pt x="2735963" y="592392"/>
                        <a:pt x="2663128" y="624967"/>
                        <a:pt x="2582738" y="624967"/>
                      </a:cubicBezTo>
                      <a:lnTo>
                        <a:pt x="339029" y="624967"/>
                      </a:lnTo>
                      <a:cubicBezTo>
                        <a:pt x="177611" y="624967"/>
                        <a:pt x="41467" y="492887"/>
                        <a:pt x="42674" y="331470"/>
                      </a:cubicBezTo>
                      <a:cubicBezTo>
                        <a:pt x="43245" y="251905"/>
                        <a:pt x="75757" y="180023"/>
                        <a:pt x="127954" y="127826"/>
                      </a:cubicBezTo>
                      <a:cubicBezTo>
                        <a:pt x="180659" y="75121"/>
                        <a:pt x="253430" y="42545"/>
                        <a:pt x="333885" y="42545"/>
                      </a:cubicBezTo>
                      <a:lnTo>
                        <a:pt x="2577594" y="42545"/>
                      </a:lnTo>
                      <a:cubicBezTo>
                        <a:pt x="2738884" y="42545"/>
                        <a:pt x="2875091" y="174498"/>
                        <a:pt x="2873949" y="335788"/>
                      </a:cubicBezTo>
                      <a:cubicBezTo>
                        <a:pt x="2873441" y="415417"/>
                        <a:pt x="2840928" y="487426"/>
                        <a:pt x="2788668" y="539687"/>
                      </a:cubicBezTo>
                      <a:close/>
                    </a:path>
                  </a:pathLst>
                </a:custGeom>
                <a:gradFill rotWithShape="0">
                  <a:gsLst>
                    <a:gs pos="0">
                      <a:schemeClr val="tx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2" name="Freeform: Shape 26">
                  <a:extLst>
                    <a:ext uri="{FF2B5EF4-FFF2-40B4-BE49-F238E27FC236}">
                      <a16:creationId xmlns:a16="http://schemas.microsoft.com/office/drawing/2014/main" id="{EE596118-4BCB-8DEA-0982-F826E1C64EFD}"/>
                    </a:ext>
                  </a:extLst>
                </p:cNvPr>
                <p:cNvSpPr>
                  <a:spLocks/>
                </p:cNvSpPr>
                <p:nvPr/>
              </p:nvSpPr>
              <p:spPr bwMode="auto">
                <a:xfrm>
                  <a:off x="3725989" y="5070284"/>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chemeClr val="tx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3" name="Freeform: Shape 27">
                  <a:extLst>
                    <a:ext uri="{FF2B5EF4-FFF2-40B4-BE49-F238E27FC236}">
                      <a16:creationId xmlns:a16="http://schemas.microsoft.com/office/drawing/2014/main" id="{5D0034E1-44DF-0224-D0D3-9849E6D3E3E6}"/>
                    </a:ext>
                  </a:extLst>
                </p:cNvPr>
                <p:cNvSpPr>
                  <a:spLocks/>
                </p:cNvSpPr>
                <p:nvPr/>
              </p:nvSpPr>
              <p:spPr bwMode="auto">
                <a:xfrm>
                  <a:off x="3768534" y="5112829"/>
                  <a:ext cx="582422" cy="582422"/>
                </a:xfrm>
                <a:custGeom>
                  <a:avLst/>
                  <a:gdLst>
                    <a:gd name="T0" fmla="*/ 582422 w 582422"/>
                    <a:gd name="T1" fmla="*/ 291211 h 582422"/>
                    <a:gd name="T2" fmla="*/ 291211 w 582422"/>
                    <a:gd name="T3" fmla="*/ 582422 h 582422"/>
                    <a:gd name="T4" fmla="*/ 0 w 582422"/>
                    <a:gd name="T5" fmla="*/ 291211 h 582422"/>
                    <a:gd name="T6" fmla="*/ 291211 w 582422"/>
                    <a:gd name="T7" fmla="*/ 0 h 582422"/>
                    <a:gd name="T8" fmla="*/ 582422 w 582422"/>
                    <a:gd name="T9" fmla="*/ 291211 h 582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2">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chemeClr val="accent1"/>
                    </a:gs>
                    <a:gs pos="100000">
                      <a:schemeClr val="tx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4" name="Freeform: Shape 28">
                  <a:extLst>
                    <a:ext uri="{FF2B5EF4-FFF2-40B4-BE49-F238E27FC236}">
                      <a16:creationId xmlns:a16="http://schemas.microsoft.com/office/drawing/2014/main" id="{B7C5DEAB-E281-5B7D-2D46-0A93DF2081B7}"/>
                    </a:ext>
                  </a:extLst>
                </p:cNvPr>
                <p:cNvSpPr>
                  <a:spLocks/>
                </p:cNvSpPr>
                <p:nvPr/>
              </p:nvSpPr>
              <p:spPr bwMode="auto">
                <a:xfrm>
                  <a:off x="10142981" y="4961826"/>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70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5"/>
                        <a:pt x="505651" y="369570"/>
                        <a:pt x="500635" y="369189"/>
                      </a:cubicBezTo>
                      <a:cubicBezTo>
                        <a:pt x="465328" y="158115"/>
                        <a:pt x="278574" y="0"/>
                        <a:pt x="58992" y="0"/>
                      </a:cubicBezTo>
                      <a:lnTo>
                        <a:pt x="28131" y="0"/>
                      </a:lnTo>
                      <a:cubicBezTo>
                        <a:pt x="12510" y="0"/>
                        <a:pt x="0" y="12636"/>
                        <a:pt x="0" y="28130"/>
                      </a:cubicBezTo>
                      <a:cubicBezTo>
                        <a:pt x="0" y="35941"/>
                        <a:pt x="3112" y="42989"/>
                        <a:pt x="8255" y="48070"/>
                      </a:cubicBezTo>
                      <a:cubicBezTo>
                        <a:pt x="13336" y="53213"/>
                        <a:pt x="20384" y="56388"/>
                        <a:pt x="28194" y="56388"/>
                      </a:cubicBezTo>
                      <a:lnTo>
                        <a:pt x="59627" y="56388"/>
                      </a:lnTo>
                      <a:cubicBezTo>
                        <a:pt x="261938" y="56388"/>
                        <a:pt x="432499" y="210439"/>
                        <a:pt x="448818" y="410146"/>
                      </a:cubicBezTo>
                      <a:cubicBezTo>
                        <a:pt x="449326" y="415734"/>
                        <a:pt x="449644" y="421322"/>
                        <a:pt x="449898" y="427038"/>
                      </a:cubicBezTo>
                      <a:cubicBezTo>
                        <a:pt x="450469" y="443039"/>
                        <a:pt x="450152" y="458851"/>
                        <a:pt x="448882" y="474345"/>
                      </a:cubicBezTo>
                      <a:cubicBezTo>
                        <a:pt x="441072" y="568071"/>
                        <a:pt x="399860" y="652335"/>
                        <a:pt x="337186" y="715010"/>
                      </a:cubicBezTo>
                      <a:cubicBezTo>
                        <a:pt x="267336" y="784860"/>
                        <a:pt x="170879" y="828040"/>
                        <a:pt x="64326" y="828040"/>
                      </a:cubicBezTo>
                      <a:lnTo>
                        <a:pt x="29337" y="828040"/>
                      </a:lnTo>
                      <a:cubicBezTo>
                        <a:pt x="15685" y="828040"/>
                        <a:pt x="3239" y="837247"/>
                        <a:pt x="572" y="850583"/>
                      </a:cubicBezTo>
                      <a:cubicBezTo>
                        <a:pt x="-1397" y="860425"/>
                        <a:pt x="1905" y="869886"/>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99"/>
                        <a:pt x="574231" y="435292"/>
                        <a:pt x="565786" y="426783"/>
                      </a:cubicBezTo>
                      <a:close/>
                    </a:path>
                  </a:pathLst>
                </a:custGeom>
                <a:gradFill rotWithShape="0">
                  <a:gsLst>
                    <a:gs pos="0">
                      <a:schemeClr val="accent1"/>
                    </a:gs>
                    <a:gs pos="100000">
                      <a:schemeClr val="tx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74" name="TextBox 45">
                <a:extLst>
                  <a:ext uri="{FF2B5EF4-FFF2-40B4-BE49-F238E27FC236}">
                    <a16:creationId xmlns:a16="http://schemas.microsoft.com/office/drawing/2014/main" id="{460FF857-CFEE-879B-FB21-DE04256A72A8}"/>
                  </a:ext>
                </a:extLst>
              </p:cNvPr>
              <p:cNvSpPr txBox="1">
                <a:spLocks noChangeArrowheads="1"/>
              </p:cNvSpPr>
              <p:nvPr/>
            </p:nvSpPr>
            <p:spPr bwMode="auto">
              <a:xfrm>
                <a:off x="4680155" y="5347405"/>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285750" indent="-285750" algn="just" eaLnBrk="1" hangingPunct="1">
                  <a:buFont typeface="Arial" panose="020B0604020202020204" pitchFamily="34" charset="0"/>
                  <a:buChar char="•"/>
                </a:pPr>
                <a:r>
                  <a:rPr lang="en-US" altLang="en-US" sz="1400">
                    <a:solidFill>
                      <a:srgbClr val="090812"/>
                    </a:solidFill>
                    <a:latin typeface="Source Sans Pro" panose="020B0503030403020204" pitchFamily="34" charset="0"/>
                  </a:rPr>
                  <a:t>If denied, Autobooks will email the decision to the customer along with instructions to call Autobooks for details. </a:t>
                </a:r>
                <a:endParaRPr lang="id-ID" altLang="en-US" sz="1400">
                  <a:solidFill>
                    <a:srgbClr val="090812"/>
                  </a:solidFill>
                  <a:latin typeface="Source Sans Pro" panose="020B0503030403020204" pitchFamily="34" charset="0"/>
                </a:endParaRPr>
              </a:p>
            </p:txBody>
          </p:sp>
          <p:sp>
            <p:nvSpPr>
              <p:cNvPr id="103" name="TextBox 37">
                <a:extLst>
                  <a:ext uri="{FF2B5EF4-FFF2-40B4-BE49-F238E27FC236}">
                    <a16:creationId xmlns:a16="http://schemas.microsoft.com/office/drawing/2014/main" id="{4E61173C-ADD1-8A89-E5DA-25DA73FFF626}"/>
                  </a:ext>
                </a:extLst>
              </p:cNvPr>
              <p:cNvSpPr txBox="1">
                <a:spLocks noChangeArrowheads="1"/>
              </p:cNvSpPr>
              <p:nvPr/>
            </p:nvSpPr>
            <p:spPr bwMode="auto">
              <a:xfrm>
                <a:off x="2165306" y="5455126"/>
                <a:ext cx="1164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400">
                    <a:solidFill>
                      <a:schemeClr val="bg1"/>
                    </a:solidFill>
                    <a:latin typeface="+mj-lt"/>
                  </a:rPr>
                  <a:t>* DENIAL *</a:t>
                </a:r>
                <a:endParaRPr lang="id-ID" altLang="en-US" sz="1400">
                  <a:solidFill>
                    <a:schemeClr val="bg1"/>
                  </a:solidFill>
                  <a:latin typeface="+mj-lt"/>
                </a:endParaRPr>
              </a:p>
            </p:txBody>
          </p:sp>
        </p:grpSp>
        <p:sp>
          <p:nvSpPr>
            <p:cNvPr id="121" name="Text 10">
              <a:extLst>
                <a:ext uri="{FF2B5EF4-FFF2-40B4-BE49-F238E27FC236}">
                  <a16:creationId xmlns:a16="http://schemas.microsoft.com/office/drawing/2014/main" id="{DEF95105-A262-3321-C996-F582041F2134}"/>
                </a:ext>
              </a:extLst>
            </p:cNvPr>
            <p:cNvSpPr txBox="1">
              <a:spLocks/>
            </p:cNvSpPr>
            <p:nvPr/>
          </p:nvSpPr>
          <p:spPr>
            <a:xfrm>
              <a:off x="3768216" y="5323106"/>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latin typeface="+mj-lt"/>
                </a:rPr>
                <a:t>2*</a:t>
              </a:r>
              <a:endParaRPr lang="ru-RU" sz="2800">
                <a:latin typeface="+mj-lt"/>
              </a:endParaRPr>
            </a:p>
          </p:txBody>
        </p:sp>
      </p:grpSp>
      <p:grpSp>
        <p:nvGrpSpPr>
          <p:cNvPr id="11" name="Group 10">
            <a:extLst>
              <a:ext uri="{FF2B5EF4-FFF2-40B4-BE49-F238E27FC236}">
                <a16:creationId xmlns:a16="http://schemas.microsoft.com/office/drawing/2014/main" id="{CFEE325C-5F08-EC66-3107-63EBEB3E4650}"/>
              </a:ext>
            </a:extLst>
          </p:cNvPr>
          <p:cNvGrpSpPr/>
          <p:nvPr/>
        </p:nvGrpSpPr>
        <p:grpSpPr>
          <a:xfrm>
            <a:off x="1476375" y="3851678"/>
            <a:ext cx="9239250" cy="884614"/>
            <a:chOff x="1476375" y="3851678"/>
            <a:chExt cx="9239250" cy="884614"/>
          </a:xfrm>
        </p:grpSpPr>
        <p:grpSp>
          <p:nvGrpSpPr>
            <p:cNvPr id="9" name="Group 8">
              <a:extLst>
                <a:ext uri="{FF2B5EF4-FFF2-40B4-BE49-F238E27FC236}">
                  <a16:creationId xmlns:a16="http://schemas.microsoft.com/office/drawing/2014/main" id="{1D5095CE-3253-A40B-8B68-F2730B72174B}"/>
                </a:ext>
              </a:extLst>
            </p:cNvPr>
            <p:cNvGrpSpPr/>
            <p:nvPr/>
          </p:nvGrpSpPr>
          <p:grpSpPr>
            <a:xfrm>
              <a:off x="1476375" y="3907825"/>
              <a:ext cx="9146292" cy="772321"/>
              <a:chOff x="1476375" y="3907825"/>
              <a:chExt cx="9146292" cy="772321"/>
            </a:xfrm>
          </p:grpSpPr>
          <p:sp>
            <p:nvSpPr>
              <p:cNvPr id="85" name="Freeform: Shape 18">
                <a:extLst>
                  <a:ext uri="{FF2B5EF4-FFF2-40B4-BE49-F238E27FC236}">
                    <a16:creationId xmlns:a16="http://schemas.microsoft.com/office/drawing/2014/main" id="{7CEE2B19-7CA8-1A85-FFFD-068D51F570E7}"/>
                  </a:ext>
                </a:extLst>
              </p:cNvPr>
              <p:cNvSpPr>
                <a:spLocks/>
              </p:cNvSpPr>
              <p:nvPr/>
            </p:nvSpPr>
            <p:spPr bwMode="auto">
              <a:xfrm>
                <a:off x="3768284" y="3907825"/>
                <a:ext cx="6854383" cy="772321"/>
              </a:xfrm>
              <a:custGeom>
                <a:avLst/>
                <a:gdLst>
                  <a:gd name="T0" fmla="*/ 6853556 w 6853618"/>
                  <a:gd name="T1" fmla="*/ 386080 h 772159"/>
                  <a:gd name="T2" fmla="*/ 6467475 w 6853618"/>
                  <a:gd name="T3" fmla="*/ 0 h 772159"/>
                  <a:gd name="T4" fmla="*/ 848170 w 6853618"/>
                  <a:gd name="T5" fmla="*/ 0 h 772159"/>
                  <a:gd name="T6" fmla="*/ 771779 w 6853618"/>
                  <a:gd name="T7" fmla="*/ 47434 h 772159"/>
                  <a:gd name="T8" fmla="*/ 771779 w 6853618"/>
                  <a:gd name="T9" fmla="*/ 47434 h 772159"/>
                  <a:gd name="T10" fmla="*/ 695389 w 6853618"/>
                  <a:gd name="T11" fmla="*/ 94869 h 772159"/>
                  <a:gd name="T12" fmla="*/ 292291 w 6853618"/>
                  <a:gd name="T13" fmla="*/ 94869 h 772159"/>
                  <a:gd name="T14" fmla="*/ 0 w 6853618"/>
                  <a:gd name="T15" fmla="*/ 387159 h 772159"/>
                  <a:gd name="T16" fmla="*/ 0 w 6853618"/>
                  <a:gd name="T17" fmla="*/ 387159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0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2"/>
                      <a:pt x="771779" y="47434"/>
                    </a:cubicBezTo>
                    <a:cubicBezTo>
                      <a:pt x="757428" y="76454"/>
                      <a:pt x="727774" y="94869"/>
                      <a:pt x="695389" y="94869"/>
                    </a:cubicBezTo>
                    <a:lnTo>
                      <a:pt x="292291" y="94869"/>
                    </a:lnTo>
                    <a:cubicBezTo>
                      <a:pt x="130874" y="94869"/>
                      <a:pt x="0" y="225742"/>
                      <a:pt x="0" y="387159"/>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0"/>
                    </a:cubicBezTo>
                    <a:cubicBezTo>
                      <a:pt x="6853428" y="397637"/>
                      <a:pt x="6853619" y="392430"/>
                      <a:pt x="6853619" y="387223"/>
                    </a:cubicBezTo>
                    <a:cubicBezTo>
                      <a:pt x="6853619" y="387033"/>
                      <a:pt x="6853619" y="386842"/>
                      <a:pt x="6853619" y="386715"/>
                    </a:cubicBezTo>
                    <a:cubicBezTo>
                      <a:pt x="6853556" y="386397"/>
                      <a:pt x="6853556" y="386207"/>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6" name="Freeform: Shape 19">
                <a:extLst>
                  <a:ext uri="{FF2B5EF4-FFF2-40B4-BE49-F238E27FC236}">
                    <a16:creationId xmlns:a16="http://schemas.microsoft.com/office/drawing/2014/main" id="{876ECCCE-D78A-98FD-3BBC-A29CB3F7A281}"/>
                  </a:ext>
                </a:extLst>
              </p:cNvPr>
              <p:cNvSpPr>
                <a:spLocks/>
              </p:cNvSpPr>
              <p:nvPr/>
            </p:nvSpPr>
            <p:spPr bwMode="auto">
              <a:xfrm>
                <a:off x="1476375" y="3960096"/>
                <a:ext cx="2917012" cy="667779"/>
              </a:xfrm>
              <a:custGeom>
                <a:avLst/>
                <a:gdLst>
                  <a:gd name="T0" fmla="*/ 2577912 w 2916686"/>
                  <a:gd name="T1" fmla="*/ 0 h 667639"/>
                  <a:gd name="T2" fmla="*/ 333821 w 2916686"/>
                  <a:gd name="T3" fmla="*/ 0 h 667639"/>
                  <a:gd name="T4" fmla="*/ 97792 w 2916686"/>
                  <a:gd name="T5" fmla="*/ 97790 h 667639"/>
                  <a:gd name="T6" fmla="*/ 2 w 2916686"/>
                  <a:gd name="T7" fmla="*/ 335090 h 667639"/>
                  <a:gd name="T8" fmla="*/ 338774 w 2916686"/>
                  <a:gd name="T9" fmla="*/ 667639 h 667639"/>
                  <a:gd name="T10" fmla="*/ 2582865 w 2916686"/>
                  <a:gd name="T11" fmla="*/ 667639 h 667639"/>
                  <a:gd name="T12" fmla="*/ 2818894 w 2916686"/>
                  <a:gd name="T13" fmla="*/ 569849 h 667639"/>
                  <a:gd name="T14" fmla="*/ 2916684 w 2916686"/>
                  <a:gd name="T15" fmla="*/ 332549 h 667639"/>
                  <a:gd name="T16" fmla="*/ 2577912 w 2916686"/>
                  <a:gd name="T17" fmla="*/ 0 h 667639"/>
                  <a:gd name="T18" fmla="*/ 2788668 w 2916686"/>
                  <a:gd name="T19" fmla="*/ 539750 h 667639"/>
                  <a:gd name="T20" fmla="*/ 2582738 w 2916686"/>
                  <a:gd name="T21" fmla="*/ 625030 h 667639"/>
                  <a:gd name="T22" fmla="*/ 339029 w 2916686"/>
                  <a:gd name="T23" fmla="*/ 625030 h 667639"/>
                  <a:gd name="T24" fmla="*/ 42674 w 2916686"/>
                  <a:gd name="T25" fmla="*/ 331534 h 667639"/>
                  <a:gd name="T26" fmla="*/ 127954 w 2916686"/>
                  <a:gd name="T27" fmla="*/ 127889 h 667639"/>
                  <a:gd name="T28" fmla="*/ 333885 w 2916686"/>
                  <a:gd name="T29" fmla="*/ 42609 h 667639"/>
                  <a:gd name="T30" fmla="*/ 2577594 w 2916686"/>
                  <a:gd name="T31" fmla="*/ 42609 h 667639"/>
                  <a:gd name="T32" fmla="*/ 2873949 w 2916686"/>
                  <a:gd name="T33" fmla="*/ 335852 h 667639"/>
                  <a:gd name="T34" fmla="*/ 2788668 w 2916686"/>
                  <a:gd name="T35" fmla="*/ 539750 h 6676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9">
                    <a:moveTo>
                      <a:pt x="2577912" y="0"/>
                    </a:moveTo>
                    <a:lnTo>
                      <a:pt x="333821" y="0"/>
                    </a:lnTo>
                    <a:cubicBezTo>
                      <a:pt x="241620" y="0"/>
                      <a:pt x="158180" y="37338"/>
                      <a:pt x="97792" y="97790"/>
                    </a:cubicBezTo>
                    <a:cubicBezTo>
                      <a:pt x="37149" y="158433"/>
                      <a:pt x="-316" y="242380"/>
                      <a:pt x="2" y="335090"/>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92"/>
                      <a:pt x="2762570" y="0"/>
                      <a:pt x="2577912" y="0"/>
                    </a:cubicBezTo>
                    <a:close/>
                    <a:moveTo>
                      <a:pt x="2788668" y="539750"/>
                    </a:moveTo>
                    <a:cubicBezTo>
                      <a:pt x="2735963" y="592455"/>
                      <a:pt x="2663128" y="625030"/>
                      <a:pt x="2582738" y="625030"/>
                    </a:cubicBezTo>
                    <a:lnTo>
                      <a:pt x="339029" y="625030"/>
                    </a:lnTo>
                    <a:cubicBezTo>
                      <a:pt x="177611" y="625030"/>
                      <a:pt x="41467" y="492951"/>
                      <a:pt x="42674" y="331534"/>
                    </a:cubicBezTo>
                    <a:cubicBezTo>
                      <a:pt x="43245" y="251968"/>
                      <a:pt x="75757" y="180086"/>
                      <a:pt x="127954" y="127889"/>
                    </a:cubicBezTo>
                    <a:cubicBezTo>
                      <a:pt x="180659" y="75184"/>
                      <a:pt x="253430" y="42609"/>
                      <a:pt x="333885" y="42609"/>
                    </a:cubicBezTo>
                    <a:lnTo>
                      <a:pt x="2577594" y="42609"/>
                    </a:lnTo>
                    <a:cubicBezTo>
                      <a:pt x="2738884" y="42609"/>
                      <a:pt x="2875091" y="174561"/>
                      <a:pt x="2873949" y="335852"/>
                    </a:cubicBezTo>
                    <a:cubicBezTo>
                      <a:pt x="2873441" y="415417"/>
                      <a:pt x="2840928" y="487490"/>
                      <a:pt x="2788668" y="539750"/>
                    </a:cubicBezTo>
                    <a:close/>
                  </a:path>
                </a:pathLst>
              </a:custGeom>
              <a:gradFill rotWithShape="0">
                <a:gsLst>
                  <a:gs pos="0">
                    <a:schemeClr val="accent1"/>
                  </a:gs>
                  <a:gs pos="100000">
                    <a:schemeClr val="accent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7" name="Freeform: Shape 20">
                <a:extLst>
                  <a:ext uri="{FF2B5EF4-FFF2-40B4-BE49-F238E27FC236}">
                    <a16:creationId xmlns:a16="http://schemas.microsoft.com/office/drawing/2014/main" id="{48EBA968-65E0-C896-8808-AED93B113563}"/>
                  </a:ext>
                </a:extLst>
              </p:cNvPr>
              <p:cNvSpPr>
                <a:spLocks/>
              </p:cNvSpPr>
              <p:nvPr/>
            </p:nvSpPr>
            <p:spPr bwMode="auto">
              <a:xfrm>
                <a:off x="3725734" y="3960159"/>
                <a:ext cx="667586" cy="667652"/>
              </a:xfrm>
              <a:custGeom>
                <a:avLst/>
                <a:gdLst>
                  <a:gd name="T0" fmla="*/ 667512 w 667512"/>
                  <a:gd name="T1" fmla="*/ 333756 h 667512"/>
                  <a:gd name="T2" fmla="*/ 333756 w 667512"/>
                  <a:gd name="T3" fmla="*/ 667512 h 667512"/>
                  <a:gd name="T4" fmla="*/ 0 w 667512"/>
                  <a:gd name="T5" fmla="*/ 333756 h 667512"/>
                  <a:gd name="T6" fmla="*/ 333756 w 667512"/>
                  <a:gd name="T7" fmla="*/ 0 h 667512"/>
                  <a:gd name="T8" fmla="*/ 667512 w 667512"/>
                  <a:gd name="T9" fmla="*/ 333756 h 667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2">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chemeClr val="accent1"/>
                  </a:gs>
                  <a:gs pos="100000">
                    <a:schemeClr val="accent2"/>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8" name="Freeform: Shape 21">
                <a:extLst>
                  <a:ext uri="{FF2B5EF4-FFF2-40B4-BE49-F238E27FC236}">
                    <a16:creationId xmlns:a16="http://schemas.microsoft.com/office/drawing/2014/main" id="{8157715D-EB1E-53D5-1C35-B0705C7DE23F}"/>
                  </a:ext>
                </a:extLst>
              </p:cNvPr>
              <p:cNvSpPr>
                <a:spLocks/>
              </p:cNvSpPr>
              <p:nvPr/>
            </p:nvSpPr>
            <p:spPr bwMode="auto">
              <a:xfrm>
                <a:off x="3768284" y="4002713"/>
                <a:ext cx="582487" cy="582544"/>
              </a:xfrm>
              <a:custGeom>
                <a:avLst/>
                <a:gdLst>
                  <a:gd name="T0" fmla="*/ 582422 w 582422"/>
                  <a:gd name="T1" fmla="*/ 291211 h 582422"/>
                  <a:gd name="T2" fmla="*/ 291211 w 582422"/>
                  <a:gd name="T3" fmla="*/ 582422 h 582422"/>
                  <a:gd name="T4" fmla="*/ 0 w 582422"/>
                  <a:gd name="T5" fmla="*/ 291211 h 582422"/>
                  <a:gd name="T6" fmla="*/ 291211 w 582422"/>
                  <a:gd name="T7" fmla="*/ 0 h 582422"/>
                  <a:gd name="T8" fmla="*/ 582422 w 582422"/>
                  <a:gd name="T9" fmla="*/ 291211 h 582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2">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chemeClr val="accent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71" name="TextBox 42">
                <a:extLst>
                  <a:ext uri="{FF2B5EF4-FFF2-40B4-BE49-F238E27FC236}">
                    <a16:creationId xmlns:a16="http://schemas.microsoft.com/office/drawing/2014/main" id="{0586C4E9-F0F8-54D8-3D6E-01DDD62127FB}"/>
                  </a:ext>
                </a:extLst>
              </p:cNvPr>
              <p:cNvSpPr txBox="1">
                <a:spLocks noChangeArrowheads="1"/>
              </p:cNvSpPr>
              <p:nvPr/>
            </p:nvSpPr>
            <p:spPr bwMode="auto">
              <a:xfrm>
                <a:off x="4660527" y="4028667"/>
                <a:ext cx="54828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algn="just"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will receive an email notifications that they have been payment approved and can start using Autobooks to get paid!</a:t>
                </a:r>
                <a:endParaRPr lang="id-ID" altLang="en-US" sz="1400">
                  <a:solidFill>
                    <a:srgbClr val="090812"/>
                  </a:solidFill>
                  <a:latin typeface="Source Sans Pro" panose="020B0503030403020204" pitchFamily="34" charset="0"/>
                </a:endParaRPr>
              </a:p>
            </p:txBody>
          </p:sp>
          <p:sp>
            <p:nvSpPr>
              <p:cNvPr id="102" name="TextBox 37">
                <a:extLst>
                  <a:ext uri="{FF2B5EF4-FFF2-40B4-BE49-F238E27FC236}">
                    <a16:creationId xmlns:a16="http://schemas.microsoft.com/office/drawing/2014/main" id="{B5A6D456-FAF9-9E95-4789-418426AAA035}"/>
                  </a:ext>
                </a:extLst>
              </p:cNvPr>
              <p:cNvSpPr txBox="1">
                <a:spLocks noChangeArrowheads="1"/>
              </p:cNvSpPr>
              <p:nvPr/>
            </p:nvSpPr>
            <p:spPr bwMode="auto">
              <a:xfrm>
                <a:off x="2122021" y="4136389"/>
                <a:ext cx="1250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400">
                    <a:solidFill>
                      <a:schemeClr val="bg1"/>
                    </a:solidFill>
                    <a:latin typeface="+mj-lt"/>
                  </a:rPr>
                  <a:t>APPROVAL</a:t>
                </a:r>
                <a:endParaRPr lang="id-ID" altLang="en-US" sz="1400">
                  <a:solidFill>
                    <a:schemeClr val="bg1"/>
                  </a:solidFill>
                  <a:latin typeface="+mj-lt"/>
                </a:endParaRPr>
              </a:p>
            </p:txBody>
          </p:sp>
          <p:sp>
            <p:nvSpPr>
              <p:cNvPr id="120" name="Text 10">
                <a:extLst>
                  <a:ext uri="{FF2B5EF4-FFF2-40B4-BE49-F238E27FC236}">
                    <a16:creationId xmlns:a16="http://schemas.microsoft.com/office/drawing/2014/main" id="{F93B08A7-779F-ED45-4CBB-B4C248D643CE}"/>
                  </a:ext>
                </a:extLst>
              </p:cNvPr>
              <p:cNvSpPr txBox="1">
                <a:spLocks/>
              </p:cNvSpPr>
              <p:nvPr/>
            </p:nvSpPr>
            <p:spPr>
              <a:xfrm>
                <a:off x="3768216" y="3999007"/>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latin typeface="+mj-lt"/>
                  </a:rPr>
                  <a:t>2</a:t>
                </a:r>
                <a:endParaRPr lang="ru-RU" sz="3600">
                  <a:latin typeface="+mj-lt"/>
                </a:endParaRPr>
              </a:p>
            </p:txBody>
          </p:sp>
        </p:grpSp>
        <p:sp>
          <p:nvSpPr>
            <p:cNvPr id="89" name="Freeform: Shape 22">
              <a:extLst>
                <a:ext uri="{FF2B5EF4-FFF2-40B4-BE49-F238E27FC236}">
                  <a16:creationId xmlns:a16="http://schemas.microsoft.com/office/drawing/2014/main" id="{F877F13C-0C10-6AF9-1F22-C112F2A59698}"/>
                </a:ext>
              </a:extLst>
            </p:cNvPr>
            <p:cNvSpPr>
              <a:spLocks/>
            </p:cNvSpPr>
            <p:nvPr/>
          </p:nvSpPr>
          <p:spPr bwMode="auto">
            <a:xfrm>
              <a:off x="10143442" y="3851678"/>
              <a:ext cx="572183" cy="884614"/>
            </a:xfrm>
            <a:custGeom>
              <a:avLst/>
              <a:gdLst>
                <a:gd name="T0" fmla="*/ 565786 w 572119"/>
                <a:gd name="T1" fmla="*/ 426784 h 884428"/>
                <a:gd name="T2" fmla="*/ 514477 w 572119"/>
                <a:gd name="T3" fmla="*/ 375476 h 884428"/>
                <a:gd name="T4" fmla="*/ 500635 w 572119"/>
                <a:gd name="T5" fmla="*/ 369189 h 884428"/>
                <a:gd name="T6" fmla="*/ 58992 w 572119"/>
                <a:gd name="T7" fmla="*/ 0 h 884428"/>
                <a:gd name="T8" fmla="*/ 28131 w 572119"/>
                <a:gd name="T9" fmla="*/ 0 h 884428"/>
                <a:gd name="T10" fmla="*/ 0 w 572119"/>
                <a:gd name="T11" fmla="*/ 28130 h 884428"/>
                <a:gd name="T12" fmla="*/ 8255 w 572119"/>
                <a:gd name="T13" fmla="*/ 48070 h 884428"/>
                <a:gd name="T14" fmla="*/ 28194 w 572119"/>
                <a:gd name="T15" fmla="*/ 56388 h 884428"/>
                <a:gd name="T16" fmla="*/ 59627 w 572119"/>
                <a:gd name="T17" fmla="*/ 56388 h 884428"/>
                <a:gd name="T18" fmla="*/ 448818 w 572119"/>
                <a:gd name="T19" fmla="*/ 410147 h 884428"/>
                <a:gd name="T20" fmla="*/ 449898 w 572119"/>
                <a:gd name="T21" fmla="*/ 427038 h 884428"/>
                <a:gd name="T22" fmla="*/ 448882 w 572119"/>
                <a:gd name="T23" fmla="*/ 474345 h 884428"/>
                <a:gd name="T24" fmla="*/ 337186 w 572119"/>
                <a:gd name="T25" fmla="*/ 715010 h 884428"/>
                <a:gd name="T26" fmla="*/ 64326 w 572119"/>
                <a:gd name="T27" fmla="*/ 828040 h 884428"/>
                <a:gd name="T28" fmla="*/ 29337 w 572119"/>
                <a:gd name="T29" fmla="*/ 828040 h 884428"/>
                <a:gd name="T30" fmla="*/ 572 w 572119"/>
                <a:gd name="T31" fmla="*/ 850583 h 884428"/>
                <a:gd name="T32" fmla="*/ 8255 w 572119"/>
                <a:gd name="T33" fmla="*/ 876173 h 884428"/>
                <a:gd name="T34" fmla="*/ 28194 w 572119"/>
                <a:gd name="T35" fmla="*/ 884428 h 884428"/>
                <a:gd name="T36" fmla="*/ 64580 w 572119"/>
                <a:gd name="T37" fmla="*/ 884428 h 884428"/>
                <a:gd name="T38" fmla="*/ 377190 w 572119"/>
                <a:gd name="T39" fmla="*/ 754952 h 884428"/>
                <a:gd name="T40" fmla="*/ 500762 w 572119"/>
                <a:gd name="T41" fmla="*/ 515239 h 884428"/>
                <a:gd name="T42" fmla="*/ 514477 w 572119"/>
                <a:gd name="T43" fmla="*/ 508953 h 884428"/>
                <a:gd name="T44" fmla="*/ 565786 w 572119"/>
                <a:gd name="T45" fmla="*/ 457708 h 884428"/>
                <a:gd name="T46" fmla="*/ 565786 w 572119"/>
                <a:gd name="T47" fmla="*/ 426784 h 8844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8">
                  <a:moveTo>
                    <a:pt x="565786" y="426784"/>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70"/>
                  </a:cubicBezTo>
                  <a:cubicBezTo>
                    <a:pt x="13336" y="53213"/>
                    <a:pt x="20384" y="56388"/>
                    <a:pt x="28194" y="56388"/>
                  </a:cubicBezTo>
                  <a:lnTo>
                    <a:pt x="59627" y="56388"/>
                  </a:lnTo>
                  <a:cubicBezTo>
                    <a:pt x="261938" y="56388"/>
                    <a:pt x="432499" y="210439"/>
                    <a:pt x="448818" y="410147"/>
                  </a:cubicBezTo>
                  <a:cubicBezTo>
                    <a:pt x="449326" y="415735"/>
                    <a:pt x="449644" y="421323"/>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8"/>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8"/>
                    <a:pt x="485331" y="608076"/>
                    <a:pt x="500762" y="515239"/>
                  </a:cubicBezTo>
                  <a:cubicBezTo>
                    <a:pt x="505778" y="514922"/>
                    <a:pt x="510667" y="512763"/>
                    <a:pt x="514477" y="508953"/>
                  </a:cubicBezTo>
                  <a:lnTo>
                    <a:pt x="565786" y="457708"/>
                  </a:lnTo>
                  <a:cubicBezTo>
                    <a:pt x="574231" y="449136"/>
                    <a:pt x="574231" y="435229"/>
                    <a:pt x="565786" y="426784"/>
                  </a:cubicBezTo>
                  <a:close/>
                </a:path>
              </a:pathLst>
            </a:custGeom>
            <a:gradFill rotWithShape="0">
              <a:gsLst>
                <a:gs pos="0">
                  <a:schemeClr val="accent2"/>
                </a:gs>
                <a:gs pos="100000">
                  <a:schemeClr val="accent1"/>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Tree>
    <p:extLst>
      <p:ext uri="{BB962C8B-B14F-4D97-AF65-F5344CB8AC3E}">
        <p14:creationId xmlns:p14="http://schemas.microsoft.com/office/powerpoint/2010/main" val="16325806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D020-1F86-132B-FD49-3076256C0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2576B-7AC3-165B-DE62-4C1184426FAC}"/>
              </a:ext>
            </a:extLst>
          </p:cNvPr>
          <p:cNvSpPr>
            <a:spLocks noGrp="1"/>
          </p:cNvSpPr>
          <p:nvPr>
            <p:ph type="title"/>
          </p:nvPr>
        </p:nvSpPr>
        <p:spPr/>
        <p:txBody>
          <a:bodyPr/>
          <a:lstStyle/>
          <a:p>
            <a:r>
              <a:rPr lang="en-US"/>
              <a:t>  </a:t>
            </a:r>
          </a:p>
        </p:txBody>
      </p:sp>
      <p:sp>
        <p:nvSpPr>
          <p:cNvPr id="7" name="Slide Number Placeholder 5">
            <a:extLst>
              <a:ext uri="{FF2B5EF4-FFF2-40B4-BE49-F238E27FC236}">
                <a16:creationId xmlns:a16="http://schemas.microsoft.com/office/drawing/2014/main" id="{73196C80-0C8D-2CA0-7E7E-C72C31D9DAA6}"/>
              </a:ext>
            </a:extLst>
          </p:cNvPr>
          <p:cNvSpPr txBox="1">
            <a:spLocks/>
          </p:cNvSpPr>
          <p:nvPr/>
        </p:nvSpPr>
        <p:spPr>
          <a:xfrm>
            <a:off x="222995" y="6445333"/>
            <a:ext cx="624000" cy="180000"/>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60C2248-B95D-984B-A0F4-42B9A4652AA7}" type="slidenum">
              <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endParaRPr>
          </a:p>
        </p:txBody>
      </p:sp>
      <p:sp>
        <p:nvSpPr>
          <p:cNvPr id="4" name="TextBox 3">
            <a:extLst>
              <a:ext uri="{FF2B5EF4-FFF2-40B4-BE49-F238E27FC236}">
                <a16:creationId xmlns:a16="http://schemas.microsoft.com/office/drawing/2014/main" id="{78973E29-D9DB-AC7D-D1E9-6F5E8FA3CD35}"/>
              </a:ext>
            </a:extLst>
          </p:cNvPr>
          <p:cNvSpPr txBox="1"/>
          <p:nvPr/>
        </p:nvSpPr>
        <p:spPr>
          <a:xfrm>
            <a:off x="1506881" y="2515993"/>
            <a:ext cx="9178238" cy="9130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400" normalizeH="0" baseline="0" noProof="0">
                <a:ln>
                  <a:noFill/>
                </a:ln>
                <a:solidFill>
                  <a:srgbClr val="F3F3F3"/>
                </a:solidFill>
                <a:effectLst/>
                <a:uLnTx/>
                <a:uFillTx/>
                <a:latin typeface="Montserrat Light" panose="02020603050405020304"/>
                <a:ea typeface="+mn-ea"/>
                <a:cs typeface="+mn-cs"/>
              </a:rPr>
              <a:t>Resources</a:t>
            </a:r>
            <a:endParaRPr kumimoji="0" lang="en-US" sz="5333" b="1" i="0" u="none" strike="noStrike" kern="1200" cap="none" spc="400" normalizeH="0" baseline="0" noProof="0">
              <a:ln>
                <a:noFill/>
              </a:ln>
              <a:solidFill>
                <a:srgbClr val="F3F3F3"/>
              </a:solidFill>
              <a:effectLst/>
              <a:uLnTx/>
              <a:uFillTx/>
              <a:latin typeface="Montserrat Bold" panose="020B0604020202020204"/>
              <a:ea typeface="+mn-ea"/>
              <a:cs typeface="+mn-cs"/>
            </a:endParaRPr>
          </a:p>
        </p:txBody>
      </p:sp>
    </p:spTree>
    <p:extLst>
      <p:ext uri="{BB962C8B-B14F-4D97-AF65-F5344CB8AC3E}">
        <p14:creationId xmlns:p14="http://schemas.microsoft.com/office/powerpoint/2010/main" val="2727620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ACF55E3-91E8-25EF-3907-0A1CE62C8A54}"/>
              </a:ext>
            </a:extLst>
          </p:cNvPr>
          <p:cNvSpPr txBox="1"/>
          <p:nvPr/>
        </p:nvSpPr>
        <p:spPr>
          <a:xfrm>
            <a:off x="577850" y="830364"/>
            <a:ext cx="3943350" cy="3000821"/>
          </a:xfrm>
          <a:prstGeom prst="rect">
            <a:avLst/>
          </a:prstGeom>
          <a:noFill/>
        </p:spPr>
        <p:txBody>
          <a:bodyPr wrap="square">
            <a:spAutoFit/>
          </a:bodyPr>
          <a:lstStyle/>
          <a:p>
            <a:pPr marL="0" indent="0">
              <a:spcAft>
                <a:spcPts val="600"/>
              </a:spcAft>
              <a:buNone/>
            </a:pPr>
            <a:r>
              <a:rPr lang="en-US" sz="2800" b="1" dirty="0">
                <a:solidFill>
                  <a:srgbClr val="FFFFFF"/>
                </a:solidFill>
                <a:latin typeface="Montserrat" pitchFamily="2" charset="77"/>
              </a:rPr>
              <a:t>Autobooks Knowledge base: </a:t>
            </a:r>
            <a:r>
              <a:rPr lang="en-US" b="1" dirty="0">
                <a:solidFill>
                  <a:schemeClr val="bg2"/>
                </a:solidFill>
                <a:latin typeface="Montserrat Medium" pitchFamily="2" charset="77"/>
                <a:hlinkClick r:id="rId4">
                  <a:extLst>
                    <a:ext uri="{A12FA001-AC4F-418D-AE19-62706E023703}">
                      <ahyp:hlinkClr xmlns:ahyp="http://schemas.microsoft.com/office/drawing/2018/hyperlinkcolor" val="tx"/>
                    </a:ext>
                  </a:extLst>
                </a:hlinkClick>
              </a:rPr>
              <a:t>help.autobooks.co</a:t>
            </a:r>
            <a:endParaRPr lang="en-US" b="1" dirty="0">
              <a:solidFill>
                <a:schemeClr val="bg2"/>
              </a:solidFill>
              <a:latin typeface="Montserrat Medium" pitchFamily="2" charset="77"/>
            </a:endParaRPr>
          </a:p>
          <a:p>
            <a:pPr marL="0" indent="0">
              <a:spcAft>
                <a:spcPts val="600"/>
              </a:spcAft>
              <a:buNone/>
            </a:pPr>
            <a:endParaRPr lang="en-US" b="1" dirty="0">
              <a:solidFill>
                <a:srgbClr val="FF6C0C"/>
              </a:solidFill>
              <a:latin typeface="Montserrat Medium" pitchFamily="2" charset="77"/>
            </a:endParaRPr>
          </a:p>
          <a:p>
            <a:pPr marL="0" indent="0">
              <a:spcAft>
                <a:spcPts val="600"/>
              </a:spcAft>
              <a:buNone/>
            </a:pPr>
            <a:r>
              <a:rPr lang="en-US" dirty="0">
                <a:solidFill>
                  <a:srgbClr val="FFFFFF"/>
                </a:solidFill>
                <a:latin typeface="Montserrat Medium" pitchFamily="2" charset="77"/>
              </a:rPr>
              <a:t>You can find:</a:t>
            </a:r>
          </a:p>
          <a:p>
            <a:pPr marL="752475" lvl="2" indent="-187325">
              <a:spcAft>
                <a:spcPts val="600"/>
              </a:spcAft>
              <a:buFont typeface="Arial" panose="020B0604020202020204" pitchFamily="34" charset="0"/>
              <a:buChar char="•"/>
            </a:pPr>
            <a:r>
              <a:rPr lang="en-US" dirty="0">
                <a:solidFill>
                  <a:srgbClr val="FFFFFF"/>
                </a:solidFill>
                <a:latin typeface="Montserrat Medium" pitchFamily="2" charset="77"/>
              </a:rPr>
              <a:t>Support articles</a:t>
            </a:r>
          </a:p>
          <a:p>
            <a:pPr marL="752475" lvl="2" indent="-187325">
              <a:spcAft>
                <a:spcPts val="600"/>
              </a:spcAft>
              <a:buFont typeface="Arial" panose="020B0604020202020204" pitchFamily="34" charset="0"/>
              <a:buChar char="•"/>
            </a:pPr>
            <a:r>
              <a:rPr lang="en-US" dirty="0">
                <a:solidFill>
                  <a:srgbClr val="FFFFFF"/>
                </a:solidFill>
                <a:latin typeface="Montserrat Medium" pitchFamily="2" charset="77"/>
              </a:rPr>
              <a:t>How-to articles</a:t>
            </a:r>
          </a:p>
          <a:p>
            <a:pPr marL="752475" lvl="2" indent="-187325">
              <a:spcAft>
                <a:spcPts val="1800"/>
              </a:spcAft>
              <a:buFont typeface="Arial" panose="020B0604020202020204" pitchFamily="34" charset="0"/>
              <a:buChar char="•"/>
            </a:pPr>
            <a:r>
              <a:rPr lang="en-US" dirty="0">
                <a:solidFill>
                  <a:srgbClr val="FFFFFF"/>
                </a:solidFill>
                <a:latin typeface="Montserrat Medium" pitchFamily="2" charset="77"/>
                <a:hlinkClick r:id="rId5">
                  <a:extLst>
                    <a:ext uri="{A12FA001-AC4F-418D-AE19-62706E023703}">
                      <ahyp:hlinkClr xmlns:ahyp="http://schemas.microsoft.com/office/drawing/2018/hyperlinkcolor" val="tx"/>
                    </a:ext>
                  </a:extLst>
                </a:hlinkClick>
              </a:rPr>
              <a:t>Submit a ticket </a:t>
            </a:r>
            <a:endParaRPr lang="en-US" dirty="0">
              <a:solidFill>
                <a:srgbClr val="FFFFFF"/>
              </a:solidFill>
              <a:latin typeface="Montserrat Medium" pitchFamily="2" charset="77"/>
            </a:endParaRPr>
          </a:p>
        </p:txBody>
      </p:sp>
      <p:pic>
        <p:nvPicPr>
          <p:cNvPr id="9" name="Picture 8">
            <a:extLst>
              <a:ext uri="{FF2B5EF4-FFF2-40B4-BE49-F238E27FC236}">
                <a16:creationId xmlns:a16="http://schemas.microsoft.com/office/drawing/2014/main" id="{2ED4DD7F-4C9C-BC00-895B-B5D176D4FE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30" t="1154" r="14926" b="12115"/>
          <a:stretch/>
        </p:blipFill>
        <p:spPr>
          <a:xfrm>
            <a:off x="4521200" y="830364"/>
            <a:ext cx="7197133" cy="5243302"/>
          </a:xfrm>
          <a:prstGeom prst="roundRect">
            <a:avLst>
              <a:gd name="adj" fmla="val 1879"/>
            </a:avLst>
          </a:prstGeom>
          <a:effectLst/>
        </p:spPr>
      </p:pic>
    </p:spTree>
    <p:custDataLst>
      <p:tags r:id="rId1"/>
    </p:custDataLst>
    <p:extLst>
      <p:ext uri="{BB962C8B-B14F-4D97-AF65-F5344CB8AC3E}">
        <p14:creationId xmlns:p14="http://schemas.microsoft.com/office/powerpoint/2010/main" val="2884463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AA2D-BC1C-5755-3185-412D916E983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AD120A05-9E43-A237-5716-EB239604F8FA}"/>
              </a:ext>
            </a:extLst>
          </p:cNvPr>
          <p:cNvSpPr txBox="1">
            <a:spLocks/>
          </p:cNvSpPr>
          <p:nvPr/>
        </p:nvSpPr>
        <p:spPr>
          <a:xfrm>
            <a:off x="632066" y="797859"/>
            <a:ext cx="3626552" cy="1384995"/>
          </a:xfrm>
          <a:prstGeom prst="rect">
            <a:avLst/>
          </a:prstGeom>
        </p:spPr>
        <p:txBody>
          <a:bodyPr vert="horz" wrap="square" lIns="91440" tIns="45720" rIns="91440" bIns="45720" rtlCol="0" anchor="b">
            <a:spAutoFit/>
          </a:bodyPr>
          <a:lstStyle>
            <a:defPPr>
              <a:defRPr lang="en-US"/>
            </a:defPPr>
            <a:lvl1pPr defTabSz="914377">
              <a:lnSpc>
                <a:spcPct val="100000"/>
              </a:lnSpc>
              <a:spcBef>
                <a:spcPct val="0"/>
              </a:spcBef>
              <a:buNone/>
              <a:defRPr sz="2800" b="1" i="0">
                <a:solidFill>
                  <a:schemeClr val="bg1"/>
                </a:solidFill>
                <a:latin typeface="+mj-lt"/>
                <a:ea typeface="+mj-ea"/>
                <a:cs typeface="+mj-cs"/>
              </a:defRPr>
            </a:lvl1pPr>
          </a:lstStyle>
          <a:p>
            <a:r>
              <a:rPr lang="en-US">
                <a:solidFill>
                  <a:srgbClr val="FFFFFF"/>
                </a:solidFill>
                <a:latin typeface="Montserrat SemiBold" pitchFamily="2" charset="77"/>
                <a:sym typeface="Arial"/>
              </a:rPr>
              <a:t>Weekly Training Webinar for your customer</a:t>
            </a:r>
          </a:p>
        </p:txBody>
      </p:sp>
      <p:sp>
        <p:nvSpPr>
          <p:cNvPr id="13" name="TextBox 12">
            <a:extLst>
              <a:ext uri="{FF2B5EF4-FFF2-40B4-BE49-F238E27FC236}">
                <a16:creationId xmlns:a16="http://schemas.microsoft.com/office/drawing/2014/main" id="{95552D25-AD18-A3C5-C135-6A2BA0B7341C}"/>
              </a:ext>
            </a:extLst>
          </p:cNvPr>
          <p:cNvSpPr txBox="1"/>
          <p:nvPr/>
        </p:nvSpPr>
        <p:spPr>
          <a:xfrm>
            <a:off x="473667" y="2913406"/>
            <a:ext cx="3943350" cy="723275"/>
          </a:xfrm>
          <a:prstGeom prst="rect">
            <a:avLst/>
          </a:prstGeom>
          <a:noFill/>
        </p:spPr>
        <p:txBody>
          <a:bodyPr wrap="square">
            <a:spAutoFit/>
          </a:bodyPr>
          <a:lstStyle/>
          <a:p>
            <a:pPr marL="0" indent="0">
              <a:spcAft>
                <a:spcPts val="600"/>
              </a:spcAft>
              <a:buNone/>
            </a:pPr>
            <a:endParaRPr lang="en-US">
              <a:solidFill>
                <a:srgbClr val="FFFFFF"/>
              </a:solidFill>
              <a:latin typeface="Montserrat Medium" pitchFamily="2" charset="77"/>
            </a:endParaRPr>
          </a:p>
          <a:p>
            <a:pPr marL="0" indent="0">
              <a:spcAft>
                <a:spcPts val="600"/>
              </a:spcAft>
              <a:buNone/>
            </a:pPr>
            <a:r>
              <a:rPr lang="en-US">
                <a:solidFill>
                  <a:srgbClr val="FFFFFF"/>
                </a:solidFill>
                <a:latin typeface="Montserrat Medium" pitchFamily="2" charset="77"/>
              </a:rPr>
              <a:t>Every Wednesday @ 12PM ET</a:t>
            </a:r>
          </a:p>
        </p:txBody>
      </p:sp>
      <p:pic>
        <p:nvPicPr>
          <p:cNvPr id="9" name="Picture 8">
            <a:extLst>
              <a:ext uri="{FF2B5EF4-FFF2-40B4-BE49-F238E27FC236}">
                <a16:creationId xmlns:a16="http://schemas.microsoft.com/office/drawing/2014/main" id="{A4CD36D8-8399-6D91-2147-DA58959B7E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1200" y="797859"/>
            <a:ext cx="7197133" cy="5275807"/>
          </a:xfrm>
          <a:prstGeom prst="roundRect">
            <a:avLst>
              <a:gd name="adj" fmla="val 1879"/>
            </a:avLst>
          </a:prstGeom>
          <a:effectLst/>
        </p:spPr>
      </p:pic>
    </p:spTree>
    <p:custDataLst>
      <p:tags r:id="rId1"/>
    </p:custDataLst>
    <p:extLst>
      <p:ext uri="{BB962C8B-B14F-4D97-AF65-F5344CB8AC3E}">
        <p14:creationId xmlns:p14="http://schemas.microsoft.com/office/powerpoint/2010/main" val="14190592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9B3E5-5EB9-1D6C-FDE8-5B909DA18D70}"/>
              </a:ext>
            </a:extLst>
          </p:cNvPr>
          <p:cNvSpPr>
            <a:spLocks noGrp="1"/>
          </p:cNvSpPr>
          <p:nvPr>
            <p:ph type="sldNum" sz="quarter" idx="11"/>
          </p:nvPr>
        </p:nvSpPr>
        <p:spPr/>
        <p:txBody>
          <a:bodyPr/>
          <a:lstStyle/>
          <a:p>
            <a:fld id="{F7CADEA9-0AFC-B549-B690-A46B9B6402E4}" type="slidenum">
              <a:rPr lang="en-US" smtClean="0"/>
              <a:pPr/>
              <a:t>37</a:t>
            </a:fld>
            <a:endParaRPr lang="en-US"/>
          </a:p>
        </p:txBody>
      </p:sp>
      <p:pic>
        <p:nvPicPr>
          <p:cNvPr id="14" name="Graphic 13">
            <a:extLst>
              <a:ext uri="{FF2B5EF4-FFF2-40B4-BE49-F238E27FC236}">
                <a16:creationId xmlns:a16="http://schemas.microsoft.com/office/drawing/2014/main" id="{B0AB4505-ACBD-EF09-7A62-D637CC0F29B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06014" y="3668546"/>
            <a:ext cx="1771650" cy="866775"/>
          </a:xfrm>
          <a:prstGeom prst="rect">
            <a:avLst/>
          </a:prstGeom>
        </p:spPr>
      </p:pic>
      <p:sp>
        <p:nvSpPr>
          <p:cNvPr id="23" name="Graphic 19">
            <a:extLst>
              <a:ext uri="{FF2B5EF4-FFF2-40B4-BE49-F238E27FC236}">
                <a16:creationId xmlns:a16="http://schemas.microsoft.com/office/drawing/2014/main" id="{3FC3ACD9-2EDE-8138-F8FB-E2BCFB8E9D36}"/>
              </a:ext>
            </a:extLst>
          </p:cNvPr>
          <p:cNvSpPr/>
          <p:nvPr/>
        </p:nvSpPr>
        <p:spPr>
          <a:xfrm>
            <a:off x="-5623196" y="267280"/>
            <a:ext cx="2853023" cy="2922174"/>
          </a:xfrm>
          <a:custGeom>
            <a:avLst/>
            <a:gdLst>
              <a:gd name="connsiteX0" fmla="*/ 2853023 w 2853023"/>
              <a:gd name="connsiteY0" fmla="*/ 1556957 h 2922174"/>
              <a:gd name="connsiteX1" fmla="*/ 1869186 w 2853023"/>
              <a:gd name="connsiteY1" fmla="*/ 2922175 h 2922174"/>
              <a:gd name="connsiteX2" fmla="*/ 530066 w 2853023"/>
              <a:gd name="connsiteY2" fmla="*/ 1589342 h 2922174"/>
              <a:gd name="connsiteX3" fmla="*/ 0 w 2853023"/>
              <a:gd name="connsiteY3" fmla="*/ 423482 h 2922174"/>
              <a:gd name="connsiteX4" fmla="*/ 1622774 w 2853023"/>
              <a:gd name="connsiteY4" fmla="*/ 0 h 2922174"/>
              <a:gd name="connsiteX5" fmla="*/ 1974723 w 2853023"/>
              <a:gd name="connsiteY5" fmla="*/ 735902 h 2922174"/>
              <a:gd name="connsiteX6" fmla="*/ 2853023 w 2853023"/>
              <a:gd name="connsiteY6" fmla="*/ 1556957 h 292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023" h="2922174">
                <a:moveTo>
                  <a:pt x="2853023" y="1556957"/>
                </a:moveTo>
                <a:lnTo>
                  <a:pt x="1869186" y="2922175"/>
                </a:lnTo>
                <a:cubicBezTo>
                  <a:pt x="1331469" y="2580228"/>
                  <a:pt x="874540" y="2125443"/>
                  <a:pt x="530066" y="1589342"/>
                </a:cubicBezTo>
                <a:cubicBezTo>
                  <a:pt x="297571" y="1228595"/>
                  <a:pt x="118998" y="835831"/>
                  <a:pt x="0" y="423482"/>
                </a:cubicBezTo>
                <a:lnTo>
                  <a:pt x="1622774" y="0"/>
                </a:lnTo>
                <a:cubicBezTo>
                  <a:pt x="1702768" y="261466"/>
                  <a:pt x="1821395" y="509507"/>
                  <a:pt x="1974723" y="735902"/>
                </a:cubicBezTo>
                <a:cubicBezTo>
                  <a:pt x="2202150" y="1072043"/>
                  <a:pt x="2502339" y="1352667"/>
                  <a:pt x="2853023" y="1556957"/>
                </a:cubicBezTo>
                <a:close/>
              </a:path>
            </a:pathLst>
          </a:custGeom>
          <a:gradFill>
            <a:gsLst>
              <a:gs pos="70000">
                <a:srgbClr val="F9A909"/>
              </a:gs>
              <a:gs pos="0">
                <a:schemeClr val="accent5"/>
              </a:gs>
              <a:gs pos="100000">
                <a:schemeClr val="accent4"/>
              </a:gs>
            </a:gsLst>
            <a:lin ang="600000" scaled="0"/>
          </a:gradFill>
          <a:ln w="9525" cap="flat">
            <a:noFill/>
            <a:prstDash val="solid"/>
            <a:miter/>
          </a:ln>
        </p:spPr>
        <p:txBody>
          <a:bodyPr rtlCol="0" anchor="ctr"/>
          <a:lstStyle/>
          <a:p>
            <a:endParaRPr lang="en-US"/>
          </a:p>
        </p:txBody>
      </p:sp>
      <p:pic>
        <p:nvPicPr>
          <p:cNvPr id="28" name="Picture 27" descr="A white logo with black background&#10;&#10;Description automatically generated">
            <a:extLst>
              <a:ext uri="{FF2B5EF4-FFF2-40B4-BE49-F238E27FC236}">
                <a16:creationId xmlns:a16="http://schemas.microsoft.com/office/drawing/2014/main" id="{3BED55B8-FCE0-0D21-E766-4FDBB44FF4ED}"/>
              </a:ext>
            </a:extLst>
          </p:cNvPr>
          <p:cNvPicPr>
            <a:picLocks noChangeAspect="1"/>
          </p:cNvPicPr>
          <p:nvPr/>
        </p:nvPicPr>
        <p:blipFill>
          <a:blip r:embed="rId5"/>
          <a:stretch>
            <a:fillRect/>
          </a:stretch>
        </p:blipFill>
        <p:spPr>
          <a:xfrm>
            <a:off x="4290423" y="2857555"/>
            <a:ext cx="3611153" cy="1365016"/>
          </a:xfrm>
          <a:prstGeom prst="rect">
            <a:avLst/>
          </a:prstGeom>
          <a:noFill/>
          <a:ln w="34598" cap="flat">
            <a:noFill/>
            <a:prstDash val="solid"/>
            <a:miter/>
          </a:ln>
          <a:effectLst>
            <a:outerShdw blurRad="50800" dist="50800" dir="5400000" algn="ctr" rotWithShape="0">
              <a:srgbClr val="000000"/>
            </a:outerShdw>
          </a:effectLst>
        </p:spPr>
      </p:pic>
    </p:spTree>
    <p:custDataLst>
      <p:tags r:id="rId1"/>
    </p:custDataLst>
    <p:extLst>
      <p:ext uri="{BB962C8B-B14F-4D97-AF65-F5344CB8AC3E}">
        <p14:creationId xmlns:p14="http://schemas.microsoft.com/office/powerpoint/2010/main" val="13428486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Line 1">
            <a:extLst>
              <a:ext uri="{FF2B5EF4-FFF2-40B4-BE49-F238E27FC236}">
                <a16:creationId xmlns:a16="http://schemas.microsoft.com/office/drawing/2014/main" id="{32B9F7E5-E928-4273-AB36-4A77842212F8}"/>
              </a:ext>
            </a:extLst>
          </p:cNvPr>
          <p:cNvCxnSpPr>
            <a:cxnSpLocks/>
          </p:cNvCxnSpPr>
          <p:nvPr/>
        </p:nvCxnSpPr>
        <p:spPr>
          <a:xfrm>
            <a:off x="0" y="524495"/>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19" name="Text Placeholder 18">
            <a:extLst>
              <a:ext uri="{FF2B5EF4-FFF2-40B4-BE49-F238E27FC236}">
                <a16:creationId xmlns:a16="http://schemas.microsoft.com/office/drawing/2014/main" id="{0EE8A355-EE25-687A-D3B7-C8B84FB1E55B}"/>
              </a:ext>
            </a:extLst>
          </p:cNvPr>
          <p:cNvSpPr>
            <a:spLocks noGrp="1"/>
          </p:cNvSpPr>
          <p:nvPr>
            <p:ph type="body" sz="quarter" idx="15"/>
          </p:nvPr>
        </p:nvSpPr>
        <p:spPr>
          <a:xfrm>
            <a:off x="750498" y="1798819"/>
            <a:ext cx="4725392" cy="1333652"/>
          </a:xfrm>
        </p:spPr>
        <p:txBody>
          <a:bodyPr/>
          <a:lstStyle/>
          <a:p>
            <a:r>
              <a:rPr lang="en-US" sz="1800" dirty="0"/>
              <a:t>You finish the job. The work is done. But the money? </a:t>
            </a:r>
          </a:p>
          <a:p>
            <a:r>
              <a:rPr lang="en-US" sz="1800" dirty="0"/>
              <a:t>It shows up when the customer gets around to it, or when you follow up.</a:t>
            </a:r>
          </a:p>
          <a:p>
            <a:endParaRPr lang="en-US" sz="1800" dirty="0"/>
          </a:p>
          <a:p>
            <a:pPr marL="285750" indent="-285750">
              <a:buFont typeface="Arial" panose="020B0604020202020204" pitchFamily="34" charset="0"/>
              <a:buChar char="•"/>
            </a:pPr>
            <a:r>
              <a:rPr lang="en-US" sz="1800" dirty="0"/>
              <a:t>Revenue comes in project by project</a:t>
            </a:r>
          </a:p>
          <a:p>
            <a:pPr marL="285750" indent="-285750">
              <a:buFont typeface="Arial" panose="020B0604020202020204" pitchFamily="34" charset="0"/>
              <a:buChar char="•"/>
            </a:pPr>
            <a:r>
              <a:rPr lang="en-US" sz="1800" dirty="0"/>
              <a:t>Payment timing is unpredictable, and cash flow suffers</a:t>
            </a:r>
          </a:p>
          <a:p>
            <a:pPr marL="285750" indent="-285750">
              <a:buFont typeface="Arial" panose="020B0604020202020204" pitchFamily="34" charset="0"/>
              <a:buChar char="•"/>
            </a:pPr>
            <a:r>
              <a:rPr lang="en-US" sz="1800" dirty="0"/>
              <a:t>Chasing down late payments eats up time you don’t have</a:t>
            </a:r>
          </a:p>
        </p:txBody>
      </p:sp>
      <p:sp>
        <p:nvSpPr>
          <p:cNvPr id="22" name="Title 21">
            <a:extLst>
              <a:ext uri="{FF2B5EF4-FFF2-40B4-BE49-F238E27FC236}">
                <a16:creationId xmlns:a16="http://schemas.microsoft.com/office/drawing/2014/main" id="{DD77FC19-4D39-DA63-C60C-6E2B13C21988}"/>
              </a:ext>
            </a:extLst>
          </p:cNvPr>
          <p:cNvSpPr>
            <a:spLocks noGrp="1"/>
          </p:cNvSpPr>
          <p:nvPr>
            <p:ph type="title"/>
          </p:nvPr>
        </p:nvSpPr>
        <p:spPr>
          <a:xfrm>
            <a:off x="853136" y="204320"/>
            <a:ext cx="5715830" cy="1129472"/>
          </a:xfrm>
        </p:spPr>
        <p:txBody>
          <a:bodyPr/>
          <a:lstStyle/>
          <a:p>
            <a:r>
              <a:rPr lang="en-US" dirty="0"/>
              <a:t>Getting paid shouldn’t be difficult</a:t>
            </a:r>
          </a:p>
        </p:txBody>
      </p:sp>
      <p:pic>
        <p:nvPicPr>
          <p:cNvPr id="5" name="Picture 4">
            <a:extLst>
              <a:ext uri="{FF2B5EF4-FFF2-40B4-BE49-F238E27FC236}">
                <a16:creationId xmlns:a16="http://schemas.microsoft.com/office/drawing/2014/main" id="{F8448A68-A4D7-6868-0834-8678C2A610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rcRect/>
          <a:stretch/>
        </p:blipFill>
        <p:spPr>
          <a:xfrm>
            <a:off x="5768619" y="1367658"/>
            <a:ext cx="6171378" cy="4122683"/>
          </a:xfrm>
          <a:prstGeom prst="rect">
            <a:avLst/>
          </a:prstGeom>
        </p:spPr>
      </p:pic>
    </p:spTree>
    <p:custDataLst>
      <p:tags r:id="rId1"/>
    </p:custDataLst>
    <p:extLst>
      <p:ext uri="{BB962C8B-B14F-4D97-AF65-F5344CB8AC3E}">
        <p14:creationId xmlns:p14="http://schemas.microsoft.com/office/powerpoint/2010/main" val="33002494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DEA6-DAF0-55A9-D6C0-C4AF15582B32}"/>
            </a:ext>
          </a:extLst>
        </p:cNvPr>
        <p:cNvGrpSpPr/>
        <p:nvPr/>
      </p:nvGrpSpPr>
      <p:grpSpPr>
        <a:xfrm>
          <a:off x="0" y="0"/>
          <a:ext cx="0" cy="0"/>
          <a:chOff x="0" y="0"/>
          <a:chExt cx="0" cy="0"/>
        </a:xfrm>
      </p:grpSpPr>
      <p:cxnSp>
        <p:nvCxnSpPr>
          <p:cNvPr id="9" name="Line 1">
            <a:extLst>
              <a:ext uri="{FF2B5EF4-FFF2-40B4-BE49-F238E27FC236}">
                <a16:creationId xmlns:a16="http://schemas.microsoft.com/office/drawing/2014/main" id="{15A9DEE3-5610-6A50-CAB5-E2877D00236C}"/>
              </a:ext>
            </a:extLst>
          </p:cNvPr>
          <p:cNvCxnSpPr>
            <a:cxnSpLocks/>
          </p:cNvCxnSpPr>
          <p:nvPr/>
        </p:nvCxnSpPr>
        <p:spPr>
          <a:xfrm>
            <a:off x="0" y="524495"/>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22" name="Title 21">
            <a:extLst>
              <a:ext uri="{FF2B5EF4-FFF2-40B4-BE49-F238E27FC236}">
                <a16:creationId xmlns:a16="http://schemas.microsoft.com/office/drawing/2014/main" id="{BECC5894-083A-553E-17B1-46697172A776}"/>
              </a:ext>
            </a:extLst>
          </p:cNvPr>
          <p:cNvSpPr>
            <a:spLocks noGrp="1"/>
          </p:cNvSpPr>
          <p:nvPr>
            <p:ph type="title"/>
          </p:nvPr>
        </p:nvSpPr>
        <p:spPr>
          <a:xfrm>
            <a:off x="853136" y="204320"/>
            <a:ext cx="8435830" cy="1129472"/>
          </a:xfrm>
        </p:spPr>
        <p:txBody>
          <a:bodyPr/>
          <a:lstStyle/>
          <a:p>
            <a:r>
              <a:rPr lang="en-US" dirty="0"/>
              <a:t>Your customers want to pay you with cards or bank transfers</a:t>
            </a:r>
          </a:p>
        </p:txBody>
      </p:sp>
      <p:sp>
        <p:nvSpPr>
          <p:cNvPr id="4" name="TextBox 3">
            <a:extLst>
              <a:ext uri="{FF2B5EF4-FFF2-40B4-BE49-F238E27FC236}">
                <a16:creationId xmlns:a16="http://schemas.microsoft.com/office/drawing/2014/main" id="{AB7DF16F-A8C4-6ADB-8D9A-5EF2EA2739F3}"/>
              </a:ext>
            </a:extLst>
          </p:cNvPr>
          <p:cNvSpPr txBox="1"/>
          <p:nvPr/>
        </p:nvSpPr>
        <p:spPr>
          <a:xfrm>
            <a:off x="6968359" y="1919238"/>
            <a:ext cx="4916214" cy="3970318"/>
          </a:xfrm>
          <a:prstGeom prst="rect">
            <a:avLst/>
          </a:prstGeom>
          <a:noFill/>
        </p:spPr>
        <p:txBody>
          <a:bodyPr wrap="square">
            <a:spAutoFit/>
          </a:bodyPr>
          <a:lstStyle/>
          <a:p>
            <a:r>
              <a:rPr lang="en-US" dirty="0">
                <a:solidFill>
                  <a:schemeClr val="bg1"/>
                </a:solidFill>
              </a:rPr>
              <a:t>Most customers today prefer to pay by credit card or bank transfers – but too many businesses are still stuck accepting checks or cash</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75% of subcontractors still get paid primarily by paper check</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b="1" dirty="0">
                <a:solidFill>
                  <a:schemeClr val="accent2"/>
                </a:solidFill>
                <a:latin typeface="+mj-lt"/>
              </a:rPr>
              <a:t>Customers expect the same easy payment experience they get everywhere else</a:t>
            </a:r>
          </a:p>
          <a:p>
            <a:pPr marL="285750" indent="-285750">
              <a:buFont typeface="Arial" panose="020B0604020202020204" pitchFamily="34" charset="0"/>
              <a:buChar char="•"/>
            </a:pPr>
            <a:endParaRPr lang="en-US" b="1" dirty="0">
              <a:solidFill>
                <a:schemeClr val="accent2"/>
              </a:solidFill>
              <a:latin typeface="+mj-lt"/>
            </a:endParaRPr>
          </a:p>
          <a:p>
            <a:pPr marL="285750" indent="-285750">
              <a:buFont typeface="Arial" panose="020B0604020202020204" pitchFamily="34" charset="0"/>
              <a:buChar char="•"/>
            </a:pPr>
            <a:r>
              <a:rPr lang="en-US" dirty="0">
                <a:solidFill>
                  <a:schemeClr val="bg1"/>
                </a:solidFill>
              </a:rPr>
              <a:t>Many younger consumers </a:t>
            </a:r>
            <a:r>
              <a:rPr lang="en-US" b="1" dirty="0">
                <a:solidFill>
                  <a:schemeClr val="accent2"/>
                </a:solidFill>
                <a:latin typeface="+mj-lt"/>
              </a:rPr>
              <a:t>don’t own a checkbook</a:t>
            </a:r>
            <a:endParaRPr lang="en-US" dirty="0">
              <a:solidFill>
                <a:schemeClr val="bg1"/>
              </a:solidFill>
            </a:endParaRPr>
          </a:p>
        </p:txBody>
      </p:sp>
      <p:pic>
        <p:nvPicPr>
          <p:cNvPr id="5" name="Picture 4">
            <a:extLst>
              <a:ext uri="{FF2B5EF4-FFF2-40B4-BE49-F238E27FC236}">
                <a16:creationId xmlns:a16="http://schemas.microsoft.com/office/drawing/2014/main" id="{FA90C47D-151D-99FE-94A6-33FE722D6D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498" y="1799441"/>
            <a:ext cx="5758355" cy="3838903"/>
          </a:xfrm>
          <a:prstGeom prst="rect">
            <a:avLst/>
          </a:prstGeom>
        </p:spPr>
      </p:pic>
    </p:spTree>
    <p:custDataLst>
      <p:tags r:id="rId1"/>
    </p:custDataLst>
    <p:extLst>
      <p:ext uri="{BB962C8B-B14F-4D97-AF65-F5344CB8AC3E}">
        <p14:creationId xmlns:p14="http://schemas.microsoft.com/office/powerpoint/2010/main" val="34437592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6702-2036-2E8C-CAB5-E3F414284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BB901-CD62-F63C-B45B-2E47C93E2115}"/>
              </a:ext>
            </a:extLst>
          </p:cNvPr>
          <p:cNvSpPr>
            <a:spLocks noGrp="1"/>
          </p:cNvSpPr>
          <p:nvPr>
            <p:ph type="title"/>
          </p:nvPr>
        </p:nvSpPr>
        <p:spPr>
          <a:xfrm>
            <a:off x="628305" y="266098"/>
            <a:ext cx="7408127" cy="1011936"/>
          </a:xfrm>
        </p:spPr>
        <p:txBody>
          <a:bodyPr/>
          <a:lstStyle/>
          <a:p>
            <a:r>
              <a:rPr lang="en-US" sz="3600" dirty="0"/>
              <a:t>Admin work is stealing hours from your day</a:t>
            </a:r>
          </a:p>
        </p:txBody>
      </p:sp>
      <p:sp>
        <p:nvSpPr>
          <p:cNvPr id="6" name="Slide Number Placeholder 5">
            <a:extLst>
              <a:ext uri="{FF2B5EF4-FFF2-40B4-BE49-F238E27FC236}">
                <a16:creationId xmlns:a16="http://schemas.microsoft.com/office/drawing/2014/main" id="{8221DE05-1C90-C79F-5E0B-199591739C8A}"/>
              </a:ext>
            </a:extLst>
          </p:cNvPr>
          <p:cNvSpPr>
            <a:spLocks noGrp="1"/>
          </p:cNvSpPr>
          <p:nvPr>
            <p:ph type="sldNum" sz="quarter" idx="12"/>
          </p:nvPr>
        </p:nvSpPr>
        <p:spPr/>
        <p:txBody>
          <a:bodyPr/>
          <a:lstStyle/>
          <a:p>
            <a:pPr lvl="0"/>
            <a:fld id="{1FB7619A-6EB4-314B-A828-43778AAD643B}" type="slidenum">
              <a:rPr lang="en-US" noProof="0" smtClean="0">
                <a:sym typeface="Arial"/>
              </a:rPr>
              <a:pPr lvl="0"/>
              <a:t>6</a:t>
            </a:fld>
            <a:endParaRPr lang="en-US" noProof="0">
              <a:sym typeface="Arial"/>
            </a:endParaRPr>
          </a:p>
        </p:txBody>
      </p:sp>
      <p:cxnSp>
        <p:nvCxnSpPr>
          <p:cNvPr id="3" name="Line 1">
            <a:extLst>
              <a:ext uri="{FF2B5EF4-FFF2-40B4-BE49-F238E27FC236}">
                <a16:creationId xmlns:a16="http://schemas.microsoft.com/office/drawing/2014/main" id="{9FE29DF6-112F-7B7C-99CF-5F183A70A633}"/>
              </a:ext>
            </a:extLst>
          </p:cNvPr>
          <p:cNvCxnSpPr>
            <a:cxnSpLocks/>
          </p:cNvCxnSpPr>
          <p:nvPr/>
        </p:nvCxnSpPr>
        <p:spPr>
          <a:xfrm>
            <a:off x="-122193" y="682150"/>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3624121E-C98B-0F90-090E-749543BD3776}"/>
              </a:ext>
            </a:extLst>
          </p:cNvPr>
          <p:cNvSpPr txBox="1">
            <a:spLocks/>
          </p:cNvSpPr>
          <p:nvPr/>
        </p:nvSpPr>
        <p:spPr>
          <a:xfrm>
            <a:off x="609600" y="1940316"/>
            <a:ext cx="4572000" cy="4315518"/>
          </a:xfrm>
          <a:prstGeom prst="rect">
            <a:avLst/>
          </a:prstGeom>
        </p:spPr>
        <p:txBody>
          <a:bodyPr vert="horz" lIns="91440" tIns="45720" rIns="91440" bIns="45720" rtlCol="0">
            <a:normAutofit/>
          </a:bodyP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r>
              <a:rPr lang="en-US" sz="1800" dirty="0"/>
              <a:t>Between writing invoices, chasing payments and tracking payments, and making bank deposits…the paperwork is never-ending</a:t>
            </a:r>
          </a:p>
          <a:p>
            <a:pPr>
              <a:buClr>
                <a:schemeClr val="bg1"/>
              </a:buClr>
            </a:pPr>
            <a:r>
              <a:rPr lang="en-US" sz="1800" dirty="0"/>
              <a:t>Paper invoicing takes hours of manual effort to create and track</a:t>
            </a:r>
          </a:p>
          <a:p>
            <a:pPr>
              <a:buClr>
                <a:schemeClr val="bg1"/>
              </a:buClr>
            </a:pPr>
            <a:r>
              <a:rPr lang="en-US" sz="1800" dirty="0"/>
              <a:t>Spreadsheets and ledgers </a:t>
            </a:r>
            <a:r>
              <a:rPr lang="en-US" sz="1800" b="1" dirty="0">
                <a:solidFill>
                  <a:schemeClr val="accent2"/>
                </a:solidFill>
                <a:latin typeface="+mj-lt"/>
              </a:rPr>
              <a:t>lead to missed or lost payments</a:t>
            </a:r>
          </a:p>
          <a:p>
            <a:pPr>
              <a:buClr>
                <a:schemeClr val="bg1"/>
              </a:buClr>
            </a:pPr>
            <a:r>
              <a:rPr lang="en-US" sz="1800" b="1" dirty="0">
                <a:solidFill>
                  <a:schemeClr val="accent2"/>
                </a:solidFill>
                <a:latin typeface="+mj-lt"/>
              </a:rPr>
              <a:t>Running around town to pick up payments? </a:t>
            </a:r>
            <a:r>
              <a:rPr lang="en-US" sz="1800" dirty="0"/>
              <a:t>That’s time you could be billing to another project</a:t>
            </a:r>
          </a:p>
        </p:txBody>
      </p:sp>
      <p:pic>
        <p:nvPicPr>
          <p:cNvPr id="9" name="Picture 8">
            <a:extLst>
              <a:ext uri="{FF2B5EF4-FFF2-40B4-BE49-F238E27FC236}">
                <a16:creationId xmlns:a16="http://schemas.microsoft.com/office/drawing/2014/main" id="{F83C5ACB-E32C-68F5-8E76-F80260E44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3111" y="1331310"/>
            <a:ext cx="6293069" cy="4195379"/>
          </a:xfrm>
          <a:prstGeom prst="rect">
            <a:avLst/>
          </a:prstGeom>
        </p:spPr>
      </p:pic>
    </p:spTree>
    <p:extLst>
      <p:ext uri="{BB962C8B-B14F-4D97-AF65-F5344CB8AC3E}">
        <p14:creationId xmlns:p14="http://schemas.microsoft.com/office/powerpoint/2010/main" val="21406097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EE31-B03F-1C6C-69DC-FB082DE18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6DF08-95F6-0CF2-1B62-ED7F887904E3}"/>
              </a:ext>
            </a:extLst>
          </p:cNvPr>
          <p:cNvSpPr>
            <a:spLocks noGrp="1"/>
          </p:cNvSpPr>
          <p:nvPr>
            <p:ph type="title"/>
          </p:nvPr>
        </p:nvSpPr>
        <p:spPr>
          <a:xfrm>
            <a:off x="628305" y="266098"/>
            <a:ext cx="7408127" cy="1011936"/>
          </a:xfrm>
        </p:spPr>
        <p:txBody>
          <a:bodyPr anchor="ctr"/>
          <a:lstStyle/>
          <a:p>
            <a:r>
              <a:rPr lang="en-US" sz="3600" dirty="0"/>
              <a:t>Here’s the good news</a:t>
            </a:r>
          </a:p>
        </p:txBody>
      </p:sp>
      <p:sp>
        <p:nvSpPr>
          <p:cNvPr id="6" name="Slide Number Placeholder 5">
            <a:extLst>
              <a:ext uri="{FF2B5EF4-FFF2-40B4-BE49-F238E27FC236}">
                <a16:creationId xmlns:a16="http://schemas.microsoft.com/office/drawing/2014/main" id="{45A0D188-A651-4886-A70C-73626CD685C4}"/>
              </a:ext>
            </a:extLst>
          </p:cNvPr>
          <p:cNvSpPr>
            <a:spLocks noGrp="1"/>
          </p:cNvSpPr>
          <p:nvPr>
            <p:ph type="sldNum" sz="quarter" idx="12"/>
          </p:nvPr>
        </p:nvSpPr>
        <p:spPr/>
        <p:txBody>
          <a:bodyPr/>
          <a:lstStyle/>
          <a:p>
            <a:pPr lvl="0"/>
            <a:fld id="{1FB7619A-6EB4-314B-A828-43778AAD643B}" type="slidenum">
              <a:rPr lang="en-US" noProof="0" smtClean="0">
                <a:sym typeface="Arial"/>
              </a:rPr>
              <a:pPr lvl="0"/>
              <a:t>7</a:t>
            </a:fld>
            <a:endParaRPr lang="en-US" noProof="0">
              <a:sym typeface="Arial"/>
            </a:endParaRPr>
          </a:p>
        </p:txBody>
      </p:sp>
      <p:cxnSp>
        <p:nvCxnSpPr>
          <p:cNvPr id="3" name="Line 1">
            <a:extLst>
              <a:ext uri="{FF2B5EF4-FFF2-40B4-BE49-F238E27FC236}">
                <a16:creationId xmlns:a16="http://schemas.microsoft.com/office/drawing/2014/main" id="{AA05C0D2-3AA3-D509-9C0F-E7FFC13FCE14}"/>
              </a:ext>
            </a:extLst>
          </p:cNvPr>
          <p:cNvCxnSpPr>
            <a:cxnSpLocks/>
          </p:cNvCxnSpPr>
          <p:nvPr/>
        </p:nvCxnSpPr>
        <p:spPr>
          <a:xfrm>
            <a:off x="-122193" y="682150"/>
            <a:ext cx="750498" cy="0"/>
          </a:xfrm>
          <a:prstGeom prst="line">
            <a:avLst/>
          </a:prstGeom>
          <a:ln w="31750">
            <a:solidFill>
              <a:srgbClr val="B1E6E9"/>
            </a:solidFill>
          </a:ln>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a16="http://schemas.microsoft.com/office/drawing/2014/main" id="{949D7D09-F758-00B7-7A02-748A4A82F3D7}"/>
              </a:ext>
            </a:extLst>
          </p:cNvPr>
          <p:cNvSpPr txBox="1">
            <a:spLocks/>
          </p:cNvSpPr>
          <p:nvPr/>
        </p:nvSpPr>
        <p:spPr>
          <a:xfrm>
            <a:off x="3554938" y="1609178"/>
            <a:ext cx="4572000" cy="1307659"/>
          </a:xfrm>
          <a:prstGeom prst="rect">
            <a:avLst/>
          </a:prstGeom>
        </p:spPr>
        <p:txBody>
          <a:bodyPr vert="horz" lIns="91440" tIns="45720" rIns="91440" bIns="45720" rtlCol="0">
            <a:normAutofit/>
          </a:bodyP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None/>
            </a:pPr>
            <a:r>
              <a:rPr lang="en-US" sz="1800" dirty="0"/>
              <a:t>You don’t need to sign up for another app, create a new account, or login to an unfamiliar system.</a:t>
            </a:r>
          </a:p>
        </p:txBody>
      </p:sp>
      <p:sp>
        <p:nvSpPr>
          <p:cNvPr id="4" name="Content Placeholder 2">
            <a:extLst>
              <a:ext uri="{FF2B5EF4-FFF2-40B4-BE49-F238E27FC236}">
                <a16:creationId xmlns:a16="http://schemas.microsoft.com/office/drawing/2014/main" id="{38ACED57-2303-FBB0-C2B0-283A3DC8B0EE}"/>
              </a:ext>
            </a:extLst>
          </p:cNvPr>
          <p:cNvSpPr>
            <a:spLocks noGrp="1"/>
          </p:cNvSpPr>
          <p:nvPr>
            <p:ph idx="1"/>
          </p:nvPr>
        </p:nvSpPr>
        <p:spPr>
          <a:xfrm>
            <a:off x="3978680" y="3247982"/>
            <a:ext cx="3724516" cy="1092491"/>
          </a:xfrm>
          <a:prstGeom prst="roundRect">
            <a:avLst/>
          </a:prstGeom>
          <a:solidFill>
            <a:srgbClr val="008AAA"/>
          </a:solidFill>
        </p:spPr>
        <p:txBody>
          <a:bodyPr>
            <a:normAutofit/>
          </a:bodyPr>
          <a:lstStyle/>
          <a:p>
            <a:pPr marL="0" indent="0">
              <a:buClr>
                <a:schemeClr val="bg1"/>
              </a:buClr>
              <a:buNone/>
            </a:pPr>
            <a:r>
              <a:rPr lang="en-US" sz="1800" dirty="0"/>
              <a:t>Autobooks is already built into your bank account – and it’s free to get started.</a:t>
            </a:r>
            <a:endParaRPr lang="en-US" sz="1800" b="1" dirty="0"/>
          </a:p>
        </p:txBody>
      </p:sp>
    </p:spTree>
    <p:extLst>
      <p:ext uri="{BB962C8B-B14F-4D97-AF65-F5344CB8AC3E}">
        <p14:creationId xmlns:p14="http://schemas.microsoft.com/office/powerpoint/2010/main" val="144994351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575E-AE38-59BF-B177-693A2811C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3AC0F-82CF-D0F3-2436-4A234B6701B4}"/>
              </a:ext>
            </a:extLst>
          </p:cNvPr>
          <p:cNvSpPr>
            <a:spLocks noGrp="1"/>
          </p:cNvSpPr>
          <p:nvPr>
            <p:ph type="title"/>
          </p:nvPr>
        </p:nvSpPr>
        <p:spPr/>
        <p:txBody>
          <a:bodyPr/>
          <a:lstStyle/>
          <a:p>
            <a:r>
              <a:rPr lang="en-US"/>
              <a:t>  </a:t>
            </a:r>
          </a:p>
        </p:txBody>
      </p:sp>
      <p:sp>
        <p:nvSpPr>
          <p:cNvPr id="7" name="Slide Number Placeholder 5">
            <a:extLst>
              <a:ext uri="{FF2B5EF4-FFF2-40B4-BE49-F238E27FC236}">
                <a16:creationId xmlns:a16="http://schemas.microsoft.com/office/drawing/2014/main" id="{CED5CF2D-B237-7097-E5CC-4D3D50008677}"/>
              </a:ext>
            </a:extLst>
          </p:cNvPr>
          <p:cNvSpPr txBox="1">
            <a:spLocks/>
          </p:cNvSpPr>
          <p:nvPr/>
        </p:nvSpPr>
        <p:spPr>
          <a:xfrm>
            <a:off x="222995" y="6445333"/>
            <a:ext cx="624000" cy="180000"/>
          </a:xfrm>
          <a:prstGeom prst="rect">
            <a:avLst/>
          </a:prstGeom>
        </p:spPr>
        <p:txBody>
          <a:bodyPr vert="horz" lIns="0" tIns="0" rIns="0" bIns="0" rtlCol="0" anchor="ctr"/>
          <a:lstStyle>
            <a:defPPr>
              <a:defRPr lang="fi-FI"/>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C60C2248-B95D-984B-A0F4-42B9A4652AA7}" type="slidenum">
              <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B6670">
                  <a:lumMod val="65000"/>
                  <a:lumOff val="35000"/>
                </a:srgbClr>
              </a:solidFill>
              <a:effectLst/>
              <a:uLnTx/>
              <a:uFillTx/>
              <a:latin typeface="Montserrat Light" panose="02020603050405020304"/>
              <a:ea typeface="+mn-ea"/>
              <a:cs typeface="+mn-cs"/>
            </a:endParaRPr>
          </a:p>
        </p:txBody>
      </p:sp>
      <p:sp>
        <p:nvSpPr>
          <p:cNvPr id="4" name="TextBox 3">
            <a:extLst>
              <a:ext uri="{FF2B5EF4-FFF2-40B4-BE49-F238E27FC236}">
                <a16:creationId xmlns:a16="http://schemas.microsoft.com/office/drawing/2014/main" id="{AA8801C8-CACE-C376-6E04-4DEE4CEBF787}"/>
              </a:ext>
            </a:extLst>
          </p:cNvPr>
          <p:cNvSpPr txBox="1"/>
          <p:nvPr/>
        </p:nvSpPr>
        <p:spPr>
          <a:xfrm>
            <a:off x="2219633" y="2562160"/>
            <a:ext cx="7752733" cy="17336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400" normalizeH="0" baseline="0" noProof="0">
                <a:ln>
                  <a:noFill/>
                </a:ln>
                <a:solidFill>
                  <a:srgbClr val="F3F3F3"/>
                </a:solidFill>
                <a:effectLst/>
                <a:uLnTx/>
                <a:uFillTx/>
                <a:latin typeface="Montserrat Light" panose="02020603050405020304"/>
                <a:ea typeface="+mn-ea"/>
                <a:cs typeface="+mn-cs"/>
              </a:rPr>
              <a:t>How Autobooks can help</a:t>
            </a:r>
            <a:endParaRPr kumimoji="0" lang="en-US" sz="5333" b="1" i="0" u="none" strike="noStrike" kern="1200" cap="none" spc="400" normalizeH="0" baseline="0" noProof="0">
              <a:ln>
                <a:noFill/>
              </a:ln>
              <a:solidFill>
                <a:srgbClr val="F3F3F3"/>
              </a:solidFill>
              <a:effectLst/>
              <a:uLnTx/>
              <a:uFillTx/>
              <a:latin typeface="Montserrat Bold" panose="020B0604020202020204"/>
              <a:ea typeface="+mn-ea"/>
              <a:cs typeface="+mn-cs"/>
            </a:endParaRPr>
          </a:p>
        </p:txBody>
      </p:sp>
    </p:spTree>
    <p:extLst>
      <p:ext uri="{BB962C8B-B14F-4D97-AF65-F5344CB8AC3E}">
        <p14:creationId xmlns:p14="http://schemas.microsoft.com/office/powerpoint/2010/main" val="38476879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A2A37-E278-2F9B-4300-A17427B7FFB6}"/>
            </a:ext>
          </a:extLst>
        </p:cNvPr>
        <p:cNvGrpSpPr/>
        <p:nvPr/>
      </p:nvGrpSpPr>
      <p:grpSpPr>
        <a:xfrm>
          <a:off x="0" y="0"/>
          <a:ext cx="0" cy="0"/>
          <a:chOff x="0" y="0"/>
          <a:chExt cx="0" cy="0"/>
        </a:xfrm>
      </p:grpSpPr>
      <p:sp>
        <p:nvSpPr>
          <p:cNvPr id="415" name="Title">
            <a:extLst>
              <a:ext uri="{FF2B5EF4-FFF2-40B4-BE49-F238E27FC236}">
                <a16:creationId xmlns:a16="http://schemas.microsoft.com/office/drawing/2014/main" id="{B1F986AA-EB2A-5A42-E687-4CF99D8AE055}"/>
              </a:ext>
            </a:extLst>
          </p:cNvPr>
          <p:cNvSpPr>
            <a:spLocks noGrp="1"/>
          </p:cNvSpPr>
          <p:nvPr>
            <p:ph type="title"/>
          </p:nvPr>
        </p:nvSpPr>
        <p:spPr>
          <a:xfrm>
            <a:off x="584200" y="276503"/>
            <a:ext cx="9343572" cy="539750"/>
          </a:xfrm>
        </p:spPr>
        <p:txBody>
          <a:bodyPr/>
          <a:lstStyle/>
          <a:p>
            <a:r>
              <a:rPr lang="en-US">
                <a:solidFill>
                  <a:schemeClr val="bg1"/>
                </a:solidFill>
              </a:rPr>
              <a:t>Autobooks Plans</a:t>
            </a:r>
            <a:endParaRPr lang="ru-RU">
              <a:solidFill>
                <a:schemeClr val="bg1"/>
              </a:solidFill>
            </a:endParaRPr>
          </a:p>
        </p:txBody>
      </p:sp>
      <p:sp>
        <p:nvSpPr>
          <p:cNvPr id="231" name="TextBox 230">
            <a:extLst>
              <a:ext uri="{FF2B5EF4-FFF2-40B4-BE49-F238E27FC236}">
                <a16:creationId xmlns:a16="http://schemas.microsoft.com/office/drawing/2014/main" id="{EFA06870-5290-B35E-74F9-E0A79E53396F}"/>
              </a:ext>
            </a:extLst>
          </p:cNvPr>
          <p:cNvSpPr txBox="1"/>
          <p:nvPr/>
        </p:nvSpPr>
        <p:spPr>
          <a:xfrm>
            <a:off x="584200" y="828224"/>
            <a:ext cx="112789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Montserrat Bold" panose="020B0604020202020204"/>
                <a:ea typeface="+mn-ea"/>
                <a:cs typeface="+mn-cs"/>
              </a:rPr>
              <a:t>Self-serve </a:t>
            </a:r>
            <a:r>
              <a:rPr kumimoji="0" lang="en-US" sz="1800" b="0" i="0" u="none" strike="noStrike" kern="1200" cap="none" spc="0" normalizeH="0" baseline="0" noProof="0" dirty="0">
                <a:ln>
                  <a:noFill/>
                </a:ln>
                <a:solidFill>
                  <a:schemeClr val="accent2"/>
                </a:solidFill>
                <a:effectLst/>
                <a:uLnTx/>
                <a:uFillTx/>
                <a:latin typeface="Montserrat Light" panose="02020603050405020304"/>
                <a:ea typeface="+mn-ea"/>
                <a:cs typeface="+mn-cs"/>
              </a:rPr>
              <a:t>Enrollment </a:t>
            </a:r>
            <a:r>
              <a:rPr kumimoji="0" lang="en-US" sz="1800" b="0" i="0" u="none" strike="noStrike" kern="1200" cap="none" spc="0" normalizeH="0" baseline="0" noProof="0" dirty="0">
                <a:ln>
                  <a:noFill/>
                </a:ln>
                <a:solidFill>
                  <a:schemeClr val="accent2"/>
                </a:solidFill>
                <a:effectLst/>
                <a:uLnTx/>
                <a:uFillTx/>
                <a:latin typeface="Montserrat Bold" panose="020B0604020202020204"/>
                <a:ea typeface="+mn-ea"/>
                <a:cs typeface="+mn-cs"/>
              </a:rPr>
              <a:t>| No </a:t>
            </a:r>
            <a:r>
              <a:rPr kumimoji="0" lang="en-US" sz="1800" b="0" i="0" u="none" strike="noStrike" kern="1200" cap="none" spc="0" normalizeH="0" baseline="0" noProof="0" dirty="0">
                <a:ln>
                  <a:noFill/>
                </a:ln>
                <a:solidFill>
                  <a:schemeClr val="accent2"/>
                </a:solidFill>
                <a:effectLst/>
                <a:uLnTx/>
                <a:uFillTx/>
                <a:latin typeface="Montserrat Light" panose="02020603050405020304"/>
                <a:ea typeface="+mn-ea"/>
                <a:cs typeface="+mn-cs"/>
              </a:rPr>
              <a:t>Contracts</a:t>
            </a:r>
            <a:r>
              <a:rPr kumimoji="0" lang="en-US" sz="1800" b="0" i="0" u="none" strike="noStrike" kern="1200" cap="none" spc="0" normalizeH="0" baseline="0" noProof="0" dirty="0">
                <a:ln>
                  <a:noFill/>
                </a:ln>
                <a:solidFill>
                  <a:schemeClr val="accent2"/>
                </a:solidFill>
                <a:effectLst/>
                <a:uLnTx/>
                <a:uFillTx/>
                <a:latin typeface="Montserrat Bold" panose="020B0604020202020204"/>
                <a:ea typeface="+mn-ea"/>
                <a:cs typeface="+mn-cs"/>
              </a:rPr>
              <a:t> | Change plans </a:t>
            </a:r>
            <a:r>
              <a:rPr kumimoji="0" lang="en-US" sz="1800" b="0" i="0" u="none" strike="noStrike" kern="1200" cap="none" spc="0" normalizeH="0" baseline="0" noProof="0" dirty="0">
                <a:ln>
                  <a:noFill/>
                </a:ln>
                <a:solidFill>
                  <a:schemeClr val="accent2"/>
                </a:solidFill>
                <a:effectLst/>
                <a:uLnTx/>
                <a:uFillTx/>
                <a:latin typeface="Montserrat Light" panose="02020603050405020304"/>
                <a:ea typeface="+mn-ea"/>
                <a:cs typeface="+mn-cs"/>
              </a:rPr>
              <a:t>at any time</a:t>
            </a:r>
          </a:p>
        </p:txBody>
      </p:sp>
      <p:sp>
        <p:nvSpPr>
          <p:cNvPr id="244" name="Rounded Rectangle 2">
            <a:extLst>
              <a:ext uri="{FF2B5EF4-FFF2-40B4-BE49-F238E27FC236}">
                <a16:creationId xmlns:a16="http://schemas.microsoft.com/office/drawing/2014/main" id="{9E7BF4E1-C817-268A-3AA4-4FF9011B961B}"/>
              </a:ext>
            </a:extLst>
          </p:cNvPr>
          <p:cNvSpPr/>
          <p:nvPr/>
        </p:nvSpPr>
        <p:spPr>
          <a:xfrm>
            <a:off x="5751871" y="2076109"/>
            <a:ext cx="3506042" cy="3810117"/>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noAutofit/>
          </a:bodyPr>
          <a:lstStyle/>
          <a:p>
            <a:pPr defTabSz="914377">
              <a:spcBef>
                <a:spcPts val="600"/>
              </a:spcBef>
              <a:spcAft>
                <a:spcPts val="600"/>
              </a:spcAft>
              <a:buClr>
                <a:srgbClr val="5A6670"/>
              </a:buClr>
              <a:buSzPct val="90000"/>
            </a:pPr>
            <a:r>
              <a:rPr lang="en-US" b="1" dirty="0">
                <a:solidFill>
                  <a:srgbClr val="003A5D"/>
                </a:solidFill>
                <a:latin typeface="Montserrat" pitchFamily="2" charset="77"/>
              </a:rPr>
              <a:t>Self-service upgrade</a:t>
            </a:r>
          </a:p>
          <a:p>
            <a:pPr defTabSz="914377">
              <a:spcBef>
                <a:spcPts val="600"/>
              </a:spcBef>
              <a:spcAft>
                <a:spcPts val="600"/>
              </a:spcAft>
              <a:buClr>
                <a:srgbClr val="5A6670"/>
              </a:buClr>
              <a:buSzPct val="90000"/>
            </a:pPr>
            <a:endParaRPr lang="en-US" b="1" dirty="0">
              <a:solidFill>
                <a:srgbClr val="003A5D"/>
              </a:solidFill>
              <a:latin typeface="Montserrat" pitchFamily="2" charset="77"/>
            </a:endParaRPr>
          </a:p>
          <a:p>
            <a:pPr defTabSz="914377">
              <a:spcBef>
                <a:spcPts val="600"/>
              </a:spcBef>
              <a:spcAft>
                <a:spcPts val="600"/>
              </a:spcAft>
              <a:buClr>
                <a:srgbClr val="5A6670"/>
              </a:buClr>
              <a:buSzPct val="90000"/>
            </a:pPr>
            <a:r>
              <a:rPr lang="en-US" dirty="0">
                <a:solidFill>
                  <a:srgbClr val="003A5D"/>
                </a:solidFill>
                <a:latin typeface="Montserrat" pitchFamily="2" charset="77"/>
              </a:rPr>
              <a:t>Essentials features </a:t>
            </a:r>
            <a:r>
              <a:rPr lang="en-US" b="1" dirty="0">
                <a:solidFill>
                  <a:schemeClr val="accent1"/>
                </a:solidFill>
                <a:latin typeface="Montserrat" pitchFamily="2" charset="77"/>
              </a:rPr>
              <a:t>PLUS:</a:t>
            </a:r>
          </a:p>
          <a:p>
            <a:pPr marL="285750" indent="-285750" defTabSz="914377">
              <a:spcBef>
                <a:spcPts val="600"/>
              </a:spcBef>
              <a:spcAft>
                <a:spcPts val="600"/>
              </a:spcAft>
              <a:buClr>
                <a:srgbClr val="5A6670"/>
              </a:buClr>
              <a:buSzPct val="90000"/>
              <a:buFont typeface="Arial" panose="020B0604020202020204" pitchFamily="34" charset="0"/>
              <a:buChar char="•"/>
            </a:pPr>
            <a:r>
              <a:rPr lang="en-US" dirty="0">
                <a:solidFill>
                  <a:srgbClr val="003A5D"/>
                </a:solidFill>
                <a:latin typeface="Montserrat" pitchFamily="2" charset="77"/>
              </a:rPr>
              <a:t>Accounting</a:t>
            </a:r>
          </a:p>
          <a:p>
            <a:pPr marL="285750" indent="-285750" defTabSz="914377">
              <a:spcBef>
                <a:spcPts val="600"/>
              </a:spcBef>
              <a:spcAft>
                <a:spcPts val="600"/>
              </a:spcAft>
              <a:buClr>
                <a:srgbClr val="5A6670"/>
              </a:buClr>
              <a:buSzPct val="90000"/>
              <a:buFont typeface="Arial" panose="020B0604020202020204" pitchFamily="34" charset="0"/>
              <a:buChar char="•"/>
            </a:pPr>
            <a:r>
              <a:rPr lang="en-US" dirty="0">
                <a:solidFill>
                  <a:srgbClr val="003A5D"/>
                </a:solidFill>
                <a:latin typeface="Montserrat" pitchFamily="2" charset="77"/>
              </a:rPr>
              <a:t>Financial Reports</a:t>
            </a:r>
          </a:p>
        </p:txBody>
      </p:sp>
      <p:sp>
        <p:nvSpPr>
          <p:cNvPr id="255" name="TextBox 254">
            <a:extLst>
              <a:ext uri="{FF2B5EF4-FFF2-40B4-BE49-F238E27FC236}">
                <a16:creationId xmlns:a16="http://schemas.microsoft.com/office/drawing/2014/main" id="{01AAA503-1608-C144-3EDF-A2AA4954FF60}"/>
              </a:ext>
            </a:extLst>
          </p:cNvPr>
          <p:cNvSpPr txBox="1"/>
          <p:nvPr/>
        </p:nvSpPr>
        <p:spPr>
          <a:xfrm>
            <a:off x="1064109" y="1500714"/>
            <a:ext cx="366160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Montserrat Bold" panose="020B0604020202020204"/>
              </a:rPr>
              <a:t>Autobooks Essentials</a:t>
            </a:r>
            <a:endParaRPr kumimoji="0" lang="en-US" sz="2400" b="0" i="0" u="none" strike="noStrike" kern="1200" cap="none" spc="0" normalizeH="0" baseline="0" noProof="0" dirty="0">
              <a:ln>
                <a:noFill/>
              </a:ln>
              <a:solidFill>
                <a:srgbClr val="FFFFFF"/>
              </a:solidFill>
              <a:effectLst/>
              <a:uLnTx/>
              <a:uFillTx/>
              <a:latin typeface="Montserrat Bold" panose="020B0604020202020204"/>
            </a:endParaRPr>
          </a:p>
        </p:txBody>
      </p:sp>
      <p:grpSp>
        <p:nvGrpSpPr>
          <p:cNvPr id="11" name="Group 10">
            <a:extLst>
              <a:ext uri="{FF2B5EF4-FFF2-40B4-BE49-F238E27FC236}">
                <a16:creationId xmlns:a16="http://schemas.microsoft.com/office/drawing/2014/main" id="{44735C6E-B6EB-7CAD-2A2A-FADF544FA0B4}"/>
              </a:ext>
            </a:extLst>
          </p:cNvPr>
          <p:cNvGrpSpPr/>
          <p:nvPr/>
        </p:nvGrpSpPr>
        <p:grpSpPr>
          <a:xfrm>
            <a:off x="12810682" y="-2843472"/>
            <a:ext cx="9239250" cy="884613"/>
            <a:chOff x="1476375" y="1217716"/>
            <a:chExt cx="9239250" cy="884613"/>
          </a:xfrm>
        </p:grpSpPr>
        <p:grpSp>
          <p:nvGrpSpPr>
            <p:cNvPr id="12" name="Group 11">
              <a:extLst>
                <a:ext uri="{FF2B5EF4-FFF2-40B4-BE49-F238E27FC236}">
                  <a16:creationId xmlns:a16="http://schemas.microsoft.com/office/drawing/2014/main" id="{A262E626-8C84-98B7-0E18-24A245856BA2}"/>
                </a:ext>
              </a:extLst>
            </p:cNvPr>
            <p:cNvGrpSpPr>
              <a:grpSpLocks/>
            </p:cNvGrpSpPr>
            <p:nvPr/>
          </p:nvGrpSpPr>
          <p:grpSpPr bwMode="auto">
            <a:xfrm>
              <a:off x="1476375" y="1217716"/>
              <a:ext cx="9239250" cy="884613"/>
              <a:chOff x="1476881" y="1011745"/>
              <a:chExt cx="9238219" cy="884427"/>
            </a:xfrm>
          </p:grpSpPr>
          <p:sp>
            <p:nvSpPr>
              <p:cNvPr id="16" name="Freeform: Shape 6">
                <a:extLst>
                  <a:ext uri="{FF2B5EF4-FFF2-40B4-BE49-F238E27FC236}">
                    <a16:creationId xmlns:a16="http://schemas.microsoft.com/office/drawing/2014/main" id="{C875FD0C-68BF-C7DC-95A2-A7EC1CC8B3EB}"/>
                  </a:ext>
                </a:extLst>
              </p:cNvPr>
              <p:cNvSpPr>
                <a:spLocks/>
              </p:cNvSpPr>
              <p:nvPr/>
            </p:nvSpPr>
            <p:spPr bwMode="auto">
              <a:xfrm>
                <a:off x="3768534" y="1067879"/>
                <a:ext cx="6853618" cy="772159"/>
              </a:xfrm>
              <a:custGeom>
                <a:avLst/>
                <a:gdLst>
                  <a:gd name="T0" fmla="*/ 6853556 w 6853618"/>
                  <a:gd name="T1" fmla="*/ 386080 h 772159"/>
                  <a:gd name="T2" fmla="*/ 6467475 w 6853618"/>
                  <a:gd name="T3" fmla="*/ 0 h 772159"/>
                  <a:gd name="T4" fmla="*/ 848170 w 6853618"/>
                  <a:gd name="T5" fmla="*/ 0 h 772159"/>
                  <a:gd name="T6" fmla="*/ 771779 w 6853618"/>
                  <a:gd name="T7" fmla="*/ 47435 h 772159"/>
                  <a:gd name="T8" fmla="*/ 771779 w 6853618"/>
                  <a:gd name="T9" fmla="*/ 47435 h 772159"/>
                  <a:gd name="T10" fmla="*/ 695389 w 6853618"/>
                  <a:gd name="T11" fmla="*/ 94869 h 772159"/>
                  <a:gd name="T12" fmla="*/ 292291 w 6853618"/>
                  <a:gd name="T13" fmla="*/ 94869 h 772159"/>
                  <a:gd name="T14" fmla="*/ 0 w 6853618"/>
                  <a:gd name="T15" fmla="*/ 387160 h 772159"/>
                  <a:gd name="T16" fmla="*/ 0 w 6853618"/>
                  <a:gd name="T17" fmla="*/ 387160 h 772159"/>
                  <a:gd name="T18" fmla="*/ 292291 w 6853618"/>
                  <a:gd name="T19" fmla="*/ 679450 h 772159"/>
                  <a:gd name="T20" fmla="*/ 697675 w 6853618"/>
                  <a:gd name="T21" fmla="*/ 679450 h 772159"/>
                  <a:gd name="T22" fmla="*/ 772351 w 6853618"/>
                  <a:gd name="T23" fmla="*/ 725805 h 772159"/>
                  <a:gd name="T24" fmla="*/ 772351 w 6853618"/>
                  <a:gd name="T25" fmla="*/ 725805 h 772159"/>
                  <a:gd name="T26" fmla="*/ 847027 w 6853618"/>
                  <a:gd name="T27" fmla="*/ 772160 h 772159"/>
                  <a:gd name="T28" fmla="*/ 6467539 w 6853618"/>
                  <a:gd name="T29" fmla="*/ 772160 h 772159"/>
                  <a:gd name="T30" fmla="*/ 6853174 w 6853618"/>
                  <a:gd name="T31" fmla="*/ 402781 h 772159"/>
                  <a:gd name="T32" fmla="*/ 6853619 w 6853618"/>
                  <a:gd name="T33" fmla="*/ 387223 h 772159"/>
                  <a:gd name="T34" fmla="*/ 6853619 w 6853618"/>
                  <a:gd name="T35" fmla="*/ 387223 h 772159"/>
                  <a:gd name="T36" fmla="*/ 6853619 w 6853618"/>
                  <a:gd name="T37" fmla="*/ 386715 h 772159"/>
                  <a:gd name="T38" fmla="*/ 6853556 w 6853618"/>
                  <a:gd name="T39" fmla="*/ 386080 h 772159"/>
                  <a:gd name="T40" fmla="*/ 6853556 w 6853618"/>
                  <a:gd name="T41" fmla="*/ 386080 h 772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53618" h="772159">
                    <a:moveTo>
                      <a:pt x="6853556" y="386080"/>
                    </a:moveTo>
                    <a:cubicBezTo>
                      <a:pt x="6853556" y="172847"/>
                      <a:pt x="6680709" y="0"/>
                      <a:pt x="6467475" y="0"/>
                    </a:cubicBezTo>
                    <a:lnTo>
                      <a:pt x="848170" y="0"/>
                    </a:lnTo>
                    <a:cubicBezTo>
                      <a:pt x="815785" y="0"/>
                      <a:pt x="786194" y="18351"/>
                      <a:pt x="771779" y="47435"/>
                    </a:cubicBezTo>
                    <a:cubicBezTo>
                      <a:pt x="757428" y="76454"/>
                      <a:pt x="727774" y="94869"/>
                      <a:pt x="695389" y="94869"/>
                    </a:cubicBezTo>
                    <a:lnTo>
                      <a:pt x="292291" y="94869"/>
                    </a:lnTo>
                    <a:cubicBezTo>
                      <a:pt x="130874" y="94869"/>
                      <a:pt x="0" y="225743"/>
                      <a:pt x="0" y="387160"/>
                    </a:cubicBezTo>
                    <a:cubicBezTo>
                      <a:pt x="0" y="548577"/>
                      <a:pt x="130874" y="679450"/>
                      <a:pt x="292291" y="679450"/>
                    </a:cubicBezTo>
                    <a:lnTo>
                      <a:pt x="697675" y="679450"/>
                    </a:lnTo>
                    <a:cubicBezTo>
                      <a:pt x="729361" y="679450"/>
                      <a:pt x="758254" y="697421"/>
                      <a:pt x="772351" y="725805"/>
                    </a:cubicBezTo>
                    <a:cubicBezTo>
                      <a:pt x="786384" y="754190"/>
                      <a:pt x="815340" y="772160"/>
                      <a:pt x="847027" y="772160"/>
                    </a:cubicBezTo>
                    <a:lnTo>
                      <a:pt x="6467539" y="772160"/>
                    </a:lnTo>
                    <a:cubicBezTo>
                      <a:pt x="6675184" y="772160"/>
                      <a:pt x="6844411" y="608266"/>
                      <a:pt x="6853174" y="402781"/>
                    </a:cubicBezTo>
                    <a:cubicBezTo>
                      <a:pt x="6853428" y="397637"/>
                      <a:pt x="6853619" y="392430"/>
                      <a:pt x="6853619" y="387223"/>
                    </a:cubicBezTo>
                    <a:cubicBezTo>
                      <a:pt x="6853619" y="387032"/>
                      <a:pt x="6853619" y="386842"/>
                      <a:pt x="6853619" y="386715"/>
                    </a:cubicBezTo>
                    <a:cubicBezTo>
                      <a:pt x="6853556" y="386398"/>
                      <a:pt x="6853556" y="386271"/>
                      <a:pt x="6853556" y="386080"/>
                    </a:cubicBezTo>
                    <a:close/>
                  </a:path>
                </a:pathLst>
              </a:custGeom>
              <a:solidFill>
                <a:schemeClr val="bg1"/>
              </a:soli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7" name="Freeform: Shape 7">
                <a:extLst>
                  <a:ext uri="{FF2B5EF4-FFF2-40B4-BE49-F238E27FC236}">
                    <a16:creationId xmlns:a16="http://schemas.microsoft.com/office/drawing/2014/main" id="{6FB2DB9F-2D4D-6682-C790-A585C47C9567}"/>
                  </a:ext>
                </a:extLst>
              </p:cNvPr>
              <p:cNvSpPr>
                <a:spLocks/>
              </p:cNvSpPr>
              <p:nvPr/>
            </p:nvSpPr>
            <p:spPr bwMode="auto">
              <a:xfrm>
                <a:off x="1476881" y="1120203"/>
                <a:ext cx="2916686" cy="667638"/>
              </a:xfrm>
              <a:custGeom>
                <a:avLst/>
                <a:gdLst>
                  <a:gd name="T0" fmla="*/ 2577912 w 2916686"/>
                  <a:gd name="T1" fmla="*/ 0 h 667638"/>
                  <a:gd name="T2" fmla="*/ 333821 w 2916686"/>
                  <a:gd name="T3" fmla="*/ 0 h 667638"/>
                  <a:gd name="T4" fmla="*/ 97792 w 2916686"/>
                  <a:gd name="T5" fmla="*/ 97790 h 667638"/>
                  <a:gd name="T6" fmla="*/ 2 w 2916686"/>
                  <a:gd name="T7" fmla="*/ 335089 h 667638"/>
                  <a:gd name="T8" fmla="*/ 338774 w 2916686"/>
                  <a:gd name="T9" fmla="*/ 667639 h 667638"/>
                  <a:gd name="T10" fmla="*/ 2582865 w 2916686"/>
                  <a:gd name="T11" fmla="*/ 667639 h 667638"/>
                  <a:gd name="T12" fmla="*/ 2818894 w 2916686"/>
                  <a:gd name="T13" fmla="*/ 569849 h 667638"/>
                  <a:gd name="T14" fmla="*/ 2916684 w 2916686"/>
                  <a:gd name="T15" fmla="*/ 332549 h 667638"/>
                  <a:gd name="T16" fmla="*/ 2577912 w 2916686"/>
                  <a:gd name="T17" fmla="*/ 0 h 667638"/>
                  <a:gd name="T18" fmla="*/ 2788668 w 2916686"/>
                  <a:gd name="T19" fmla="*/ 539686 h 667638"/>
                  <a:gd name="T20" fmla="*/ 2582738 w 2916686"/>
                  <a:gd name="T21" fmla="*/ 624967 h 667638"/>
                  <a:gd name="T22" fmla="*/ 339029 w 2916686"/>
                  <a:gd name="T23" fmla="*/ 624967 h 667638"/>
                  <a:gd name="T24" fmla="*/ 42674 w 2916686"/>
                  <a:gd name="T25" fmla="*/ 331470 h 667638"/>
                  <a:gd name="T26" fmla="*/ 127954 w 2916686"/>
                  <a:gd name="T27" fmla="*/ 127825 h 667638"/>
                  <a:gd name="T28" fmla="*/ 333885 w 2916686"/>
                  <a:gd name="T29" fmla="*/ 42545 h 667638"/>
                  <a:gd name="T30" fmla="*/ 2577594 w 2916686"/>
                  <a:gd name="T31" fmla="*/ 42545 h 667638"/>
                  <a:gd name="T32" fmla="*/ 2873949 w 2916686"/>
                  <a:gd name="T33" fmla="*/ 335788 h 667638"/>
                  <a:gd name="T34" fmla="*/ 2788668 w 2916686"/>
                  <a:gd name="T35" fmla="*/ 539686 h 6676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16686" h="667638">
                    <a:moveTo>
                      <a:pt x="2577912" y="0"/>
                    </a:moveTo>
                    <a:lnTo>
                      <a:pt x="333821" y="0"/>
                    </a:lnTo>
                    <a:cubicBezTo>
                      <a:pt x="241620" y="0"/>
                      <a:pt x="158180" y="37338"/>
                      <a:pt x="97792" y="97790"/>
                    </a:cubicBezTo>
                    <a:cubicBezTo>
                      <a:pt x="37149" y="158432"/>
                      <a:pt x="-316" y="242379"/>
                      <a:pt x="2" y="335089"/>
                    </a:cubicBezTo>
                    <a:cubicBezTo>
                      <a:pt x="701" y="519748"/>
                      <a:pt x="154053" y="667639"/>
                      <a:pt x="338774" y="667639"/>
                    </a:cubicBezTo>
                    <a:lnTo>
                      <a:pt x="2582865" y="667639"/>
                    </a:lnTo>
                    <a:cubicBezTo>
                      <a:pt x="2675003" y="667639"/>
                      <a:pt x="2758506" y="630301"/>
                      <a:pt x="2818894" y="569849"/>
                    </a:cubicBezTo>
                    <a:cubicBezTo>
                      <a:pt x="2879537" y="509207"/>
                      <a:pt x="2917002" y="425260"/>
                      <a:pt x="2916684" y="332549"/>
                    </a:cubicBezTo>
                    <a:cubicBezTo>
                      <a:pt x="2915985" y="147828"/>
                      <a:pt x="2762570" y="0"/>
                      <a:pt x="2577912" y="0"/>
                    </a:cubicBezTo>
                    <a:close/>
                    <a:moveTo>
                      <a:pt x="2788668" y="539686"/>
                    </a:moveTo>
                    <a:cubicBezTo>
                      <a:pt x="2735963" y="592392"/>
                      <a:pt x="2663128" y="624967"/>
                      <a:pt x="2582738" y="624967"/>
                    </a:cubicBezTo>
                    <a:lnTo>
                      <a:pt x="339029" y="624967"/>
                    </a:lnTo>
                    <a:cubicBezTo>
                      <a:pt x="177611" y="624967"/>
                      <a:pt x="41467" y="492887"/>
                      <a:pt x="42674" y="331470"/>
                    </a:cubicBezTo>
                    <a:cubicBezTo>
                      <a:pt x="43245" y="251904"/>
                      <a:pt x="75757" y="180022"/>
                      <a:pt x="127954" y="127825"/>
                    </a:cubicBezTo>
                    <a:cubicBezTo>
                      <a:pt x="180659" y="75121"/>
                      <a:pt x="253430" y="42545"/>
                      <a:pt x="333885" y="42545"/>
                    </a:cubicBezTo>
                    <a:lnTo>
                      <a:pt x="2577594" y="42545"/>
                    </a:lnTo>
                    <a:cubicBezTo>
                      <a:pt x="2738884" y="42545"/>
                      <a:pt x="2875091" y="174498"/>
                      <a:pt x="2873949" y="335788"/>
                    </a:cubicBezTo>
                    <a:cubicBezTo>
                      <a:pt x="2873441" y="415354"/>
                      <a:pt x="2840928" y="487426"/>
                      <a:pt x="2788668" y="53968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8" name="Freeform: Shape 8">
                <a:extLst>
                  <a:ext uri="{FF2B5EF4-FFF2-40B4-BE49-F238E27FC236}">
                    <a16:creationId xmlns:a16="http://schemas.microsoft.com/office/drawing/2014/main" id="{7D27CC81-96D5-3A22-C60B-B78141B12FC9}"/>
                  </a:ext>
                </a:extLst>
              </p:cNvPr>
              <p:cNvSpPr>
                <a:spLocks/>
              </p:cNvSpPr>
              <p:nvPr/>
            </p:nvSpPr>
            <p:spPr bwMode="auto">
              <a:xfrm>
                <a:off x="3725989" y="1120203"/>
                <a:ext cx="667512" cy="667511"/>
              </a:xfrm>
              <a:custGeom>
                <a:avLst/>
                <a:gdLst>
                  <a:gd name="T0" fmla="*/ 667512 w 667512"/>
                  <a:gd name="T1" fmla="*/ 333756 h 667511"/>
                  <a:gd name="T2" fmla="*/ 333756 w 667512"/>
                  <a:gd name="T3" fmla="*/ 667512 h 667511"/>
                  <a:gd name="T4" fmla="*/ 0 w 667512"/>
                  <a:gd name="T5" fmla="*/ 333756 h 667511"/>
                  <a:gd name="T6" fmla="*/ 333756 w 667512"/>
                  <a:gd name="T7" fmla="*/ 0 h 667511"/>
                  <a:gd name="T8" fmla="*/ 667512 w 667512"/>
                  <a:gd name="T9" fmla="*/ 333756 h 667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7512"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gradFill rotWithShape="0">
                <a:gsLst>
                  <a:gs pos="0">
                    <a:srgbClr val="FD9605"/>
                  </a:gs>
                  <a:gs pos="100000">
                    <a:srgbClr val="F8EA00"/>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9" name="Freeform: Shape 9">
                <a:extLst>
                  <a:ext uri="{FF2B5EF4-FFF2-40B4-BE49-F238E27FC236}">
                    <a16:creationId xmlns:a16="http://schemas.microsoft.com/office/drawing/2014/main" id="{1FF70DDE-D2BE-57B8-C32E-E59900A81D43}"/>
                  </a:ext>
                </a:extLst>
              </p:cNvPr>
              <p:cNvSpPr>
                <a:spLocks/>
              </p:cNvSpPr>
              <p:nvPr/>
            </p:nvSpPr>
            <p:spPr bwMode="auto">
              <a:xfrm>
                <a:off x="3768534" y="1162748"/>
                <a:ext cx="582422" cy="582421"/>
              </a:xfrm>
              <a:custGeom>
                <a:avLst/>
                <a:gdLst>
                  <a:gd name="T0" fmla="*/ 582422 w 582422"/>
                  <a:gd name="T1" fmla="*/ 291211 h 582421"/>
                  <a:gd name="T2" fmla="*/ 291211 w 582422"/>
                  <a:gd name="T3" fmla="*/ 582422 h 582421"/>
                  <a:gd name="T4" fmla="*/ 0 w 582422"/>
                  <a:gd name="T5" fmla="*/ 291211 h 582421"/>
                  <a:gd name="T6" fmla="*/ 291211 w 582422"/>
                  <a:gd name="T7" fmla="*/ 0 h 582421"/>
                  <a:gd name="T8" fmla="*/ 582422 w 582422"/>
                  <a:gd name="T9" fmla="*/ 291211 h 582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422" h="582421">
                    <a:moveTo>
                      <a:pt x="582422" y="291211"/>
                    </a:moveTo>
                    <a:cubicBezTo>
                      <a:pt x="582422" y="452042"/>
                      <a:pt x="452042" y="582422"/>
                      <a:pt x="291211" y="582422"/>
                    </a:cubicBezTo>
                    <a:cubicBezTo>
                      <a:pt x="130380" y="582422"/>
                      <a:pt x="0" y="452042"/>
                      <a:pt x="0" y="291211"/>
                    </a:cubicBezTo>
                    <a:cubicBezTo>
                      <a:pt x="0" y="130380"/>
                      <a:pt x="130380" y="0"/>
                      <a:pt x="291211" y="0"/>
                    </a:cubicBezTo>
                    <a:cubicBezTo>
                      <a:pt x="452042" y="0"/>
                      <a:pt x="582422" y="130380"/>
                      <a:pt x="582422" y="291211"/>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20" name="Freeform: Shape 10">
                <a:extLst>
                  <a:ext uri="{FF2B5EF4-FFF2-40B4-BE49-F238E27FC236}">
                    <a16:creationId xmlns:a16="http://schemas.microsoft.com/office/drawing/2014/main" id="{E818B42E-E8BC-7E53-9E13-69303D9ADDB0}"/>
                  </a:ext>
                </a:extLst>
              </p:cNvPr>
              <p:cNvSpPr>
                <a:spLocks/>
              </p:cNvSpPr>
              <p:nvPr/>
            </p:nvSpPr>
            <p:spPr bwMode="auto">
              <a:xfrm>
                <a:off x="10142981" y="1011745"/>
                <a:ext cx="572119" cy="884427"/>
              </a:xfrm>
              <a:custGeom>
                <a:avLst/>
                <a:gdLst>
                  <a:gd name="T0" fmla="*/ 565786 w 572119"/>
                  <a:gd name="T1" fmla="*/ 426783 h 884427"/>
                  <a:gd name="T2" fmla="*/ 514477 w 572119"/>
                  <a:gd name="T3" fmla="*/ 375476 h 884427"/>
                  <a:gd name="T4" fmla="*/ 500635 w 572119"/>
                  <a:gd name="T5" fmla="*/ 369189 h 884427"/>
                  <a:gd name="T6" fmla="*/ 58992 w 572119"/>
                  <a:gd name="T7" fmla="*/ 0 h 884427"/>
                  <a:gd name="T8" fmla="*/ 28131 w 572119"/>
                  <a:gd name="T9" fmla="*/ 0 h 884427"/>
                  <a:gd name="T10" fmla="*/ 0 w 572119"/>
                  <a:gd name="T11" fmla="*/ 28130 h 884427"/>
                  <a:gd name="T12" fmla="*/ 8255 w 572119"/>
                  <a:gd name="T13" fmla="*/ 48069 h 884427"/>
                  <a:gd name="T14" fmla="*/ 28194 w 572119"/>
                  <a:gd name="T15" fmla="*/ 56388 h 884427"/>
                  <a:gd name="T16" fmla="*/ 59627 w 572119"/>
                  <a:gd name="T17" fmla="*/ 56388 h 884427"/>
                  <a:gd name="T18" fmla="*/ 448818 w 572119"/>
                  <a:gd name="T19" fmla="*/ 410146 h 884427"/>
                  <a:gd name="T20" fmla="*/ 449898 w 572119"/>
                  <a:gd name="T21" fmla="*/ 427038 h 884427"/>
                  <a:gd name="T22" fmla="*/ 448882 w 572119"/>
                  <a:gd name="T23" fmla="*/ 474345 h 884427"/>
                  <a:gd name="T24" fmla="*/ 337186 w 572119"/>
                  <a:gd name="T25" fmla="*/ 715010 h 884427"/>
                  <a:gd name="T26" fmla="*/ 64326 w 572119"/>
                  <a:gd name="T27" fmla="*/ 828040 h 884427"/>
                  <a:gd name="T28" fmla="*/ 29337 w 572119"/>
                  <a:gd name="T29" fmla="*/ 828040 h 884427"/>
                  <a:gd name="T30" fmla="*/ 572 w 572119"/>
                  <a:gd name="T31" fmla="*/ 850583 h 884427"/>
                  <a:gd name="T32" fmla="*/ 8255 w 572119"/>
                  <a:gd name="T33" fmla="*/ 876173 h 884427"/>
                  <a:gd name="T34" fmla="*/ 28194 w 572119"/>
                  <a:gd name="T35" fmla="*/ 884428 h 884427"/>
                  <a:gd name="T36" fmla="*/ 64580 w 572119"/>
                  <a:gd name="T37" fmla="*/ 884428 h 884427"/>
                  <a:gd name="T38" fmla="*/ 377190 w 572119"/>
                  <a:gd name="T39" fmla="*/ 754952 h 884427"/>
                  <a:gd name="T40" fmla="*/ 500762 w 572119"/>
                  <a:gd name="T41" fmla="*/ 515239 h 884427"/>
                  <a:gd name="T42" fmla="*/ 514477 w 572119"/>
                  <a:gd name="T43" fmla="*/ 508952 h 884427"/>
                  <a:gd name="T44" fmla="*/ 565786 w 572119"/>
                  <a:gd name="T45" fmla="*/ 457708 h 884427"/>
                  <a:gd name="T46" fmla="*/ 565786 w 572119"/>
                  <a:gd name="T47" fmla="*/ 426783 h 884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2119" h="884427">
                    <a:moveTo>
                      <a:pt x="565786" y="426783"/>
                    </a:moveTo>
                    <a:lnTo>
                      <a:pt x="514477" y="375476"/>
                    </a:lnTo>
                    <a:cubicBezTo>
                      <a:pt x="510667" y="371666"/>
                      <a:pt x="505651" y="369570"/>
                      <a:pt x="500635" y="369189"/>
                    </a:cubicBezTo>
                    <a:cubicBezTo>
                      <a:pt x="465328" y="158115"/>
                      <a:pt x="278574" y="0"/>
                      <a:pt x="58992" y="0"/>
                    </a:cubicBezTo>
                    <a:lnTo>
                      <a:pt x="28131" y="0"/>
                    </a:lnTo>
                    <a:cubicBezTo>
                      <a:pt x="12510" y="0"/>
                      <a:pt x="0" y="12637"/>
                      <a:pt x="0" y="28130"/>
                    </a:cubicBezTo>
                    <a:cubicBezTo>
                      <a:pt x="0" y="35941"/>
                      <a:pt x="3112" y="42990"/>
                      <a:pt x="8255" y="48069"/>
                    </a:cubicBezTo>
                    <a:cubicBezTo>
                      <a:pt x="13336" y="53213"/>
                      <a:pt x="20384" y="56388"/>
                      <a:pt x="28194" y="56388"/>
                    </a:cubicBezTo>
                    <a:lnTo>
                      <a:pt x="59627" y="56388"/>
                    </a:lnTo>
                    <a:cubicBezTo>
                      <a:pt x="261938" y="56388"/>
                      <a:pt x="432499" y="210439"/>
                      <a:pt x="448818" y="410146"/>
                    </a:cubicBezTo>
                    <a:cubicBezTo>
                      <a:pt x="449326" y="415735"/>
                      <a:pt x="449644" y="421322"/>
                      <a:pt x="449898" y="427038"/>
                    </a:cubicBezTo>
                    <a:cubicBezTo>
                      <a:pt x="450469" y="443040"/>
                      <a:pt x="450152" y="458851"/>
                      <a:pt x="448882" y="474345"/>
                    </a:cubicBezTo>
                    <a:cubicBezTo>
                      <a:pt x="441072" y="568071"/>
                      <a:pt x="399860" y="652336"/>
                      <a:pt x="337186" y="715010"/>
                    </a:cubicBezTo>
                    <a:cubicBezTo>
                      <a:pt x="267336" y="784860"/>
                      <a:pt x="170879" y="828040"/>
                      <a:pt x="64326" y="828040"/>
                    </a:cubicBezTo>
                    <a:lnTo>
                      <a:pt x="29337" y="828040"/>
                    </a:lnTo>
                    <a:cubicBezTo>
                      <a:pt x="15685" y="828040"/>
                      <a:pt x="3239" y="837247"/>
                      <a:pt x="572" y="850583"/>
                    </a:cubicBezTo>
                    <a:cubicBezTo>
                      <a:pt x="-1397" y="860425"/>
                      <a:pt x="1905" y="869887"/>
                      <a:pt x="8255" y="876173"/>
                    </a:cubicBezTo>
                    <a:cubicBezTo>
                      <a:pt x="13336" y="881253"/>
                      <a:pt x="20384" y="884428"/>
                      <a:pt x="28194" y="884428"/>
                    </a:cubicBezTo>
                    <a:lnTo>
                      <a:pt x="64580" y="884428"/>
                    </a:lnTo>
                    <a:cubicBezTo>
                      <a:pt x="186690" y="884428"/>
                      <a:pt x="297244" y="834898"/>
                      <a:pt x="377190" y="754952"/>
                    </a:cubicBezTo>
                    <a:cubicBezTo>
                      <a:pt x="440944" y="691197"/>
                      <a:pt x="485331" y="608076"/>
                      <a:pt x="500762" y="515239"/>
                    </a:cubicBezTo>
                    <a:cubicBezTo>
                      <a:pt x="505778" y="514921"/>
                      <a:pt x="510667" y="512763"/>
                      <a:pt x="514477" y="508952"/>
                    </a:cubicBezTo>
                    <a:lnTo>
                      <a:pt x="565786" y="457708"/>
                    </a:lnTo>
                    <a:cubicBezTo>
                      <a:pt x="574231" y="449135"/>
                      <a:pt x="574231" y="435229"/>
                      <a:pt x="565786" y="426783"/>
                    </a:cubicBezTo>
                    <a:close/>
                  </a:path>
                </a:pathLst>
              </a:custGeom>
              <a:gradFill rotWithShape="0">
                <a:gsLst>
                  <a:gs pos="0">
                    <a:srgbClr val="F8EA00"/>
                  </a:gs>
                  <a:gs pos="100000">
                    <a:srgbClr val="FD9605"/>
                  </a:gs>
                </a:gsLst>
                <a:lin ang="0"/>
              </a:gradFill>
              <a:ln>
                <a:noFill/>
              </a:ln>
              <a:extLst>
                <a:ext uri="{91240B29-F687-4F45-9708-019B960494DF}">
                  <a14:hiddenLine xmlns:a14="http://schemas.microsoft.com/office/drawing/2010/main" w="6350" cap="flat">
                    <a:solidFill>
                      <a:srgbClr val="000000"/>
                    </a:solidFill>
                    <a:prstDash val="solid"/>
                    <a:miter lim="800000"/>
                    <a:headEnd/>
                    <a:tailEnd/>
                  </a14:hiddenLine>
                </a:ext>
              </a:extLst>
            </p:spPr>
            <p:txBody>
              <a:bodyPr anchor="ct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grpSp>
        <p:sp>
          <p:nvSpPr>
            <p:cNvPr id="13" name="TextBox 36">
              <a:extLst>
                <a:ext uri="{FF2B5EF4-FFF2-40B4-BE49-F238E27FC236}">
                  <a16:creationId xmlns:a16="http://schemas.microsoft.com/office/drawing/2014/main" id="{49FC170A-9401-3D49-0F9F-D86BDC39994C}"/>
                </a:ext>
              </a:extLst>
            </p:cNvPr>
            <p:cNvSpPr txBox="1">
              <a:spLocks noChangeArrowheads="1"/>
            </p:cNvSpPr>
            <p:nvPr/>
          </p:nvSpPr>
          <p:spPr bwMode="auto">
            <a:xfrm>
              <a:off x="4680155" y="1398411"/>
              <a:ext cx="5463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171450" indent="-171450" eaLnBrk="1" hangingPunct="1">
                <a:buFont typeface="Arial" panose="020B0604020202020204" pitchFamily="34" charset="0"/>
                <a:buChar char="•"/>
              </a:pPr>
              <a:r>
                <a:rPr lang="en-US" altLang="en-US" sz="1400">
                  <a:solidFill>
                    <a:srgbClr val="090812"/>
                  </a:solidFill>
                  <a:latin typeface="Source Sans Pro" panose="020B0503030403020204" pitchFamily="34" charset="0"/>
                </a:rPr>
                <a:t>The customer (business owner) will use </a:t>
              </a:r>
              <a:r>
                <a:rPr lang="en-US" altLang="en-US" sz="1400" b="1">
                  <a:solidFill>
                    <a:srgbClr val="090812"/>
                  </a:solidFill>
                  <a:latin typeface="Source Sans Pro" panose="020B0503030403020204" pitchFamily="34" charset="0"/>
                </a:rPr>
                <a:t>existing credentials</a:t>
              </a:r>
              <a:r>
                <a:rPr lang="en-US" altLang="en-US" sz="1400">
                  <a:solidFill>
                    <a:srgbClr val="090812"/>
                  </a:solidFill>
                  <a:latin typeface="Source Sans Pro" panose="020B0503030403020204" pitchFamily="34" charset="0"/>
                </a:rPr>
                <a:t> for their business account to log into online banking.</a:t>
              </a:r>
              <a:endParaRPr lang="id-ID" altLang="en-US" sz="1400">
                <a:solidFill>
                  <a:srgbClr val="090812"/>
                </a:solidFill>
                <a:latin typeface="Source Sans Pro" panose="020B0503030403020204" pitchFamily="34" charset="0"/>
              </a:endParaRPr>
            </a:p>
          </p:txBody>
        </p:sp>
        <p:sp>
          <p:nvSpPr>
            <p:cNvPr id="14" name="TextBox 37">
              <a:extLst>
                <a:ext uri="{FF2B5EF4-FFF2-40B4-BE49-F238E27FC236}">
                  <a16:creationId xmlns:a16="http://schemas.microsoft.com/office/drawing/2014/main" id="{C24B258B-96AF-BD77-7C0D-1B4BC03AA13B}"/>
                </a:ext>
              </a:extLst>
            </p:cNvPr>
            <p:cNvSpPr txBox="1">
              <a:spLocks noChangeArrowheads="1"/>
            </p:cNvSpPr>
            <p:nvPr/>
          </p:nvSpPr>
          <p:spPr bwMode="auto">
            <a:xfrm>
              <a:off x="1936874" y="1429189"/>
              <a:ext cx="1620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ctr" eaLnBrk="1" hangingPunct="1"/>
              <a:r>
                <a:rPr lang="en-US" altLang="en-US" sz="1200">
                  <a:solidFill>
                    <a:schemeClr val="bg1"/>
                  </a:solidFill>
                  <a:latin typeface="+mj-lt"/>
                </a:rPr>
                <a:t>LOG INTO </a:t>
              </a:r>
            </a:p>
            <a:p>
              <a:pPr algn="ctr" eaLnBrk="1" hangingPunct="1"/>
              <a:r>
                <a:rPr lang="en-US" altLang="en-US" sz="1200">
                  <a:solidFill>
                    <a:schemeClr val="bg1"/>
                  </a:solidFill>
                  <a:latin typeface="+mj-lt"/>
                </a:rPr>
                <a:t>ONLINE BANKING</a:t>
              </a:r>
              <a:endParaRPr lang="id-ID" altLang="en-US" sz="1200">
                <a:solidFill>
                  <a:schemeClr val="bg1"/>
                </a:solidFill>
                <a:latin typeface="+mj-lt"/>
              </a:endParaRPr>
            </a:p>
          </p:txBody>
        </p:sp>
        <p:sp>
          <p:nvSpPr>
            <p:cNvPr id="15" name="Text 10">
              <a:extLst>
                <a:ext uri="{FF2B5EF4-FFF2-40B4-BE49-F238E27FC236}">
                  <a16:creationId xmlns:a16="http://schemas.microsoft.com/office/drawing/2014/main" id="{A3BD665A-B4D2-5A14-6349-A27DC423C55E}"/>
                </a:ext>
              </a:extLst>
            </p:cNvPr>
            <p:cNvSpPr txBox="1">
              <a:spLocks/>
            </p:cNvSpPr>
            <p:nvPr/>
          </p:nvSpPr>
          <p:spPr>
            <a:xfrm>
              <a:off x="3768216" y="1368623"/>
              <a:ext cx="582487" cy="582543"/>
            </a:xfrm>
            <a:prstGeom prst="rect">
              <a:avLst/>
            </a:prstGeom>
          </p:spPr>
          <p:txBody>
            <a:bodyPr anchor="ctr"/>
            <a:lstStyle>
              <a:lvl1pPr marL="306910" indent="-306910" algn="l" defTabSz="914377" rtl="0" eaLnBrk="1" latinLnBrk="0" hangingPunct="1">
                <a:lnSpc>
                  <a:spcPct val="100000"/>
                </a:lnSpc>
                <a:spcBef>
                  <a:spcPts val="800"/>
                </a:spcBef>
                <a:spcAft>
                  <a:spcPts val="800"/>
                </a:spcAft>
                <a:buClr>
                  <a:srgbClr val="5A6670"/>
                </a:buClr>
                <a:buSzPct val="90000"/>
                <a:buFont typeface="Arial" panose="020B0604020202020204" pitchFamily="34" charset="0"/>
                <a:buChar char="•"/>
                <a:tabLst/>
                <a:defRPr sz="1867" b="0" i="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800"/>
                </a:spcAft>
                <a:buClr>
                  <a:srgbClr val="5A6670"/>
                </a:buClr>
                <a:buSzPct val="75000"/>
                <a:buFont typeface="Courier New" panose="02070309020205020404" pitchFamily="49" charset="0"/>
                <a:buChar char="o"/>
                <a:defRPr sz="1600" b="0" i="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800"/>
                </a:spcAft>
                <a:buClr>
                  <a:srgbClr val="5A6670"/>
                </a:buClr>
                <a:buSzPct val="100000"/>
                <a:buFont typeface="Wingdings" pitchFamily="2" charset="2"/>
                <a:buChar char="§"/>
                <a:defRPr lang="en-US" sz="1467" b="0" i="0" kern="1200" dirty="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800"/>
                </a:spcAft>
                <a:buClr>
                  <a:srgbClr val="5A6670"/>
                </a:buClr>
                <a:buSzPct val="60000"/>
                <a:buFont typeface="Wingdings" pitchFamily="2" charset="2"/>
                <a:buChar char="§"/>
                <a:defRPr sz="1333" b="0" i="0" kern="1200">
                  <a:solidFill>
                    <a:schemeClr val="bg1"/>
                  </a:solidFill>
                  <a:latin typeface="+mn-lt"/>
                  <a:ea typeface="+mn-ea"/>
                  <a:cs typeface="+mn-cs"/>
                </a:defRPr>
              </a:lvl4pPr>
              <a:lvl5pPr marL="1828754" indent="0" algn="l" defTabSz="914377" rtl="0" eaLnBrk="1" latinLnBrk="0" hangingPunct="1">
                <a:lnSpc>
                  <a:spcPct val="90000"/>
                </a:lnSpc>
                <a:spcBef>
                  <a:spcPts val="0"/>
                </a:spcBef>
                <a:spcAft>
                  <a:spcPts val="1200"/>
                </a:spcAft>
                <a:buFont typeface="Arial" panose="020B0604020202020204" pitchFamily="34" charset="0"/>
                <a:buNone/>
                <a:defRPr sz="1600" b="0" i="0" kern="1200">
                  <a:solidFill>
                    <a:srgbClr val="5A667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a:latin typeface="+mj-lt"/>
                </a:rPr>
                <a:t>1</a:t>
              </a:r>
            </a:p>
          </p:txBody>
        </p:sp>
      </p:grpSp>
      <p:sp>
        <p:nvSpPr>
          <p:cNvPr id="51" name="Title">
            <a:extLst>
              <a:ext uri="{FF2B5EF4-FFF2-40B4-BE49-F238E27FC236}">
                <a16:creationId xmlns:a16="http://schemas.microsoft.com/office/drawing/2014/main" id="{3AE7D7B6-1DD5-9A4F-D04F-71033CEFC6B8}"/>
              </a:ext>
            </a:extLst>
          </p:cNvPr>
          <p:cNvSpPr txBox="1">
            <a:spLocks/>
          </p:cNvSpPr>
          <p:nvPr/>
        </p:nvSpPr>
        <p:spPr>
          <a:xfrm>
            <a:off x="-6021119" y="7665959"/>
            <a:ext cx="9440545" cy="667657"/>
          </a:xfrm>
          <a:prstGeom prst="rect">
            <a:avLst/>
          </a:prstGeom>
        </p:spPr>
        <p:txBody>
          <a:bodyPr anchor="ctr"/>
          <a:lstStyle>
            <a:lvl1pPr algn="l" defTabSz="914377" rtl="0" eaLnBrk="1" latinLnBrk="0" hangingPunct="1">
              <a:lnSpc>
                <a:spcPct val="90000"/>
              </a:lnSpc>
              <a:spcBef>
                <a:spcPct val="0"/>
              </a:spcBef>
              <a:buNone/>
              <a:defRPr sz="3200" b="1" i="0" kern="1200">
                <a:solidFill>
                  <a:schemeClr val="bg1"/>
                </a:solidFill>
                <a:latin typeface="+mj-lt"/>
                <a:ea typeface="+mj-ea"/>
                <a:cs typeface="+mj-cs"/>
              </a:defRPr>
            </a:lvl1pPr>
          </a:lstStyle>
          <a:p>
            <a:r>
              <a:rPr lang="en-US"/>
              <a:t>Setup: Enrollment</a:t>
            </a:r>
            <a:endParaRPr lang="ru-RU"/>
          </a:p>
        </p:txBody>
      </p:sp>
      <p:sp>
        <p:nvSpPr>
          <p:cNvPr id="10" name="TextBox 9">
            <a:extLst>
              <a:ext uri="{FF2B5EF4-FFF2-40B4-BE49-F238E27FC236}">
                <a16:creationId xmlns:a16="http://schemas.microsoft.com/office/drawing/2014/main" id="{634C2576-FCCE-603F-E226-8037125C65F5}"/>
              </a:ext>
            </a:extLst>
          </p:cNvPr>
          <p:cNvSpPr txBox="1"/>
          <p:nvPr/>
        </p:nvSpPr>
        <p:spPr>
          <a:xfrm>
            <a:off x="5272535" y="1500714"/>
            <a:ext cx="454307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serrat Bold" panose="020B0604020202020204"/>
                <a:ea typeface="+mn-ea"/>
                <a:cs typeface="+mn-cs"/>
              </a:rPr>
              <a:t>Autobooks Premium</a:t>
            </a:r>
          </a:p>
        </p:txBody>
      </p:sp>
      <p:sp>
        <p:nvSpPr>
          <p:cNvPr id="23" name="Rounded Rectangle 2">
            <a:extLst>
              <a:ext uri="{FF2B5EF4-FFF2-40B4-BE49-F238E27FC236}">
                <a16:creationId xmlns:a16="http://schemas.microsoft.com/office/drawing/2014/main" id="{F6525098-C2C3-66A9-CD80-D1F98B486878}"/>
              </a:ext>
            </a:extLst>
          </p:cNvPr>
          <p:cNvSpPr/>
          <p:nvPr/>
        </p:nvSpPr>
        <p:spPr>
          <a:xfrm>
            <a:off x="1141890" y="2076109"/>
            <a:ext cx="3506042" cy="3810117"/>
          </a:xfrm>
          <a:prstGeom prst="roundRect">
            <a:avLst>
              <a:gd name="adj" fmla="val 469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noAutofit/>
          </a:bodyPr>
          <a:lstStyle/>
          <a:p>
            <a:pPr lvl="0" defTabSz="914377">
              <a:spcBef>
                <a:spcPts val="600"/>
              </a:spcBef>
              <a:spcAft>
                <a:spcPts val="600"/>
              </a:spcAft>
              <a:buClr>
                <a:srgbClr val="5A6670"/>
              </a:buClr>
              <a:buSzPct val="90000"/>
              <a:defRPr/>
            </a:pPr>
            <a:r>
              <a:rPr lang="en-US" b="1" dirty="0">
                <a:solidFill>
                  <a:srgbClr val="003A5D"/>
                </a:solidFill>
                <a:latin typeface="Montserrat" pitchFamily="2" charset="77"/>
                <a:ea typeface="Source Sans Pro" panose="020B0503030403020204" pitchFamily="34" charset="0"/>
              </a:rPr>
              <a:t>At enrollment:</a:t>
            </a:r>
            <a:endParaRPr lang="en-US" b="1" spc="-100" dirty="0">
              <a:solidFill>
                <a:srgbClr val="003A5D"/>
              </a:solidFill>
              <a:latin typeface="Montserrat" pitchFamily="2" charset="77"/>
              <a:ea typeface="Source Sans Pro" panose="020B0503030403020204" pitchFamily="34" charset="0"/>
            </a:endParaRP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spc="-100" dirty="0">
                <a:solidFill>
                  <a:srgbClr val="003A5D"/>
                </a:solidFill>
                <a:latin typeface="Montserrat" pitchFamily="2" charset="77"/>
                <a:ea typeface="Source Sans Pro" panose="020B0503030403020204" pitchFamily="34" charset="0"/>
              </a:rPr>
              <a:t>Invoicing</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dirty="0">
                <a:solidFill>
                  <a:srgbClr val="003A5D"/>
                </a:solidFill>
                <a:latin typeface="Montserrat" pitchFamily="2" charset="77"/>
                <a:ea typeface="Source Sans Pro" panose="020B0503030403020204" pitchFamily="34" charset="0"/>
              </a:rPr>
              <a:t>Payment Link</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spc="-100" dirty="0">
                <a:solidFill>
                  <a:srgbClr val="003A5D"/>
                </a:solidFill>
                <a:latin typeface="Montserrat" pitchFamily="2" charset="77"/>
                <a:ea typeface="Source Sans Pro" panose="020B0503030403020204" pitchFamily="34" charset="0"/>
              </a:rPr>
              <a:t>Checkout Pages</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dirty="0">
                <a:solidFill>
                  <a:srgbClr val="003A5D"/>
                </a:solidFill>
                <a:latin typeface="Montserrat" pitchFamily="2" charset="77"/>
                <a:ea typeface="Source Sans Pro" panose="020B0503030403020204" pitchFamily="34" charset="0"/>
              </a:rPr>
              <a:t>Tap to Pay*</a:t>
            </a: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dirty="0">
                <a:solidFill>
                  <a:srgbClr val="003A5D"/>
                </a:solidFill>
                <a:latin typeface="Montserrat" pitchFamily="2" charset="77"/>
                <a:ea typeface="Source Sans Pro" panose="020B0503030403020204" pitchFamily="34" charset="0"/>
              </a:rPr>
              <a:t>Autobooks Capital*</a:t>
            </a:r>
            <a:endParaRPr lang="en-US" spc="-100" dirty="0">
              <a:solidFill>
                <a:srgbClr val="003A5D"/>
              </a:solidFill>
              <a:latin typeface="Montserrat" pitchFamily="2" charset="77"/>
              <a:ea typeface="Source Sans Pro" panose="020B0503030403020204" pitchFamily="34" charset="0"/>
            </a:endParaRPr>
          </a:p>
          <a:p>
            <a:pPr marL="306910" lvl="0" indent="-306910" defTabSz="914377">
              <a:spcBef>
                <a:spcPts val="600"/>
              </a:spcBef>
              <a:spcAft>
                <a:spcPts val="600"/>
              </a:spcAft>
              <a:buClr>
                <a:srgbClr val="5A6670"/>
              </a:buClr>
              <a:buSzPct val="90000"/>
              <a:buFont typeface="Arial" panose="020B0604020202020204" pitchFamily="34" charset="0"/>
              <a:buChar char="•"/>
              <a:defRPr/>
            </a:pPr>
            <a:r>
              <a:rPr lang="en-US" spc="-100" dirty="0">
                <a:solidFill>
                  <a:srgbClr val="003A5D"/>
                </a:solidFill>
                <a:latin typeface="Montserrat" pitchFamily="2" charset="77"/>
                <a:ea typeface="Source Sans Pro" panose="020B0503030403020204" pitchFamily="34" charset="0"/>
              </a:rPr>
              <a:t>Payment Reports</a:t>
            </a:r>
          </a:p>
        </p:txBody>
      </p:sp>
      <p:sp>
        <p:nvSpPr>
          <p:cNvPr id="2" name="Content Placeholder 6">
            <a:extLst>
              <a:ext uri="{FF2B5EF4-FFF2-40B4-BE49-F238E27FC236}">
                <a16:creationId xmlns:a16="http://schemas.microsoft.com/office/drawing/2014/main" id="{74006518-443D-50FA-33DA-B278D9B59800}"/>
              </a:ext>
            </a:extLst>
          </p:cNvPr>
          <p:cNvSpPr txBox="1">
            <a:spLocks/>
          </p:cNvSpPr>
          <p:nvPr/>
        </p:nvSpPr>
        <p:spPr>
          <a:xfrm>
            <a:off x="584200" y="6252260"/>
            <a:ext cx="6781514" cy="535146"/>
          </a:xfrm>
          <a:prstGeom prst="rect">
            <a:avLst/>
          </a:prstGeom>
        </p:spPr>
        <p:txBody>
          <a:bodyPr vert="horz" lIns="91440" tIns="45720" rIns="91440" bIns="45720" rtlCol="0" anchor="ctr">
            <a:normAutofit/>
          </a:bodyPr>
          <a:lstStyle>
            <a:lvl1pPr marL="306633" indent="-306633" algn="l" defTabSz="913554" rtl="0" eaLnBrk="1" latinLnBrk="0" hangingPunct="1">
              <a:lnSpc>
                <a:spcPct val="100000"/>
              </a:lnSpc>
              <a:spcBef>
                <a:spcPts val="799"/>
              </a:spcBef>
              <a:spcAft>
                <a:spcPts val="799"/>
              </a:spcAft>
              <a:buClr>
                <a:srgbClr val="5A6670"/>
              </a:buClr>
              <a:buSzPct val="90000"/>
              <a:buFont typeface="Arial" panose="020B0604020202020204" pitchFamily="34" charset="0"/>
              <a:buChar char="•"/>
              <a:tabLst/>
              <a:defRPr sz="2398" b="0" i="0" kern="1200">
                <a:solidFill>
                  <a:srgbClr val="5A6670"/>
                </a:solidFill>
                <a:latin typeface="+mn-lt"/>
                <a:ea typeface="+mn-ea"/>
                <a:cs typeface="+mn-cs"/>
              </a:defRPr>
            </a:lvl1pPr>
            <a:lvl2pPr marL="685166" indent="-228389" algn="l" defTabSz="913554" rtl="0" eaLnBrk="1" latinLnBrk="0" hangingPunct="1">
              <a:lnSpc>
                <a:spcPct val="100000"/>
              </a:lnSpc>
              <a:spcBef>
                <a:spcPts val="0"/>
              </a:spcBef>
              <a:spcAft>
                <a:spcPts val="799"/>
              </a:spcAft>
              <a:buClr>
                <a:srgbClr val="5A6670"/>
              </a:buClr>
              <a:buSzPct val="75000"/>
              <a:buFont typeface="Courier New" panose="02070309020205020404" pitchFamily="49" charset="0"/>
              <a:buChar char="o"/>
              <a:defRPr sz="2398" b="0" i="0" kern="1200">
                <a:solidFill>
                  <a:srgbClr val="5A6670"/>
                </a:solidFill>
                <a:latin typeface="+mn-lt"/>
                <a:ea typeface="+mn-ea"/>
                <a:cs typeface="+mn-cs"/>
              </a:defRPr>
            </a:lvl2pPr>
            <a:lvl3pPr marL="1141943" indent="-228389" algn="l" defTabSz="913554" rtl="0" eaLnBrk="1" latinLnBrk="0" hangingPunct="1">
              <a:lnSpc>
                <a:spcPct val="100000"/>
              </a:lnSpc>
              <a:spcBef>
                <a:spcPts val="0"/>
              </a:spcBef>
              <a:spcAft>
                <a:spcPts val="799"/>
              </a:spcAft>
              <a:buClr>
                <a:srgbClr val="5A6670"/>
              </a:buClr>
              <a:buSzPct val="100000"/>
              <a:buFont typeface="Wingdings" pitchFamily="2" charset="2"/>
              <a:buChar char="§"/>
              <a:defRPr lang="en-US" sz="1865" b="0" i="0" kern="1200">
                <a:solidFill>
                  <a:srgbClr val="5A6670"/>
                </a:solidFill>
                <a:latin typeface="+mn-lt"/>
                <a:ea typeface="+mn-ea"/>
                <a:cs typeface="+mn-cs"/>
              </a:defRPr>
            </a:lvl3pPr>
            <a:lvl4pPr marL="1598720" indent="-228389" algn="l" defTabSz="913554" rtl="0" eaLnBrk="1" latinLnBrk="0" hangingPunct="1">
              <a:lnSpc>
                <a:spcPct val="100000"/>
              </a:lnSpc>
              <a:spcBef>
                <a:spcPts val="0"/>
              </a:spcBef>
              <a:spcAft>
                <a:spcPts val="799"/>
              </a:spcAft>
              <a:buClr>
                <a:srgbClr val="5A6670"/>
              </a:buClr>
              <a:buSzPct val="60000"/>
              <a:buFont typeface="Wingdings" pitchFamily="2" charset="2"/>
              <a:buChar char="§"/>
              <a:defRPr sz="1599" b="0" i="0" kern="1200">
                <a:solidFill>
                  <a:srgbClr val="5A6670"/>
                </a:solidFill>
                <a:latin typeface="+mn-lt"/>
                <a:ea typeface="+mn-ea"/>
                <a:cs typeface="+mn-cs"/>
              </a:defRPr>
            </a:lvl4pPr>
            <a:lvl5pPr marL="1827108" indent="0" algn="l" defTabSz="913554" rtl="0" eaLnBrk="1" latinLnBrk="0" hangingPunct="1">
              <a:lnSpc>
                <a:spcPct val="90000"/>
              </a:lnSpc>
              <a:spcBef>
                <a:spcPts val="0"/>
              </a:spcBef>
              <a:spcAft>
                <a:spcPts val="1199"/>
              </a:spcAft>
              <a:buFont typeface="Arial" panose="020B0604020202020204" pitchFamily="34" charset="0"/>
              <a:buNone/>
              <a:defRPr sz="1599" b="0" i="0" kern="1200">
                <a:solidFill>
                  <a:srgbClr val="5A6670"/>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9pPr>
          </a:lstStyle>
          <a:p>
            <a:pPr marL="0" marR="0" lvl="0" indent="0" defTabSz="913554" rtl="0" eaLnBrk="1" fontAlgn="auto" latinLnBrk="0" hangingPunct="1">
              <a:lnSpc>
                <a:spcPct val="120000"/>
              </a:lnSpc>
              <a:spcBef>
                <a:spcPts val="1998"/>
              </a:spcBef>
              <a:spcAft>
                <a:spcPts val="1998"/>
              </a:spcAft>
              <a:buClr>
                <a:srgbClr val="5A6670"/>
              </a:buClr>
              <a:buSzPct val="90000"/>
              <a:buFont typeface="Arial" panose="020B0604020202020204" pitchFamily="34" charset="0"/>
              <a:buNone/>
              <a:tabLst/>
              <a:defRPr/>
            </a:pPr>
            <a:r>
              <a:rPr kumimoji="0" lang="en-US" sz="1200" b="0" i="0" u="none" strike="noStrike" kern="1200" cap="none" spc="0" normalizeH="0" baseline="0" noProof="0">
                <a:ln>
                  <a:noFill/>
                </a:ln>
                <a:solidFill>
                  <a:srgbClr val="FFFFFF"/>
                </a:solidFill>
                <a:effectLst/>
                <a:uLnTx/>
                <a:uFillTx/>
                <a:latin typeface="Montserrat Light" panose="02020603050405020304"/>
                <a:ea typeface="+mn-ea"/>
                <a:cs typeface="+mn-cs"/>
              </a:rPr>
              <a:t>*Not offered by all financial institutions</a:t>
            </a:r>
          </a:p>
        </p:txBody>
      </p:sp>
    </p:spTree>
    <p:custDataLst>
      <p:tags r:id="rId1"/>
    </p:custDataLst>
    <p:extLst>
      <p:ext uri="{BB962C8B-B14F-4D97-AF65-F5344CB8AC3E}">
        <p14:creationId xmlns:p14="http://schemas.microsoft.com/office/powerpoint/2010/main" val="33733500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TITLE" val="Statistics"/>
  <p:tag name="ISPRING_CUSTOM_TIMING_USED" val="0"/>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TITLE" val="Statistics"/>
  <p:tag name="ISPRING_CUSTOM_TIMING_USED" val="0"/>
  <p:tag name="ISPRING_SLIDE_INDENT_LEVEL" val="0"/>
</p:tagLst>
</file>

<file path=ppt/tags/tag22.xml><?xml version="1.0" encoding="utf-8"?>
<p:tagLst xmlns:a="http://schemas.openxmlformats.org/drawingml/2006/main" xmlns:r="http://schemas.openxmlformats.org/officeDocument/2006/relationships" xmlns:p="http://schemas.openxmlformats.org/presentationml/2006/main">
  <p:tag name="GENSWF_SLIDE_TITLE" val="Want to learn more?"/>
  <p:tag name="GENSWF_SLIDE_UID" val="{70727633-F4DD-4813-9348-99A86CE6028F}:272"/>
  <p:tag name="ISPRING_CUSTOM_TIMING_USED" val="0"/>
  <p:tag name="ISPRING_SLIDE_INDENT_LEVEL" val="0"/>
</p:tagLst>
</file>

<file path=ppt/tags/tag23.xml><?xml version="1.0" encoding="utf-8"?>
<p:tagLst xmlns:a="http://schemas.openxmlformats.org/drawingml/2006/main" xmlns:r="http://schemas.openxmlformats.org/officeDocument/2006/relationships" xmlns:p="http://schemas.openxmlformats.org/presentationml/2006/main">
  <p:tag name="GENSWF_SLIDE_TITLE" val="Want to learn more?"/>
  <p:tag name="GENSWF_SLIDE_UID" val="{70727633-F4DD-4813-9348-99A86CE6028F}:272"/>
  <p:tag name="ISPRING_CUSTOM_TIMING_USED" val="0"/>
  <p:tag name="ISPRING_SLIDE_INDENT_LEVEL" val="0"/>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GENSWF_SLIDE_TITLE" val="End Slide"/>
  <p:tag name="GENSWF_SLIDE_UID" val="{4B323991-58E5-4505-9CAB-A3150C7EA280}:2145706828"/>
  <p:tag name="ISPRING_CUSTOM_TIMING_USED" val="1"/>
  <p:tag name="ISPRING_SLIDE_ID_2" val="{6C818B21-044F-443D-BD9D-23D2DC1E4464}"/>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ISPRING_CUSTOM_TIMING_USED" val="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TITLE" val="Statistics"/>
  <p:tag name="ISPRING_CUSTOM_TIMING_USED" val="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GENSWF_ADVANCE_TIME" val="50.784"/>
  <p:tag name="GENSWF_SLIDE_UID" val="{085F6C47-2255-4DE4-B41F-1617AEA259E6}:2145706803"/>
  <p:tag name="ISPRING_CUSTOM_TIMING_USED" val="1"/>
  <p:tag name="ISPRING_SLIDE_ID_2" val="{504D9D02-252B-4209-B3E8-EA558ED2D5FF}"/>
</p:tagLst>
</file>

<file path=ppt/theme/theme1.xml><?xml version="1.0" encoding="utf-8"?>
<a:theme xmlns:a="http://schemas.openxmlformats.org/drawingml/2006/main" name="11_Autobooks Template 2021-Dec">
  <a:themeElements>
    <a:clrScheme name="Autobooks">
      <a:dk1>
        <a:srgbClr val="5B6670"/>
      </a:dk1>
      <a:lt1>
        <a:srgbClr val="FFFFFF"/>
      </a:lt1>
      <a:dk2>
        <a:srgbClr val="003A5D"/>
      </a:dk2>
      <a:lt2>
        <a:srgbClr val="F3F3F3"/>
      </a:lt2>
      <a:accent1>
        <a:srgbClr val="008AAB"/>
      </a:accent1>
      <a:accent2>
        <a:srgbClr val="95D4E9"/>
      </a:accent2>
      <a:accent3>
        <a:srgbClr val="A49888"/>
      </a:accent3>
      <a:accent4>
        <a:srgbClr val="F3E503"/>
      </a:accent4>
      <a:accent5>
        <a:srgbClr val="FF6C0E"/>
      </a:accent5>
      <a:accent6>
        <a:srgbClr val="A2A9AD"/>
      </a:accent6>
      <a:hlink>
        <a:srgbClr val="008AAB"/>
      </a:hlink>
      <a:folHlink>
        <a:srgbClr val="5B6670"/>
      </a:folHlink>
    </a:clrScheme>
    <a:fontScheme name="Montserrat">
      <a:majorFont>
        <a:latin typeface="Montserrat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ontserrat Light"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smtClean="0">
            <a:solidFill>
              <a:srgbClr val="003A5D"/>
            </a:solidFill>
            <a:latin typeface="+mn-lt"/>
          </a:defRPr>
        </a:defPPr>
      </a:lstStyle>
    </a:txDef>
  </a:objectDefaults>
  <a:extraClrSchemeLst/>
  <a:extLst>
    <a:ext uri="{05A4C25C-085E-4340-85A3-A5531E510DB2}">
      <thm15:themeFamily xmlns:thm15="http://schemas.microsoft.com/office/thememl/2012/main" name="Autobooks Template 2021-Dec.potx" id="{6C1C6274-BE6A-024A-AB2E-EC349F257958}" vid="{A6561139-806A-FF49-841F-A9022D123B6C}"/>
    </a:ext>
  </a:extLst>
</a:theme>
</file>

<file path=ppt/theme/theme2.xml><?xml version="1.0" encoding="utf-8"?>
<a:theme xmlns:a="http://schemas.openxmlformats.org/drawingml/2006/main" name="9_Autobooks Template 2021-Dec">
  <a:themeElements>
    <a:clrScheme name="Autobooks">
      <a:dk1>
        <a:srgbClr val="5B6670"/>
      </a:dk1>
      <a:lt1>
        <a:srgbClr val="FFFFFF"/>
      </a:lt1>
      <a:dk2>
        <a:srgbClr val="003A5D"/>
      </a:dk2>
      <a:lt2>
        <a:srgbClr val="F3F3F3"/>
      </a:lt2>
      <a:accent1>
        <a:srgbClr val="008AAB"/>
      </a:accent1>
      <a:accent2>
        <a:srgbClr val="95D4E9"/>
      </a:accent2>
      <a:accent3>
        <a:srgbClr val="A49888"/>
      </a:accent3>
      <a:accent4>
        <a:srgbClr val="F3E503"/>
      </a:accent4>
      <a:accent5>
        <a:srgbClr val="FF6C0E"/>
      </a:accent5>
      <a:accent6>
        <a:srgbClr val="A2A9AD"/>
      </a:accent6>
      <a:hlink>
        <a:srgbClr val="008AAB"/>
      </a:hlink>
      <a:folHlink>
        <a:srgbClr val="5B6670"/>
      </a:folHlink>
    </a:clrScheme>
    <a:fontScheme name="Montserrat">
      <a:majorFont>
        <a:latin typeface="Montserrat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ontserrat Light"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smtClean="0">
            <a:solidFill>
              <a:srgbClr val="003A5D"/>
            </a:solidFill>
            <a:latin typeface="+mn-lt"/>
          </a:defRPr>
        </a:defPPr>
      </a:lstStyle>
    </a:txDef>
  </a:objectDefaults>
  <a:extraClrSchemeLst/>
  <a:extLst>
    <a:ext uri="{05A4C25C-085E-4340-85A3-A5531E510DB2}">
      <thm15:themeFamily xmlns:thm15="http://schemas.microsoft.com/office/thememl/2012/main" name="Autobooks Template 2021-Dec.potx" id="{6C1C6274-BE6A-024A-AB2E-EC349F257958}" vid="{A6561139-806A-FF49-841F-A9022D123B6C}"/>
    </a:ext>
  </a:extLst>
</a:theme>
</file>

<file path=ppt/theme/theme3.xml><?xml version="1.0" encoding="utf-8"?>
<a:theme xmlns:a="http://schemas.openxmlformats.org/drawingml/2006/main" name="8_Autobooks Template 2021-Dec">
  <a:themeElements>
    <a:clrScheme name="Autobooks">
      <a:dk1>
        <a:srgbClr val="5B6670"/>
      </a:dk1>
      <a:lt1>
        <a:srgbClr val="FFFFFF"/>
      </a:lt1>
      <a:dk2>
        <a:srgbClr val="003A5D"/>
      </a:dk2>
      <a:lt2>
        <a:srgbClr val="F3F3F3"/>
      </a:lt2>
      <a:accent1>
        <a:srgbClr val="008AAB"/>
      </a:accent1>
      <a:accent2>
        <a:srgbClr val="95D4E9"/>
      </a:accent2>
      <a:accent3>
        <a:srgbClr val="A49888"/>
      </a:accent3>
      <a:accent4>
        <a:srgbClr val="F3E503"/>
      </a:accent4>
      <a:accent5>
        <a:srgbClr val="FF6C0E"/>
      </a:accent5>
      <a:accent6>
        <a:srgbClr val="A2A9AD"/>
      </a:accent6>
      <a:hlink>
        <a:srgbClr val="008AAB"/>
      </a:hlink>
      <a:folHlink>
        <a:srgbClr val="5B6670"/>
      </a:folHlink>
    </a:clrScheme>
    <a:fontScheme name="Montserrat">
      <a:majorFont>
        <a:latin typeface="Montserrat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ontserrat Light"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smtClean="0">
            <a:solidFill>
              <a:srgbClr val="003A5D"/>
            </a:solidFill>
            <a:latin typeface="+mn-lt"/>
          </a:defRPr>
        </a:defPPr>
      </a:lstStyle>
    </a:txDef>
  </a:objectDefaults>
  <a:extraClrSchemeLst/>
  <a:extLst>
    <a:ext uri="{05A4C25C-085E-4340-85A3-A5531E510DB2}">
      <thm15:themeFamily xmlns:thm15="http://schemas.microsoft.com/office/thememl/2012/main" name="Autobooks Template 2021-Dec.potx" id="{6C1C6274-BE6A-024A-AB2E-EC349F257958}" vid="{A6561139-806A-FF49-841F-A9022D123B6C}"/>
    </a:ext>
  </a:extLst>
</a:theme>
</file>

<file path=ppt/theme/theme4.xml><?xml version="1.0" encoding="utf-8"?>
<a:theme xmlns:a="http://schemas.openxmlformats.org/drawingml/2006/main" name="1_0177 Cavill · SlidesMania">
  <a:themeElements>
    <a:clrScheme name="Custom 1">
      <a:dk1>
        <a:srgbClr val="BEE5F1"/>
      </a:dk1>
      <a:lt1>
        <a:srgbClr val="003A5D"/>
      </a:lt1>
      <a:dk2>
        <a:srgbClr val="45B3D9"/>
      </a:dk2>
      <a:lt2>
        <a:srgbClr val="F3F3F3"/>
      </a:lt2>
      <a:accent1>
        <a:srgbClr val="003A5D"/>
      </a:accent1>
      <a:accent2>
        <a:srgbClr val="050D20"/>
      </a:accent2>
      <a:accent3>
        <a:srgbClr val="A49888"/>
      </a:accent3>
      <a:accent4>
        <a:srgbClr val="F3E503"/>
      </a:accent4>
      <a:accent5>
        <a:srgbClr val="A1A9AC"/>
      </a:accent5>
      <a:accent6>
        <a:srgbClr val="A2A9AD"/>
      </a:accent6>
      <a:hlink>
        <a:srgbClr val="008AAB"/>
      </a:hlink>
      <a:folHlink>
        <a:srgbClr val="5B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Autobooks Template 2021-Dec">
  <a:themeElements>
    <a:clrScheme name="Autobooks">
      <a:dk1>
        <a:srgbClr val="5B6670"/>
      </a:dk1>
      <a:lt1>
        <a:srgbClr val="FFFFFF"/>
      </a:lt1>
      <a:dk2>
        <a:srgbClr val="003A5D"/>
      </a:dk2>
      <a:lt2>
        <a:srgbClr val="F3F3F3"/>
      </a:lt2>
      <a:accent1>
        <a:srgbClr val="008AAB"/>
      </a:accent1>
      <a:accent2>
        <a:srgbClr val="95D4E9"/>
      </a:accent2>
      <a:accent3>
        <a:srgbClr val="A49888"/>
      </a:accent3>
      <a:accent4>
        <a:srgbClr val="F3E503"/>
      </a:accent4>
      <a:accent5>
        <a:srgbClr val="FF6C0E"/>
      </a:accent5>
      <a:accent6>
        <a:srgbClr val="A2A9AD"/>
      </a:accent6>
      <a:hlink>
        <a:srgbClr val="008AAB"/>
      </a:hlink>
      <a:folHlink>
        <a:srgbClr val="5B6670"/>
      </a:folHlink>
    </a:clrScheme>
    <a:fontScheme name="Montserrat">
      <a:majorFont>
        <a:latin typeface="Montserrat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ontserrat Light"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smtClean="0">
            <a:solidFill>
              <a:srgbClr val="003A5D"/>
            </a:solidFill>
            <a:latin typeface="+mn-lt"/>
          </a:defRPr>
        </a:defPPr>
      </a:lstStyle>
    </a:txDef>
  </a:objectDefaults>
  <a:extraClrSchemeLst/>
  <a:extLst>
    <a:ext uri="{05A4C25C-085E-4340-85A3-A5531E510DB2}">
      <thm15:themeFamily xmlns:thm15="http://schemas.microsoft.com/office/thememl/2012/main" name="Autobooks Template 2021-Dec.potx" id="{6C1C6274-BE6A-024A-AB2E-EC349F257958}" vid="{A6561139-806A-FF49-841F-A9022D123B6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01C4BEA-2FE5-9144-A986-C438E5B40F51}">
  <we:reference id="wa200010001" version="1.0.0.1" store="en-US" storeType="OMEX"/>
  <we:alternateReferences>
    <we:reference id="WA200010001" version="1.0.0.1" store=""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594e78f-b99b-46c6-8b7d-7a3689949b59">
      <Terms xmlns="http://schemas.microsoft.com/office/infopath/2007/PartnerControls"/>
    </lcf76f155ced4ddcb4097134ff3c332f>
    <_ip_UnifiedCompliancePolicyProperties xmlns="http://schemas.microsoft.com/sharepoint/v3" xsi:nil="true"/>
    <TaxCatchAll xmlns="afcef262-71b7-4e7a-a0c0-611469eabd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305E17507AD643953D1A260E1F5FB5" ma:contentTypeVersion="25" ma:contentTypeDescription="Create a new document." ma:contentTypeScope="" ma:versionID="0c3bacbd0f1c51a73fbf45a5a18b5afb">
  <xsd:schema xmlns:xsd="http://www.w3.org/2001/XMLSchema" xmlns:xs="http://www.w3.org/2001/XMLSchema" xmlns:p="http://schemas.microsoft.com/office/2006/metadata/properties" xmlns:ns1="http://schemas.microsoft.com/sharepoint/v3" xmlns:ns2="afcef262-71b7-4e7a-a0c0-611469eabd44" xmlns:ns3="1594e78f-b99b-46c6-8b7d-7a3689949b59" targetNamespace="http://schemas.microsoft.com/office/2006/metadata/properties" ma:root="true" ma:fieldsID="2997698d28ef5636243d8954b84fb51f" ns1:_="" ns2:_="" ns3:_="">
    <xsd:import namespace="http://schemas.microsoft.com/sharepoint/v3"/>
    <xsd:import namespace="afcef262-71b7-4e7a-a0c0-611469eabd44"/>
    <xsd:import namespace="1594e78f-b99b-46c6-8b7d-7a3689949b5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description="" ma:hidden="true" ma:internalName="_ip_UnifiedCompliancePolicyProperties">
      <xsd:simpleType>
        <xsd:restriction base="dms:Note"/>
      </xsd:simpleType>
    </xsd:element>
    <xsd:element name="_ip_UnifiedCompliancePolicyUIAction" ma:index="17"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cef262-71b7-4e7a-a0c0-611469eabd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04e100b9-66fd-49e5-9e03-04fff7a0d6bf}" ma:internalName="TaxCatchAll" ma:showField="CatchAllData" ma:web="afcef262-71b7-4e7a-a0c0-611469eabd4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94e78f-b99b-46c6-8b7d-7a3689949b5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183e4f8f-05f7-4d0c-9e58-14bf367f95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0BA99-F0A5-4311-B5C3-5C035BCDDD7F}">
  <ds:schemaRefs>
    <ds:schemaRef ds:uri="http://www.w3.org/XML/1998/namespace"/>
    <ds:schemaRef ds:uri="http://schemas.microsoft.com/sharepoint/v3"/>
    <ds:schemaRef ds:uri="http://schemas.microsoft.com/office/2006/metadata/properties"/>
    <ds:schemaRef ds:uri="http://purl.org/dc/dcmitype/"/>
    <ds:schemaRef ds:uri="1594e78f-b99b-46c6-8b7d-7a3689949b59"/>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fcef262-71b7-4e7a-a0c0-611469eabd44"/>
    <ds:schemaRef ds:uri="http://purl.org/dc/elements/1.1/"/>
  </ds:schemaRefs>
</ds:datastoreItem>
</file>

<file path=customXml/itemProps2.xml><?xml version="1.0" encoding="utf-8"?>
<ds:datastoreItem xmlns:ds="http://schemas.openxmlformats.org/officeDocument/2006/customXml" ds:itemID="{E94669E2-C7BA-4EDF-B94D-21F17E8BBD5F}">
  <ds:schemaRefs>
    <ds:schemaRef ds:uri="1594e78f-b99b-46c6-8b7d-7a3689949b59"/>
    <ds:schemaRef ds:uri="afcef262-71b7-4e7a-a0c0-611469eabd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FABC38-30F6-41C6-9A81-2028006874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TotalTime>
  <Words>1854</Words>
  <Application>Microsoft Macintosh PowerPoint</Application>
  <PresentationFormat>Widescreen</PresentationFormat>
  <Paragraphs>330</Paragraphs>
  <Slides>37</Slides>
  <Notes>33</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37</vt:i4>
      </vt:variant>
    </vt:vector>
  </HeadingPairs>
  <TitlesOfParts>
    <vt:vector size="59" baseType="lpstr">
      <vt:lpstr>Montserrat Bold</vt:lpstr>
      <vt:lpstr>Raleway SemiBold</vt:lpstr>
      <vt:lpstr>Sintony</vt:lpstr>
      <vt:lpstr>Montserrat</vt:lpstr>
      <vt:lpstr>Montserrat Medium</vt:lpstr>
      <vt:lpstr>Poppins</vt:lpstr>
      <vt:lpstr>Roboto</vt:lpstr>
      <vt:lpstr>Montserrat SemiBold</vt:lpstr>
      <vt:lpstr>Courier New</vt:lpstr>
      <vt:lpstr>Open Sans</vt:lpstr>
      <vt:lpstr>Arial</vt:lpstr>
      <vt:lpstr>Wingdings</vt:lpstr>
      <vt:lpstr>Calibri</vt:lpstr>
      <vt:lpstr>Raleway Medium</vt:lpstr>
      <vt:lpstr>Ubuntu</vt:lpstr>
      <vt:lpstr>Montserrat Light</vt:lpstr>
      <vt:lpstr>Source Sans Pro</vt:lpstr>
      <vt:lpstr>11_Autobooks Template 2021-Dec</vt:lpstr>
      <vt:lpstr>9_Autobooks Template 2021-Dec</vt:lpstr>
      <vt:lpstr>8_Autobooks Template 2021-Dec</vt:lpstr>
      <vt:lpstr>1_0177 Cavill · SlidesMania</vt:lpstr>
      <vt:lpstr>2_Autobooks Template 2021-Dec</vt:lpstr>
      <vt:lpstr>Autobooks is already inside your bank account – and it’s ready to work for you</vt:lpstr>
      <vt:lpstr>Here’s what we’ll cover</vt:lpstr>
      <vt:lpstr>  </vt:lpstr>
      <vt:lpstr>Getting paid shouldn’t be difficult</vt:lpstr>
      <vt:lpstr>Your customers want to pay you with cards or bank transfers</vt:lpstr>
      <vt:lpstr>Admin work is stealing hours from your day</vt:lpstr>
      <vt:lpstr>Here’s the good news</vt:lpstr>
      <vt:lpstr>  </vt:lpstr>
      <vt:lpstr>Autobooks Plans</vt:lpstr>
      <vt:lpstr>Autobooks Essentials: Payment Features</vt:lpstr>
      <vt:lpstr>Share Payment Link</vt:lpstr>
      <vt:lpstr>Track Payments</vt:lpstr>
      <vt:lpstr>Payment Link/QR Code</vt:lpstr>
      <vt:lpstr>Payment Link/QR Code</vt:lpstr>
      <vt:lpstr>What problems does Payment Link solve?</vt:lpstr>
      <vt:lpstr>Invoicing</vt:lpstr>
      <vt:lpstr>Invoicing</vt:lpstr>
      <vt:lpstr>Invoicing</vt:lpstr>
      <vt:lpstr>What problems does Invoicing solve?</vt:lpstr>
      <vt:lpstr>Tap to Pay</vt:lpstr>
      <vt:lpstr>PowerPoint Presentation</vt:lpstr>
      <vt:lpstr>What problems does Tap to Pay solve?</vt:lpstr>
      <vt:lpstr>Better Efficiency</vt:lpstr>
      <vt:lpstr>Autobooks Pricing: </vt:lpstr>
      <vt:lpstr>  </vt:lpstr>
      <vt:lpstr>Payment Link in action</vt:lpstr>
      <vt:lpstr>Payment Link in action</vt:lpstr>
      <vt:lpstr>Payment Link in action</vt:lpstr>
      <vt:lpstr>Invoices &amp; Estimates</vt:lpstr>
      <vt:lpstr>Tap to Pay</vt:lpstr>
      <vt:lpstr>  </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autobooks.co/training</dc:title>
  <dc:creator>Ashley DiFonzo</dc:creator>
  <cp:lastModifiedBy>Kim Reher</cp:lastModifiedBy>
  <cp:revision>4</cp:revision>
  <cp:lastPrinted>2023-09-05T16:40:00Z</cp:lastPrinted>
  <dcterms:created xsi:type="dcterms:W3CDTF">2023-09-05T15:56:26Z</dcterms:created>
  <dcterms:modified xsi:type="dcterms:W3CDTF">2026-03-17T19:17:34Z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0x010100DC305E17507AD643953D1A260E1F5FB5</vt:lpwstr>
  </property>
  <property fmtid="{D5CDD505-2E9C-101B-9397-08002B2CF9AE}" pid="3" name="MediaServiceImageTags">
    <vt:lpwstr/>
  </property>
  <property fmtid="{D5CDD505-2E9C-101B-9397-08002B2CF9AE}" pid="4" name="MSIP_Label_0423607a-9a40-4fea-a5b2-a4c4228e39f9_Enabled">
    <vt:lpwstr>True</vt:lpwstr>
  </property>
  <property fmtid="{D5CDD505-2E9C-101B-9397-08002B2CF9AE}" pid="5" name="MSIP_Label_0423607a-9a40-4fea-a5b2-a4c4228e39f9_SiteId">
    <vt:lpwstr>87b696bc-7239-481b-a945-dcf867dacf9b</vt:lpwstr>
  </property>
  <property fmtid="{D5CDD505-2E9C-101B-9397-08002B2CF9AE}" pid="6" name="MSIP_Label_0423607a-9a40-4fea-a5b2-a4c4228e39f9_SetDate">
    <vt:lpwstr>2025-03-13T00:20:43Z</vt:lpwstr>
  </property>
  <property fmtid="{D5CDD505-2E9C-101B-9397-08002B2CF9AE}" pid="7" name="MSIP_Label_0423607a-9a40-4fea-a5b2-a4c4228e39f9_Name">
    <vt:lpwstr>AB - Secure</vt:lpwstr>
  </property>
  <property fmtid="{D5CDD505-2E9C-101B-9397-08002B2CF9AE}" pid="8" name="MSIP_Label_0423607a-9a40-4fea-a5b2-a4c4228e39f9_ActionId">
    <vt:lpwstr>bd7d9955-6d9e-4067-816b-12c4f5ff804b</vt:lpwstr>
  </property>
  <property fmtid="{D5CDD505-2E9C-101B-9397-08002B2CF9AE}" pid="9" name="MSIP_Label_0423607a-9a40-4fea-a5b2-a4c4228e39f9_Removed">
    <vt:lpwstr>False</vt:lpwstr>
  </property>
  <property fmtid="{D5CDD505-2E9C-101B-9397-08002B2CF9AE}" pid="10" name="MSIP_Label_0423607a-9a40-4fea-a5b2-a4c4228e39f9_Extended_MSFT_Method">
    <vt:lpwstr>Standard</vt:lpwstr>
  </property>
  <property fmtid="{D5CDD505-2E9C-101B-9397-08002B2CF9AE}" pid="11" name="Sensitivity">
    <vt:lpwstr>AB - Secure</vt:lpwstr>
  </property>
</Properties>
</file>